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 id="2147483695"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D42491E-98E8-454C-A415-76BE5A383321}">
  <a:tblStyle styleId="{8D42491E-98E8-454C-A415-76BE5A3833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296" y="-11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9610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33c9ab0c4_0_1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33c9ab0c4_0_1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b2349889c3_0_7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b2349889c3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b2349889c3_0_8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b2349889c3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b2349889c3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b2349889c3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b2349889c3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b2349889c3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b2349889c3_0_1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b2349889c3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b2349889c3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b2349889c3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b2349889c3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b2349889c3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b2349889c3_0_1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b2349889c3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b2349889c3_0_1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6" name="Google Shape;2106;gb2349889c3_0_1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2"/>
        <p:cNvGrpSpPr/>
        <p:nvPr/>
      </p:nvGrpSpPr>
      <p:grpSpPr>
        <a:xfrm>
          <a:off x="0" y="0"/>
          <a:ext cx="0" cy="0"/>
          <a:chOff x="0" y="0"/>
          <a:chExt cx="0" cy="0"/>
        </a:xfrm>
      </p:grpSpPr>
      <p:sp>
        <p:nvSpPr>
          <p:cNvPr id="2163" name="Google Shape;2163;gb2789aeaaf_38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4" name="Google Shape;2164;gb2789aeaaf_38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33c9ab0c4_0_10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33c9ab0c4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gb2349889c3_0_1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1" name="Google Shape;2221;gb2349889c3_0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b2349889c3_0_1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b2349889c3_0_1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bb3d45afe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bb3d45afe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b2349889c3_0_1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b2349889c3_0_1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b2349889c3_0_1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b2349889c3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b2349889c3_0_1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b2349889c3_0_1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b2789aeaaf_38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b2789aeaaf_38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2349889c3_0_16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2349889c3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6347246601_1_157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6347246601_1_15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0"/>
        <p:cNvGrpSpPr/>
        <p:nvPr/>
      </p:nvGrpSpPr>
      <p:grpSpPr>
        <a:xfrm>
          <a:off x="0" y="0"/>
          <a:ext cx="0" cy="0"/>
          <a:chOff x="0" y="0"/>
          <a:chExt cx="0" cy="0"/>
        </a:xfrm>
      </p:grpSpPr>
      <p:sp>
        <p:nvSpPr>
          <p:cNvPr id="2841" name="Google Shape;2841;gbb3d45afeb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2" name="Google Shape;2842;gbb3d45afeb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2349889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2349889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63d01c3ee5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63d01c3ee5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633c9ab0c4_0_1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633c9ab0c4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633c9ab0c4_0_1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633c9ab0c4_0_1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3c9ab0c4_0_1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3c9ab0c4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b2349889c3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b2349889c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b2349889c3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b2349889c3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1" Type="http://schemas.openxmlformats.org/officeDocument/2006/relationships/slideMaster" Target="../slideMasters/slideMaster2.xml"/><Relationship Id="rId2" Type="http://schemas.openxmlformats.org/officeDocument/2006/relationships/hyperlink" Target="http://bit.ly/2Tynxth"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174217" y="1"/>
            <a:ext cx="6969771" cy="5162686"/>
          </a:xfrm>
          <a:custGeom>
            <a:avLst/>
            <a:gdLst/>
            <a:ahLst/>
            <a:cxnLst/>
            <a:rect l="l" t="t" r="r" b="b"/>
            <a:pathLst>
              <a:path w="62347" h="46182" extrusionOk="0">
                <a:moveTo>
                  <a:pt x="62346" y="1"/>
                </a:moveTo>
                <a:cubicBezTo>
                  <a:pt x="61396" y="1153"/>
                  <a:pt x="60333" y="2183"/>
                  <a:pt x="59047" y="2775"/>
                </a:cubicBezTo>
                <a:cubicBezTo>
                  <a:pt x="55668" y="4341"/>
                  <a:pt x="51607" y="3715"/>
                  <a:pt x="48083" y="4890"/>
                </a:cubicBezTo>
                <a:cubicBezTo>
                  <a:pt x="42881" y="6635"/>
                  <a:pt x="44603" y="10774"/>
                  <a:pt x="43496" y="14991"/>
                </a:cubicBezTo>
                <a:cubicBezTo>
                  <a:pt x="42799" y="17655"/>
                  <a:pt x="40382" y="18591"/>
                  <a:pt x="37888" y="18591"/>
                </a:cubicBezTo>
                <a:cubicBezTo>
                  <a:pt x="37501" y="18591"/>
                  <a:pt x="37112" y="18569"/>
                  <a:pt x="36728" y="18527"/>
                </a:cubicBezTo>
                <a:cubicBezTo>
                  <a:pt x="33780" y="18199"/>
                  <a:pt x="31291" y="17205"/>
                  <a:pt x="28584" y="17205"/>
                </a:cubicBezTo>
                <a:cubicBezTo>
                  <a:pt x="27510" y="17205"/>
                  <a:pt x="26401" y="17361"/>
                  <a:pt x="25216" y="17778"/>
                </a:cubicBezTo>
                <a:cubicBezTo>
                  <a:pt x="21960" y="18907"/>
                  <a:pt x="19332" y="21492"/>
                  <a:pt x="18582" y="24903"/>
                </a:cubicBezTo>
                <a:cubicBezTo>
                  <a:pt x="17810" y="28405"/>
                  <a:pt x="19198" y="33059"/>
                  <a:pt x="15181" y="35006"/>
                </a:cubicBezTo>
                <a:cubicBezTo>
                  <a:pt x="11154" y="36963"/>
                  <a:pt x="5415" y="35419"/>
                  <a:pt x="2327" y="39324"/>
                </a:cubicBezTo>
                <a:cubicBezTo>
                  <a:pt x="749" y="41304"/>
                  <a:pt x="0" y="43754"/>
                  <a:pt x="0" y="46182"/>
                </a:cubicBezTo>
                <a:lnTo>
                  <a:pt x="62346" y="46182"/>
                </a:lnTo>
                <a:lnTo>
                  <a:pt x="62346"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1086821" y="935883"/>
            <a:ext cx="2744667" cy="2887800"/>
            <a:chOff x="730691" y="518416"/>
            <a:chExt cx="1930553" cy="2031230"/>
          </a:xfrm>
        </p:grpSpPr>
        <p:sp>
          <p:nvSpPr>
            <p:cNvPr id="11" name="Google Shape;11;p2"/>
            <p:cNvSpPr/>
            <p:nvPr/>
          </p:nvSpPr>
          <p:spPr>
            <a:xfrm rot="2162328">
              <a:off x="2119668" y="2058318"/>
              <a:ext cx="417847" cy="407395"/>
            </a:xfrm>
            <a:custGeom>
              <a:avLst/>
              <a:gdLst/>
              <a:ahLst/>
              <a:cxnLst/>
              <a:rect l="l" t="t" r="r" b="b"/>
              <a:pathLst>
                <a:path w="10794" h="10524" extrusionOk="0">
                  <a:moveTo>
                    <a:pt x="5719" y="1"/>
                  </a:moveTo>
                  <a:cubicBezTo>
                    <a:pt x="4695" y="1"/>
                    <a:pt x="3572" y="394"/>
                    <a:pt x="2687" y="978"/>
                  </a:cubicBezTo>
                  <a:cubicBezTo>
                    <a:pt x="584" y="2368"/>
                    <a:pt x="0" y="5202"/>
                    <a:pt x="1391" y="7306"/>
                  </a:cubicBezTo>
                  <a:cubicBezTo>
                    <a:pt x="2464" y="8933"/>
                    <a:pt x="4975" y="10523"/>
                    <a:pt x="7033" y="10523"/>
                  </a:cubicBezTo>
                  <a:cubicBezTo>
                    <a:pt x="7639" y="10523"/>
                    <a:pt x="8206" y="10383"/>
                    <a:pt x="8686" y="10066"/>
                  </a:cubicBezTo>
                  <a:cubicBezTo>
                    <a:pt x="10793" y="8676"/>
                    <a:pt x="8729" y="5302"/>
                    <a:pt x="8529" y="2788"/>
                  </a:cubicBezTo>
                  <a:cubicBezTo>
                    <a:pt x="8366" y="751"/>
                    <a:pt x="7136" y="1"/>
                    <a:pt x="571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162348">
              <a:off x="2428043" y="557036"/>
              <a:ext cx="194581" cy="194581"/>
            </a:xfrm>
            <a:custGeom>
              <a:avLst/>
              <a:gdLst/>
              <a:ahLst/>
              <a:cxnLst/>
              <a:rect l="l" t="t" r="r" b="b"/>
              <a:pathLst>
                <a:path w="1725" h="1725" extrusionOk="0">
                  <a:moveTo>
                    <a:pt x="864" y="1"/>
                  </a:moveTo>
                  <a:cubicBezTo>
                    <a:pt x="387" y="1"/>
                    <a:pt x="0" y="387"/>
                    <a:pt x="0" y="864"/>
                  </a:cubicBezTo>
                  <a:cubicBezTo>
                    <a:pt x="0" y="1338"/>
                    <a:pt x="387" y="1725"/>
                    <a:pt x="864" y="1725"/>
                  </a:cubicBezTo>
                  <a:cubicBezTo>
                    <a:pt x="1337" y="1725"/>
                    <a:pt x="1724" y="1338"/>
                    <a:pt x="1724" y="864"/>
                  </a:cubicBezTo>
                  <a:cubicBezTo>
                    <a:pt x="1724" y="387"/>
                    <a:pt x="1337" y="1"/>
                    <a:pt x="864"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162328">
              <a:off x="737710" y="1512560"/>
              <a:ext cx="35537" cy="35421"/>
            </a:xfrm>
            <a:custGeom>
              <a:avLst/>
              <a:gdLst/>
              <a:ahLst/>
              <a:cxnLst/>
              <a:rect l="l" t="t" r="r" b="b"/>
              <a:pathLst>
                <a:path w="918" h="915" extrusionOk="0">
                  <a:moveTo>
                    <a:pt x="461" y="1"/>
                  </a:moveTo>
                  <a:cubicBezTo>
                    <a:pt x="208" y="1"/>
                    <a:pt x="1" y="204"/>
                    <a:pt x="1" y="458"/>
                  </a:cubicBezTo>
                  <a:cubicBezTo>
                    <a:pt x="1" y="711"/>
                    <a:pt x="208" y="914"/>
                    <a:pt x="461" y="914"/>
                  </a:cubicBezTo>
                  <a:cubicBezTo>
                    <a:pt x="711" y="914"/>
                    <a:pt x="918" y="711"/>
                    <a:pt x="918" y="458"/>
                  </a:cubicBezTo>
                  <a:cubicBezTo>
                    <a:pt x="918" y="204"/>
                    <a:pt x="711" y="1"/>
                    <a:pt x="461"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162328">
              <a:off x="1399594" y="997588"/>
              <a:ext cx="22220" cy="22259"/>
            </a:xfrm>
            <a:custGeom>
              <a:avLst/>
              <a:gdLst/>
              <a:ahLst/>
              <a:cxnLst/>
              <a:rect l="l" t="t" r="r" b="b"/>
              <a:pathLst>
                <a:path w="574" h="575" extrusionOk="0">
                  <a:moveTo>
                    <a:pt x="287" y="1"/>
                  </a:moveTo>
                  <a:cubicBezTo>
                    <a:pt x="130" y="1"/>
                    <a:pt x="0" y="131"/>
                    <a:pt x="0" y="288"/>
                  </a:cubicBezTo>
                  <a:cubicBezTo>
                    <a:pt x="0" y="448"/>
                    <a:pt x="130" y="574"/>
                    <a:pt x="287" y="574"/>
                  </a:cubicBezTo>
                  <a:cubicBezTo>
                    <a:pt x="447" y="574"/>
                    <a:pt x="573" y="448"/>
                    <a:pt x="573" y="288"/>
                  </a:cubicBezTo>
                  <a:cubicBezTo>
                    <a:pt x="573" y="131"/>
                    <a:pt x="447" y="1"/>
                    <a:pt x="287"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35875" y="1497025"/>
            <a:ext cx="34983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Staatliches"/>
              <a:buNone/>
              <a:defRPr sz="6000">
                <a:latin typeface="Staatliches"/>
                <a:ea typeface="Staatliches"/>
                <a:cs typeface="Staatliches"/>
                <a:sym typeface="Staatliche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735875" y="3549625"/>
            <a:ext cx="233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Roboto Condensed Light"/>
              <a:buNone/>
              <a:defRPr sz="1400">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1377175" y="540000"/>
            <a:ext cx="6389700" cy="624000"/>
          </a:xfrm>
          <a:prstGeom prst="rect">
            <a:avLst/>
          </a:prstGeom>
        </p:spPr>
        <p:txBody>
          <a:bodyPr spcFirstLastPara="1" wrap="square" lIns="91425" tIns="0" rIns="91425" bIns="0" anchor="ctr" anchorCtr="0">
            <a:noAutofit/>
          </a:bodyPr>
          <a:lstStyle>
            <a:lvl1pPr lvl="0" algn="ctr">
              <a:spcBef>
                <a:spcPts val="0"/>
              </a:spcBef>
              <a:spcAft>
                <a:spcPts val="0"/>
              </a:spcAft>
              <a:buSzPts val="12000"/>
              <a:buNone/>
              <a:defRPr sz="3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2141275" y="2908400"/>
            <a:ext cx="4861500" cy="4551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400">
                <a:latin typeface="Roboto Condensed Light"/>
                <a:ea typeface="Roboto Condensed Light"/>
                <a:cs typeface="Roboto Condensed Light"/>
                <a:sym typeface="Roboto Condensed Ligh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BLANK_1">
    <p:bg>
      <p:bgPr>
        <a:solidFill>
          <a:srgbClr val="FF5864"/>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ctrTitle"/>
          </p:nvPr>
        </p:nvSpPr>
        <p:spPr>
          <a:xfrm>
            <a:off x="1019174"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49" name="Google Shape;49;p13"/>
          <p:cNvSpPr txBox="1">
            <a:spLocks noGrp="1"/>
          </p:cNvSpPr>
          <p:nvPr>
            <p:ph type="subTitle" idx="1"/>
          </p:nvPr>
        </p:nvSpPr>
        <p:spPr>
          <a:xfrm>
            <a:off x="1019250"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0" name="Google Shape;50;p13"/>
          <p:cNvSpPr txBox="1">
            <a:spLocks noGrp="1"/>
          </p:cNvSpPr>
          <p:nvPr>
            <p:ph type="title" idx="2" hasCustomPrompt="1"/>
          </p:nvPr>
        </p:nvSpPr>
        <p:spPr>
          <a:xfrm>
            <a:off x="1409550"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51" name="Google Shape;51;p13"/>
          <p:cNvSpPr txBox="1">
            <a:spLocks noGrp="1"/>
          </p:cNvSpPr>
          <p:nvPr>
            <p:ph type="ctrTitle" idx="3"/>
          </p:nvPr>
        </p:nvSpPr>
        <p:spPr>
          <a:xfrm>
            <a:off x="2857537"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52" name="Google Shape;52;p13"/>
          <p:cNvSpPr txBox="1">
            <a:spLocks noGrp="1"/>
          </p:cNvSpPr>
          <p:nvPr>
            <p:ph type="subTitle" idx="4"/>
          </p:nvPr>
        </p:nvSpPr>
        <p:spPr>
          <a:xfrm>
            <a:off x="2857537"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3" name="Google Shape;53;p13"/>
          <p:cNvSpPr txBox="1">
            <a:spLocks noGrp="1"/>
          </p:cNvSpPr>
          <p:nvPr>
            <p:ph type="title" idx="5" hasCustomPrompt="1"/>
          </p:nvPr>
        </p:nvSpPr>
        <p:spPr>
          <a:xfrm>
            <a:off x="3247837"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54" name="Google Shape;54;p13"/>
          <p:cNvSpPr txBox="1">
            <a:spLocks noGrp="1"/>
          </p:cNvSpPr>
          <p:nvPr>
            <p:ph type="ctrTitle" idx="6"/>
          </p:nvPr>
        </p:nvSpPr>
        <p:spPr>
          <a:xfrm>
            <a:off x="4695875"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55" name="Google Shape;55;p13"/>
          <p:cNvSpPr txBox="1">
            <a:spLocks noGrp="1"/>
          </p:cNvSpPr>
          <p:nvPr>
            <p:ph type="subTitle" idx="7"/>
          </p:nvPr>
        </p:nvSpPr>
        <p:spPr>
          <a:xfrm>
            <a:off x="4695800"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6" name="Google Shape;56;p13"/>
          <p:cNvSpPr txBox="1">
            <a:spLocks noGrp="1"/>
          </p:cNvSpPr>
          <p:nvPr>
            <p:ph type="title" idx="8" hasCustomPrompt="1"/>
          </p:nvPr>
        </p:nvSpPr>
        <p:spPr>
          <a:xfrm>
            <a:off x="5087913"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57" name="Google Shape;57;p13"/>
          <p:cNvSpPr txBox="1">
            <a:spLocks noGrp="1"/>
          </p:cNvSpPr>
          <p:nvPr>
            <p:ph type="ctrTitle" idx="9"/>
          </p:nvPr>
        </p:nvSpPr>
        <p:spPr>
          <a:xfrm>
            <a:off x="6534213"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58" name="Google Shape;58;p13"/>
          <p:cNvSpPr txBox="1">
            <a:spLocks noGrp="1"/>
          </p:cNvSpPr>
          <p:nvPr>
            <p:ph type="subTitle" idx="13"/>
          </p:nvPr>
        </p:nvSpPr>
        <p:spPr>
          <a:xfrm>
            <a:off x="6534213"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9" name="Google Shape;59;p13"/>
          <p:cNvSpPr txBox="1">
            <a:spLocks noGrp="1"/>
          </p:cNvSpPr>
          <p:nvPr>
            <p:ph type="title" idx="14" hasCustomPrompt="1"/>
          </p:nvPr>
        </p:nvSpPr>
        <p:spPr>
          <a:xfrm>
            <a:off x="6928013"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60" name="Google Shape;60;p13"/>
          <p:cNvSpPr txBox="1">
            <a:spLocks noGrp="1"/>
          </p:cNvSpPr>
          <p:nvPr>
            <p:ph type="title" idx="15"/>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cSld name="BLANK_1_2">
    <p:bg>
      <p:bgPr>
        <a:solidFill>
          <a:srgbClr val="FF5864"/>
        </a:solidFill>
        <a:effectLst/>
      </p:bgPr>
    </p:bg>
    <p:spTree>
      <p:nvGrpSpPr>
        <p:cNvPr id="1" name="Shape 61"/>
        <p:cNvGrpSpPr/>
        <p:nvPr/>
      </p:nvGrpSpPr>
      <p:grpSpPr>
        <a:xfrm>
          <a:off x="0" y="0"/>
          <a:ext cx="0" cy="0"/>
          <a:chOff x="0" y="0"/>
          <a:chExt cx="0" cy="0"/>
        </a:xfrm>
      </p:grpSpPr>
      <p:sp>
        <p:nvSpPr>
          <p:cNvPr id="62" name="Google Shape;62;p14"/>
          <p:cNvSpPr/>
          <p:nvPr/>
        </p:nvSpPr>
        <p:spPr>
          <a:xfrm rot="-8462535" flipH="1">
            <a:off x="-2063690" y="-113995"/>
            <a:ext cx="2825165" cy="2849869"/>
          </a:xfrm>
          <a:custGeom>
            <a:avLst/>
            <a:gdLst/>
            <a:ahLst/>
            <a:cxnLst/>
            <a:rect l="l" t="t" r="r" b="b"/>
            <a:pathLst>
              <a:path w="10794" h="10524" extrusionOk="0">
                <a:moveTo>
                  <a:pt x="5719" y="1"/>
                </a:moveTo>
                <a:cubicBezTo>
                  <a:pt x="4695" y="1"/>
                  <a:pt x="3572" y="394"/>
                  <a:pt x="2687" y="978"/>
                </a:cubicBezTo>
                <a:cubicBezTo>
                  <a:pt x="584" y="2368"/>
                  <a:pt x="0" y="5202"/>
                  <a:pt x="1391" y="7306"/>
                </a:cubicBezTo>
                <a:cubicBezTo>
                  <a:pt x="2464" y="8933"/>
                  <a:pt x="4975" y="10523"/>
                  <a:pt x="7033" y="10523"/>
                </a:cubicBezTo>
                <a:cubicBezTo>
                  <a:pt x="7639" y="10523"/>
                  <a:pt x="8206" y="10383"/>
                  <a:pt x="8686" y="10066"/>
                </a:cubicBezTo>
                <a:cubicBezTo>
                  <a:pt x="10793" y="8676"/>
                  <a:pt x="8729" y="5302"/>
                  <a:pt x="8529" y="2788"/>
                </a:cubicBezTo>
                <a:cubicBezTo>
                  <a:pt x="8366" y="751"/>
                  <a:pt x="7136" y="1"/>
                  <a:pt x="5719" y="1"/>
                </a:cubicBezTo>
                <a:close/>
              </a:path>
            </a:pathLst>
          </a:custGeom>
          <a:solidFill>
            <a:srgbClr val="FFD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4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64" name="Google Shape;64;p14"/>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400"/>
              <a:buNone/>
              <a:defRPr>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65" name="Google Shape;65;p14"/>
          <p:cNvSpPr txBox="1">
            <a:spLocks noGrp="1"/>
          </p:cNvSpPr>
          <p:nvPr>
            <p:ph type="title" idx="2" hasCustomPrompt="1"/>
          </p:nvPr>
        </p:nvSpPr>
        <p:spPr>
          <a:xfrm>
            <a:off x="3492300" y="1948575"/>
            <a:ext cx="21594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1">
  <p:cSld name="BLANK_1_2_1">
    <p:bg>
      <p:bgPr>
        <a:solidFill>
          <a:schemeClr val="accent6"/>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352925" y="1533525"/>
            <a:ext cx="4071000" cy="1038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latin typeface="Staatliches"/>
                <a:ea typeface="Staatliches"/>
                <a:cs typeface="Staatliches"/>
                <a:sym typeface="Staatliche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 name="Google Shape;68;p15"/>
          <p:cNvSpPr txBox="1">
            <a:spLocks noGrp="1"/>
          </p:cNvSpPr>
          <p:nvPr>
            <p:ph type="subTitle" idx="1"/>
          </p:nvPr>
        </p:nvSpPr>
        <p:spPr>
          <a:xfrm>
            <a:off x="5219700" y="2571750"/>
            <a:ext cx="3204600" cy="1571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720000" y="1533525"/>
            <a:ext cx="4071000" cy="1038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latin typeface="Staatliches"/>
                <a:ea typeface="Staatliches"/>
                <a:cs typeface="Staatliches"/>
                <a:sym typeface="Staatliche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16"/>
          <p:cNvSpPr txBox="1">
            <a:spLocks noGrp="1"/>
          </p:cNvSpPr>
          <p:nvPr>
            <p:ph type="subTitle" idx="1"/>
          </p:nvPr>
        </p:nvSpPr>
        <p:spPr>
          <a:xfrm>
            <a:off x="720000" y="2571750"/>
            <a:ext cx="3204600" cy="157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p:cSld name="BLANK_1_1">
    <p:bg>
      <p:bgPr>
        <a:solidFill>
          <a:srgbClr val="FF5864"/>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subTitle" idx="1"/>
          </p:nvPr>
        </p:nvSpPr>
        <p:spPr>
          <a:xfrm>
            <a:off x="890925" y="3266600"/>
            <a:ext cx="21720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2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74" name="Google Shape;74;p17"/>
          <p:cNvSpPr txBox="1">
            <a:spLocks noGrp="1"/>
          </p:cNvSpPr>
          <p:nvPr>
            <p:ph type="subTitle" idx="2"/>
          </p:nvPr>
        </p:nvSpPr>
        <p:spPr>
          <a:xfrm>
            <a:off x="3486000" y="3266600"/>
            <a:ext cx="21720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2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75" name="Google Shape;75;p17"/>
          <p:cNvSpPr txBox="1">
            <a:spLocks noGrp="1"/>
          </p:cNvSpPr>
          <p:nvPr>
            <p:ph type="subTitle" idx="3"/>
          </p:nvPr>
        </p:nvSpPr>
        <p:spPr>
          <a:xfrm>
            <a:off x="6081075" y="3266600"/>
            <a:ext cx="21720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2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76" name="Google Shape;76;p17"/>
          <p:cNvSpPr txBox="1">
            <a:spLocks noGrp="1"/>
          </p:cNvSpPr>
          <p:nvPr>
            <p:ph type="subTitle" idx="4"/>
          </p:nvPr>
        </p:nvSpPr>
        <p:spPr>
          <a:xfrm>
            <a:off x="972225" y="2969135"/>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77" name="Google Shape;77;p17"/>
          <p:cNvSpPr txBox="1">
            <a:spLocks noGrp="1"/>
          </p:cNvSpPr>
          <p:nvPr>
            <p:ph type="subTitle" idx="5"/>
          </p:nvPr>
        </p:nvSpPr>
        <p:spPr>
          <a:xfrm>
            <a:off x="3567300" y="2969135"/>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78" name="Google Shape;78;p17"/>
          <p:cNvSpPr txBox="1">
            <a:spLocks noGrp="1"/>
          </p:cNvSpPr>
          <p:nvPr>
            <p:ph type="subTitle" idx="6"/>
          </p:nvPr>
        </p:nvSpPr>
        <p:spPr>
          <a:xfrm>
            <a:off x="6162375" y="2969135"/>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79" name="Google Shape;79;p17"/>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lumns">
  <p:cSld name="BLANK_1_1_1">
    <p:bg>
      <p:bgPr>
        <a:solidFill>
          <a:srgbClr val="FF5864"/>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subTitle" idx="1"/>
          </p:nvPr>
        </p:nvSpPr>
        <p:spPr>
          <a:xfrm>
            <a:off x="1205200" y="39890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82" name="Google Shape;82;p18"/>
          <p:cNvSpPr txBox="1">
            <a:spLocks noGrp="1"/>
          </p:cNvSpPr>
          <p:nvPr>
            <p:ph type="subTitle" idx="2"/>
          </p:nvPr>
        </p:nvSpPr>
        <p:spPr>
          <a:xfrm>
            <a:off x="588950" y="306140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83" name="Google Shape;83;p18"/>
          <p:cNvSpPr txBox="1">
            <a:spLocks noGrp="1"/>
          </p:cNvSpPr>
          <p:nvPr>
            <p:ph type="subTitle" idx="3"/>
          </p:nvPr>
        </p:nvSpPr>
        <p:spPr>
          <a:xfrm>
            <a:off x="5090925" y="39890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84" name="Google Shape;84;p18"/>
          <p:cNvSpPr txBox="1">
            <a:spLocks noGrp="1"/>
          </p:cNvSpPr>
          <p:nvPr>
            <p:ph type="subTitle" idx="4"/>
          </p:nvPr>
        </p:nvSpPr>
        <p:spPr>
          <a:xfrm>
            <a:off x="4474775" y="306140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85" name="Google Shape;85;p18"/>
          <p:cNvSpPr txBox="1">
            <a:spLocks noGrp="1"/>
          </p:cNvSpPr>
          <p:nvPr>
            <p:ph type="subTitle" idx="5"/>
          </p:nvPr>
        </p:nvSpPr>
        <p:spPr>
          <a:xfrm>
            <a:off x="1205200" y="21582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86" name="Google Shape;86;p18"/>
          <p:cNvSpPr txBox="1">
            <a:spLocks noGrp="1"/>
          </p:cNvSpPr>
          <p:nvPr>
            <p:ph type="subTitle" idx="6"/>
          </p:nvPr>
        </p:nvSpPr>
        <p:spPr>
          <a:xfrm>
            <a:off x="588825" y="123065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87" name="Google Shape;87;p18"/>
          <p:cNvSpPr txBox="1">
            <a:spLocks noGrp="1"/>
          </p:cNvSpPr>
          <p:nvPr>
            <p:ph type="subTitle" idx="7"/>
          </p:nvPr>
        </p:nvSpPr>
        <p:spPr>
          <a:xfrm>
            <a:off x="5090925" y="21582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88" name="Google Shape;88;p18"/>
          <p:cNvSpPr txBox="1">
            <a:spLocks noGrp="1"/>
          </p:cNvSpPr>
          <p:nvPr>
            <p:ph type="subTitle" idx="8"/>
          </p:nvPr>
        </p:nvSpPr>
        <p:spPr>
          <a:xfrm>
            <a:off x="4474575" y="123065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89" name="Google Shape;89;p18"/>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p:cSld name="BLANK_1_1_1_1">
    <p:bg>
      <p:bgPr>
        <a:solidFill>
          <a:srgbClr val="FF5864"/>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subTitle" idx="1"/>
          </p:nvPr>
        </p:nvSpPr>
        <p:spPr>
          <a:xfrm>
            <a:off x="1127063" y="329102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92" name="Google Shape;92;p19"/>
          <p:cNvSpPr txBox="1">
            <a:spLocks noGrp="1"/>
          </p:cNvSpPr>
          <p:nvPr>
            <p:ph type="subTitle" idx="2"/>
          </p:nvPr>
        </p:nvSpPr>
        <p:spPr>
          <a:xfrm>
            <a:off x="1127063" y="287307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9pPr>
          </a:lstStyle>
          <a:p>
            <a:endParaRPr/>
          </a:p>
        </p:txBody>
      </p:sp>
      <p:sp>
        <p:nvSpPr>
          <p:cNvPr id="93" name="Google Shape;93;p19"/>
          <p:cNvSpPr txBox="1">
            <a:spLocks noGrp="1"/>
          </p:cNvSpPr>
          <p:nvPr>
            <p:ph type="subTitle" idx="3"/>
          </p:nvPr>
        </p:nvSpPr>
        <p:spPr>
          <a:xfrm>
            <a:off x="5169000" y="329102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94" name="Google Shape;94;p19"/>
          <p:cNvSpPr txBox="1">
            <a:spLocks noGrp="1"/>
          </p:cNvSpPr>
          <p:nvPr>
            <p:ph type="subTitle" idx="4"/>
          </p:nvPr>
        </p:nvSpPr>
        <p:spPr>
          <a:xfrm>
            <a:off x="5169000" y="287307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95" name="Google Shape;95;p19"/>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columns 2">
  <p:cSld name="BLANK_1_1_1_1_1">
    <p:bg>
      <p:bgPr>
        <a:solidFill>
          <a:srgbClr val="FF5864"/>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subTitle" idx="1"/>
          </p:nvPr>
        </p:nvSpPr>
        <p:spPr>
          <a:xfrm>
            <a:off x="1205200" y="38203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98" name="Google Shape;98;p20"/>
          <p:cNvSpPr txBox="1">
            <a:spLocks noGrp="1"/>
          </p:cNvSpPr>
          <p:nvPr>
            <p:ph type="subTitle" idx="2"/>
          </p:nvPr>
        </p:nvSpPr>
        <p:spPr>
          <a:xfrm>
            <a:off x="1205200" y="330312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9pPr>
          </a:lstStyle>
          <a:p>
            <a:endParaRPr/>
          </a:p>
        </p:txBody>
      </p:sp>
      <p:sp>
        <p:nvSpPr>
          <p:cNvPr id="99" name="Google Shape;99;p20"/>
          <p:cNvSpPr txBox="1">
            <a:spLocks noGrp="1"/>
          </p:cNvSpPr>
          <p:nvPr>
            <p:ph type="subTitle" idx="3"/>
          </p:nvPr>
        </p:nvSpPr>
        <p:spPr>
          <a:xfrm>
            <a:off x="5090925" y="38203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100" name="Google Shape;100;p20"/>
          <p:cNvSpPr txBox="1">
            <a:spLocks noGrp="1"/>
          </p:cNvSpPr>
          <p:nvPr>
            <p:ph type="subTitle" idx="4"/>
          </p:nvPr>
        </p:nvSpPr>
        <p:spPr>
          <a:xfrm>
            <a:off x="5090925" y="330312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101" name="Google Shape;101;p20"/>
          <p:cNvSpPr txBox="1">
            <a:spLocks noGrp="1"/>
          </p:cNvSpPr>
          <p:nvPr>
            <p:ph type="subTitle" idx="5"/>
          </p:nvPr>
        </p:nvSpPr>
        <p:spPr>
          <a:xfrm>
            <a:off x="1205200" y="21750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102" name="Google Shape;102;p20"/>
          <p:cNvSpPr txBox="1">
            <a:spLocks noGrp="1"/>
          </p:cNvSpPr>
          <p:nvPr>
            <p:ph type="subTitle" idx="6"/>
          </p:nvPr>
        </p:nvSpPr>
        <p:spPr>
          <a:xfrm>
            <a:off x="1205200" y="1644850"/>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9pPr>
          </a:lstStyle>
          <a:p>
            <a:endParaRPr/>
          </a:p>
        </p:txBody>
      </p:sp>
      <p:sp>
        <p:nvSpPr>
          <p:cNvPr id="103" name="Google Shape;103;p20"/>
          <p:cNvSpPr txBox="1">
            <a:spLocks noGrp="1"/>
          </p:cNvSpPr>
          <p:nvPr>
            <p:ph type="subTitle" idx="7"/>
          </p:nvPr>
        </p:nvSpPr>
        <p:spPr>
          <a:xfrm>
            <a:off x="5090925" y="21750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104" name="Google Shape;104;p20"/>
          <p:cNvSpPr txBox="1">
            <a:spLocks noGrp="1"/>
          </p:cNvSpPr>
          <p:nvPr>
            <p:ph type="subTitle" idx="8"/>
          </p:nvPr>
        </p:nvSpPr>
        <p:spPr>
          <a:xfrm>
            <a:off x="5090925" y="1644850"/>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105" name="Google Shape;105;p20"/>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477600" y="852800"/>
            <a:ext cx="6188700" cy="343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9600">
                <a:solidFill>
                  <a:srgbClr val="20124D"/>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
    <p:spTree>
      <p:nvGrpSpPr>
        <p:cNvPr id="1" name="Shape 106"/>
        <p:cNvGrpSpPr/>
        <p:nvPr/>
      </p:nvGrpSpPr>
      <p:grpSpPr>
        <a:xfrm>
          <a:off x="0" y="0"/>
          <a:ext cx="0" cy="0"/>
          <a:chOff x="0" y="0"/>
          <a:chExt cx="0" cy="0"/>
        </a:xfrm>
      </p:grpSpPr>
      <p:sp>
        <p:nvSpPr>
          <p:cNvPr id="107" name="Google Shape;107;p21"/>
          <p:cNvSpPr txBox="1">
            <a:spLocks noGrp="1"/>
          </p:cNvSpPr>
          <p:nvPr>
            <p:ph type="subTitle" idx="1"/>
          </p:nvPr>
        </p:nvSpPr>
        <p:spPr>
          <a:xfrm>
            <a:off x="720000" y="1840175"/>
            <a:ext cx="3597300" cy="396300"/>
          </a:xfrm>
          <a:prstGeom prst="rect">
            <a:avLst/>
          </a:prstGeom>
        </p:spPr>
        <p:txBody>
          <a:bodyPr spcFirstLastPara="1" wrap="square" lIns="91425" tIns="91425" rIns="91425" bIns="91425" anchor="t" anchorCtr="0">
            <a:noAutofit/>
          </a:bodyPr>
          <a:lstStyle>
            <a:lvl1pPr marL="0" marR="0" lvl="0" indent="0" rtl="0">
              <a:lnSpc>
                <a:spcPct val="115000"/>
              </a:lnSpc>
              <a:spcBef>
                <a:spcPts val="0"/>
              </a:spcBef>
              <a:spcAft>
                <a:spcPts val="0"/>
              </a:spcAft>
              <a:buNone/>
              <a:defRPr sz="1400">
                <a:latin typeface="Roboto Condensed Light"/>
                <a:ea typeface="Roboto Condensed Light"/>
                <a:cs typeface="Roboto Condensed Light"/>
                <a:sym typeface="Roboto Condensed Light"/>
              </a:defRPr>
            </a:lvl1pPr>
            <a:lvl2pPr lvl="1" rtl="0">
              <a:spcBef>
                <a:spcPts val="1600"/>
              </a:spcBef>
              <a:spcAft>
                <a:spcPts val="0"/>
              </a:spcAft>
              <a:buNone/>
              <a:defRPr sz="1400">
                <a:latin typeface="Roboto Condensed Light"/>
                <a:ea typeface="Roboto Condensed Light"/>
                <a:cs typeface="Roboto Condensed Light"/>
                <a:sym typeface="Roboto Condensed Light"/>
              </a:defRPr>
            </a:lvl2pPr>
            <a:lvl3pPr lvl="2" rtl="0">
              <a:spcBef>
                <a:spcPts val="1600"/>
              </a:spcBef>
              <a:spcAft>
                <a:spcPts val="0"/>
              </a:spcAft>
              <a:buNone/>
              <a:defRPr sz="1400">
                <a:latin typeface="Roboto Condensed Light"/>
                <a:ea typeface="Roboto Condensed Light"/>
                <a:cs typeface="Roboto Condensed Light"/>
                <a:sym typeface="Roboto Condensed Light"/>
              </a:defRPr>
            </a:lvl3pPr>
            <a:lvl4pPr lvl="3" rtl="0">
              <a:spcBef>
                <a:spcPts val="1600"/>
              </a:spcBef>
              <a:spcAft>
                <a:spcPts val="0"/>
              </a:spcAft>
              <a:buNone/>
              <a:defRPr sz="1400">
                <a:latin typeface="Roboto Condensed Light"/>
                <a:ea typeface="Roboto Condensed Light"/>
                <a:cs typeface="Roboto Condensed Light"/>
                <a:sym typeface="Roboto Condensed Light"/>
              </a:defRPr>
            </a:lvl4pPr>
            <a:lvl5pPr lvl="4" rtl="0">
              <a:spcBef>
                <a:spcPts val="1600"/>
              </a:spcBef>
              <a:spcAft>
                <a:spcPts val="0"/>
              </a:spcAft>
              <a:buNone/>
              <a:defRPr sz="1400">
                <a:latin typeface="Roboto Condensed Light"/>
                <a:ea typeface="Roboto Condensed Light"/>
                <a:cs typeface="Roboto Condensed Light"/>
                <a:sym typeface="Roboto Condensed Light"/>
              </a:defRPr>
            </a:lvl5pPr>
            <a:lvl6pPr lvl="5" rtl="0">
              <a:spcBef>
                <a:spcPts val="1600"/>
              </a:spcBef>
              <a:spcAft>
                <a:spcPts val="0"/>
              </a:spcAft>
              <a:buNone/>
              <a:defRPr sz="1400">
                <a:latin typeface="Roboto Condensed Light"/>
                <a:ea typeface="Roboto Condensed Light"/>
                <a:cs typeface="Roboto Condensed Light"/>
                <a:sym typeface="Roboto Condensed Light"/>
              </a:defRPr>
            </a:lvl6pPr>
            <a:lvl7pPr lvl="6" rtl="0">
              <a:spcBef>
                <a:spcPts val="1600"/>
              </a:spcBef>
              <a:spcAft>
                <a:spcPts val="0"/>
              </a:spcAft>
              <a:buNone/>
              <a:defRPr sz="1400">
                <a:latin typeface="Roboto Condensed Light"/>
                <a:ea typeface="Roboto Condensed Light"/>
                <a:cs typeface="Roboto Condensed Light"/>
                <a:sym typeface="Roboto Condensed Light"/>
              </a:defRPr>
            </a:lvl7pPr>
            <a:lvl8pPr lvl="7" rtl="0">
              <a:spcBef>
                <a:spcPts val="1600"/>
              </a:spcBef>
              <a:spcAft>
                <a:spcPts val="0"/>
              </a:spcAft>
              <a:buNone/>
              <a:defRPr sz="1400">
                <a:latin typeface="Roboto Condensed Light"/>
                <a:ea typeface="Roboto Condensed Light"/>
                <a:cs typeface="Roboto Condensed Light"/>
                <a:sym typeface="Roboto Condensed Light"/>
              </a:defRPr>
            </a:lvl8pPr>
            <a:lvl9pPr lvl="8" rtl="0">
              <a:spcBef>
                <a:spcPts val="1600"/>
              </a:spcBef>
              <a:spcAft>
                <a:spcPts val="1600"/>
              </a:spcAft>
              <a:buNone/>
              <a:defRPr sz="1400">
                <a:latin typeface="Roboto Condensed Light"/>
                <a:ea typeface="Roboto Condensed Light"/>
                <a:cs typeface="Roboto Condensed Light"/>
                <a:sym typeface="Roboto Condensed Light"/>
              </a:defRPr>
            </a:lvl9pPr>
          </a:lstStyle>
          <a:p>
            <a:endParaRPr/>
          </a:p>
        </p:txBody>
      </p:sp>
      <p:sp>
        <p:nvSpPr>
          <p:cNvPr id="108" name="Google Shape;108;p21"/>
          <p:cNvSpPr txBox="1">
            <a:spLocks noGrp="1"/>
          </p:cNvSpPr>
          <p:nvPr>
            <p:ph type="subTitle" idx="2"/>
          </p:nvPr>
        </p:nvSpPr>
        <p:spPr>
          <a:xfrm>
            <a:off x="720000" y="3059311"/>
            <a:ext cx="3597300" cy="396300"/>
          </a:xfrm>
          <a:prstGeom prst="rect">
            <a:avLst/>
          </a:prstGeom>
          <a:noFill/>
        </p:spPr>
        <p:txBody>
          <a:bodyPr spcFirstLastPara="1" wrap="square" lIns="91425" tIns="91425" rIns="91425" bIns="91425" anchor="t" anchorCtr="0">
            <a:noAutofit/>
          </a:bodyPr>
          <a:lstStyle>
            <a:lvl1pPr marL="0" marR="0" lvl="0" indent="0" rtl="0">
              <a:lnSpc>
                <a:spcPct val="115000"/>
              </a:lnSpc>
              <a:spcBef>
                <a:spcPts val="0"/>
              </a:spcBef>
              <a:spcAft>
                <a:spcPts val="0"/>
              </a:spcAft>
              <a:buNone/>
              <a:defRPr sz="1400">
                <a:latin typeface="Roboto Condensed Light"/>
                <a:ea typeface="Roboto Condensed Light"/>
                <a:cs typeface="Roboto Condensed Light"/>
                <a:sym typeface="Roboto Condensed Light"/>
              </a:defRPr>
            </a:lvl1pPr>
            <a:lvl2pPr lvl="1" rtl="0">
              <a:spcBef>
                <a:spcPts val="1600"/>
              </a:spcBef>
              <a:spcAft>
                <a:spcPts val="0"/>
              </a:spcAft>
              <a:buNone/>
              <a:defRPr>
                <a:solidFill>
                  <a:srgbClr val="F3F3F3"/>
                </a:solidFill>
              </a:defRPr>
            </a:lvl2pPr>
            <a:lvl3pPr lvl="2" rtl="0">
              <a:spcBef>
                <a:spcPts val="1600"/>
              </a:spcBef>
              <a:spcAft>
                <a:spcPts val="0"/>
              </a:spcAft>
              <a:buNone/>
              <a:defRPr>
                <a:solidFill>
                  <a:srgbClr val="F3F3F3"/>
                </a:solidFill>
              </a:defRPr>
            </a:lvl3pPr>
            <a:lvl4pPr lvl="3" rtl="0">
              <a:spcBef>
                <a:spcPts val="1600"/>
              </a:spcBef>
              <a:spcAft>
                <a:spcPts val="0"/>
              </a:spcAft>
              <a:buNone/>
              <a:defRPr>
                <a:solidFill>
                  <a:srgbClr val="F3F3F3"/>
                </a:solidFill>
              </a:defRPr>
            </a:lvl4pPr>
            <a:lvl5pPr lvl="4" rtl="0">
              <a:spcBef>
                <a:spcPts val="1600"/>
              </a:spcBef>
              <a:spcAft>
                <a:spcPts val="0"/>
              </a:spcAft>
              <a:buNone/>
              <a:defRPr>
                <a:solidFill>
                  <a:srgbClr val="F3F3F3"/>
                </a:solidFill>
              </a:defRPr>
            </a:lvl5pPr>
            <a:lvl6pPr lvl="5" rtl="0">
              <a:spcBef>
                <a:spcPts val="1600"/>
              </a:spcBef>
              <a:spcAft>
                <a:spcPts val="0"/>
              </a:spcAft>
              <a:buNone/>
              <a:defRPr>
                <a:solidFill>
                  <a:srgbClr val="F3F3F3"/>
                </a:solidFill>
              </a:defRPr>
            </a:lvl6pPr>
            <a:lvl7pPr lvl="6" rtl="0">
              <a:spcBef>
                <a:spcPts val="1600"/>
              </a:spcBef>
              <a:spcAft>
                <a:spcPts val="0"/>
              </a:spcAft>
              <a:buNone/>
              <a:defRPr>
                <a:solidFill>
                  <a:srgbClr val="F3F3F3"/>
                </a:solidFill>
              </a:defRPr>
            </a:lvl7pPr>
            <a:lvl8pPr lvl="7" rtl="0">
              <a:spcBef>
                <a:spcPts val="1600"/>
              </a:spcBef>
              <a:spcAft>
                <a:spcPts val="0"/>
              </a:spcAft>
              <a:buNone/>
              <a:defRPr>
                <a:solidFill>
                  <a:srgbClr val="F3F3F3"/>
                </a:solidFill>
              </a:defRPr>
            </a:lvl8pPr>
            <a:lvl9pPr lvl="8" rtl="0">
              <a:spcBef>
                <a:spcPts val="1600"/>
              </a:spcBef>
              <a:spcAft>
                <a:spcPts val="1600"/>
              </a:spcAft>
              <a:buNone/>
              <a:defRPr>
                <a:solidFill>
                  <a:srgbClr val="F3F3F3"/>
                </a:solidFill>
              </a:defRPr>
            </a:lvl9pPr>
          </a:lstStyle>
          <a:p>
            <a:endParaRPr/>
          </a:p>
        </p:txBody>
      </p:sp>
      <p:sp>
        <p:nvSpPr>
          <p:cNvPr id="109" name="Google Shape;109;p21"/>
          <p:cNvSpPr txBox="1">
            <a:spLocks noGrp="1"/>
          </p:cNvSpPr>
          <p:nvPr>
            <p:ph type="subTitle" idx="3"/>
          </p:nvPr>
        </p:nvSpPr>
        <p:spPr>
          <a:xfrm>
            <a:off x="720000" y="4218975"/>
            <a:ext cx="3597300" cy="39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Roboto Condensed Light"/>
                <a:ea typeface="Roboto Condensed Light"/>
                <a:cs typeface="Roboto Condensed Light"/>
                <a:sym typeface="Roboto Condensed Light"/>
              </a:defRPr>
            </a:lvl1pPr>
            <a:lvl2pPr lvl="1" rtl="0">
              <a:spcBef>
                <a:spcPts val="1600"/>
              </a:spcBef>
              <a:spcAft>
                <a:spcPts val="0"/>
              </a:spcAft>
              <a:buNone/>
              <a:defRPr sz="1400">
                <a:latin typeface="Roboto Condensed Light"/>
                <a:ea typeface="Roboto Condensed Light"/>
                <a:cs typeface="Roboto Condensed Light"/>
                <a:sym typeface="Roboto Condensed Light"/>
              </a:defRPr>
            </a:lvl2pPr>
            <a:lvl3pPr lvl="2" rtl="0">
              <a:spcBef>
                <a:spcPts val="1600"/>
              </a:spcBef>
              <a:spcAft>
                <a:spcPts val="0"/>
              </a:spcAft>
              <a:buNone/>
              <a:defRPr sz="1400">
                <a:latin typeface="Roboto Condensed Light"/>
                <a:ea typeface="Roboto Condensed Light"/>
                <a:cs typeface="Roboto Condensed Light"/>
                <a:sym typeface="Roboto Condensed Light"/>
              </a:defRPr>
            </a:lvl3pPr>
            <a:lvl4pPr lvl="3" rtl="0">
              <a:spcBef>
                <a:spcPts val="1600"/>
              </a:spcBef>
              <a:spcAft>
                <a:spcPts val="0"/>
              </a:spcAft>
              <a:buNone/>
              <a:defRPr sz="1400">
                <a:latin typeface="Roboto Condensed Light"/>
                <a:ea typeface="Roboto Condensed Light"/>
                <a:cs typeface="Roboto Condensed Light"/>
                <a:sym typeface="Roboto Condensed Light"/>
              </a:defRPr>
            </a:lvl4pPr>
            <a:lvl5pPr lvl="4" rtl="0">
              <a:spcBef>
                <a:spcPts val="1600"/>
              </a:spcBef>
              <a:spcAft>
                <a:spcPts val="0"/>
              </a:spcAft>
              <a:buNone/>
              <a:defRPr sz="1400">
                <a:latin typeface="Roboto Condensed Light"/>
                <a:ea typeface="Roboto Condensed Light"/>
                <a:cs typeface="Roboto Condensed Light"/>
                <a:sym typeface="Roboto Condensed Light"/>
              </a:defRPr>
            </a:lvl5pPr>
            <a:lvl6pPr lvl="5" rtl="0">
              <a:spcBef>
                <a:spcPts val="1600"/>
              </a:spcBef>
              <a:spcAft>
                <a:spcPts val="0"/>
              </a:spcAft>
              <a:buNone/>
              <a:defRPr sz="1400">
                <a:latin typeface="Roboto Condensed Light"/>
                <a:ea typeface="Roboto Condensed Light"/>
                <a:cs typeface="Roboto Condensed Light"/>
                <a:sym typeface="Roboto Condensed Light"/>
              </a:defRPr>
            </a:lvl6pPr>
            <a:lvl7pPr lvl="6" rtl="0">
              <a:spcBef>
                <a:spcPts val="1600"/>
              </a:spcBef>
              <a:spcAft>
                <a:spcPts val="0"/>
              </a:spcAft>
              <a:buNone/>
              <a:defRPr sz="1400">
                <a:latin typeface="Roboto Condensed Light"/>
                <a:ea typeface="Roboto Condensed Light"/>
                <a:cs typeface="Roboto Condensed Light"/>
                <a:sym typeface="Roboto Condensed Light"/>
              </a:defRPr>
            </a:lvl7pPr>
            <a:lvl8pPr lvl="7" rtl="0">
              <a:spcBef>
                <a:spcPts val="1600"/>
              </a:spcBef>
              <a:spcAft>
                <a:spcPts val="0"/>
              </a:spcAft>
              <a:buNone/>
              <a:defRPr sz="1400">
                <a:latin typeface="Roboto Condensed Light"/>
                <a:ea typeface="Roboto Condensed Light"/>
                <a:cs typeface="Roboto Condensed Light"/>
                <a:sym typeface="Roboto Condensed Light"/>
              </a:defRPr>
            </a:lvl8pPr>
            <a:lvl9pPr lvl="8" rtl="0">
              <a:spcBef>
                <a:spcPts val="1600"/>
              </a:spcBef>
              <a:spcAft>
                <a:spcPts val="1600"/>
              </a:spcAft>
              <a:buNone/>
              <a:defRPr sz="1400">
                <a:latin typeface="Roboto Condensed Light"/>
                <a:ea typeface="Roboto Condensed Light"/>
                <a:cs typeface="Roboto Condensed Light"/>
                <a:sym typeface="Roboto Condensed Light"/>
              </a:defRPr>
            </a:lvl9pPr>
          </a:lstStyle>
          <a:p>
            <a:endParaRPr/>
          </a:p>
        </p:txBody>
      </p:sp>
      <p:sp>
        <p:nvSpPr>
          <p:cNvPr id="110" name="Google Shape;110;p21"/>
          <p:cNvSpPr txBox="1">
            <a:spLocks noGrp="1"/>
          </p:cNvSpPr>
          <p:nvPr>
            <p:ph type="title" hasCustomPrompt="1"/>
          </p:nvPr>
        </p:nvSpPr>
        <p:spPr>
          <a:xfrm>
            <a:off x="720000" y="1259425"/>
            <a:ext cx="3597300" cy="69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rgbClr val="FF5864"/>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r>
              <a:t>xx%</a:t>
            </a:r>
          </a:p>
        </p:txBody>
      </p:sp>
      <p:sp>
        <p:nvSpPr>
          <p:cNvPr id="111" name="Google Shape;111;p21"/>
          <p:cNvSpPr txBox="1">
            <a:spLocks noGrp="1"/>
          </p:cNvSpPr>
          <p:nvPr>
            <p:ph type="title" idx="4" hasCustomPrompt="1"/>
          </p:nvPr>
        </p:nvSpPr>
        <p:spPr>
          <a:xfrm>
            <a:off x="720000" y="2458568"/>
            <a:ext cx="3597300" cy="69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rgbClr val="A2C4C9"/>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r>
              <a:t>xx%</a:t>
            </a:r>
          </a:p>
        </p:txBody>
      </p:sp>
      <p:sp>
        <p:nvSpPr>
          <p:cNvPr id="112" name="Google Shape;112;p21"/>
          <p:cNvSpPr txBox="1">
            <a:spLocks noGrp="1"/>
          </p:cNvSpPr>
          <p:nvPr>
            <p:ph type="title" idx="5" hasCustomPrompt="1"/>
          </p:nvPr>
        </p:nvSpPr>
        <p:spPr>
          <a:xfrm>
            <a:off x="720000" y="3657796"/>
            <a:ext cx="3597300" cy="697800"/>
          </a:xfrm>
          <a:prstGeom prst="rect">
            <a:avLst/>
          </a:prstGeom>
        </p:spPr>
        <p:txBody>
          <a:bodyPr spcFirstLastPara="1" wrap="square" lIns="91425" tIns="91425" rIns="91425" bIns="91425" anchor="b" anchorCtr="0">
            <a:noAutofit/>
          </a:bodyPr>
          <a:lstStyle>
            <a:lvl1pPr marL="0" marR="0" lvl="0" indent="0" rtl="0">
              <a:lnSpc>
                <a:spcPct val="100000"/>
              </a:lnSpc>
              <a:spcBef>
                <a:spcPts val="0"/>
              </a:spcBef>
              <a:spcAft>
                <a:spcPts val="0"/>
              </a:spcAft>
              <a:buSzPts val="3600"/>
              <a:buFont typeface="Staatliches"/>
              <a:buNone/>
              <a:defRPr sz="3600">
                <a:solidFill>
                  <a:srgbClr val="20124D"/>
                </a:solidFill>
              </a:defRPr>
            </a:lvl1pPr>
            <a:lvl2pPr lvl="1"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2pPr>
            <a:lvl3pPr lvl="2"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3pPr>
            <a:lvl4pPr lvl="3"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4pPr>
            <a:lvl5pPr lvl="4"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5pPr>
            <a:lvl6pPr lvl="5"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6pPr>
            <a:lvl7pPr lvl="6"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7pPr>
            <a:lvl8pPr lvl="7"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8pPr>
            <a:lvl9pPr lvl="8"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9pPr>
          </a:lstStyle>
          <a:p>
            <a:r>
              <a:t>xx%</a:t>
            </a:r>
          </a:p>
        </p:txBody>
      </p:sp>
      <p:sp>
        <p:nvSpPr>
          <p:cNvPr id="113" name="Google Shape;113;p21"/>
          <p:cNvSpPr txBox="1">
            <a:spLocks noGrp="1"/>
          </p:cNvSpPr>
          <p:nvPr>
            <p:ph type="title" idx="6"/>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x columns">
  <p:cSld name="CUSTOM_1">
    <p:spTree>
      <p:nvGrpSpPr>
        <p:cNvPr id="1" name="Shape 114"/>
        <p:cNvGrpSpPr/>
        <p:nvPr/>
      </p:nvGrpSpPr>
      <p:grpSpPr>
        <a:xfrm>
          <a:off x="0" y="0"/>
          <a:ext cx="0" cy="0"/>
          <a:chOff x="0" y="0"/>
          <a:chExt cx="0" cy="0"/>
        </a:xfrm>
      </p:grpSpPr>
      <p:sp>
        <p:nvSpPr>
          <p:cNvPr id="115" name="Google Shape;115;p22"/>
          <p:cNvSpPr txBox="1">
            <a:spLocks noGrp="1"/>
          </p:cNvSpPr>
          <p:nvPr>
            <p:ph type="subTitle" idx="1"/>
          </p:nvPr>
        </p:nvSpPr>
        <p:spPr>
          <a:xfrm>
            <a:off x="744225" y="3950100"/>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116" name="Google Shape;116;p22"/>
          <p:cNvSpPr txBox="1">
            <a:spLocks noGrp="1"/>
          </p:cNvSpPr>
          <p:nvPr>
            <p:ph type="subTitle" idx="2"/>
          </p:nvPr>
        </p:nvSpPr>
        <p:spPr>
          <a:xfrm>
            <a:off x="3339300" y="3950097"/>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117" name="Google Shape;117;p22"/>
          <p:cNvSpPr txBox="1">
            <a:spLocks noGrp="1"/>
          </p:cNvSpPr>
          <p:nvPr>
            <p:ph type="subTitle" idx="3"/>
          </p:nvPr>
        </p:nvSpPr>
        <p:spPr>
          <a:xfrm>
            <a:off x="5934375" y="3950097"/>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118" name="Google Shape;118;p22"/>
          <p:cNvSpPr txBox="1">
            <a:spLocks noGrp="1"/>
          </p:cNvSpPr>
          <p:nvPr>
            <p:ph type="subTitle" idx="4"/>
          </p:nvPr>
        </p:nvSpPr>
        <p:spPr>
          <a:xfrm>
            <a:off x="744250" y="3500222"/>
            <a:ext cx="2465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19" name="Google Shape;119;p22"/>
          <p:cNvSpPr txBox="1">
            <a:spLocks noGrp="1"/>
          </p:cNvSpPr>
          <p:nvPr>
            <p:ph type="subTitle" idx="5"/>
          </p:nvPr>
        </p:nvSpPr>
        <p:spPr>
          <a:xfrm>
            <a:off x="3567300" y="3500223"/>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20" name="Google Shape;120;p22"/>
          <p:cNvSpPr txBox="1">
            <a:spLocks noGrp="1"/>
          </p:cNvSpPr>
          <p:nvPr>
            <p:ph type="subTitle" idx="6"/>
          </p:nvPr>
        </p:nvSpPr>
        <p:spPr>
          <a:xfrm>
            <a:off x="6162375" y="3500223"/>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21" name="Google Shape;121;p22"/>
          <p:cNvSpPr txBox="1">
            <a:spLocks noGrp="1"/>
          </p:cNvSpPr>
          <p:nvPr>
            <p:ph type="subTitle" idx="7"/>
          </p:nvPr>
        </p:nvSpPr>
        <p:spPr>
          <a:xfrm>
            <a:off x="744250" y="2457525"/>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122" name="Google Shape;122;p22"/>
          <p:cNvSpPr txBox="1">
            <a:spLocks noGrp="1"/>
          </p:cNvSpPr>
          <p:nvPr>
            <p:ph type="subTitle" idx="8"/>
          </p:nvPr>
        </p:nvSpPr>
        <p:spPr>
          <a:xfrm>
            <a:off x="3339300" y="2457525"/>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123" name="Google Shape;123;p22"/>
          <p:cNvSpPr txBox="1">
            <a:spLocks noGrp="1"/>
          </p:cNvSpPr>
          <p:nvPr>
            <p:ph type="subTitle" idx="9"/>
          </p:nvPr>
        </p:nvSpPr>
        <p:spPr>
          <a:xfrm>
            <a:off x="5934375" y="2457525"/>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124" name="Google Shape;124;p22"/>
          <p:cNvSpPr txBox="1">
            <a:spLocks noGrp="1"/>
          </p:cNvSpPr>
          <p:nvPr>
            <p:ph type="subTitle" idx="13"/>
          </p:nvPr>
        </p:nvSpPr>
        <p:spPr>
          <a:xfrm>
            <a:off x="972225" y="1931460"/>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25" name="Google Shape;125;p22"/>
          <p:cNvSpPr txBox="1">
            <a:spLocks noGrp="1"/>
          </p:cNvSpPr>
          <p:nvPr>
            <p:ph type="subTitle" idx="14"/>
          </p:nvPr>
        </p:nvSpPr>
        <p:spPr>
          <a:xfrm>
            <a:off x="3567300" y="1931460"/>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26" name="Google Shape;126;p22"/>
          <p:cNvSpPr txBox="1">
            <a:spLocks noGrp="1"/>
          </p:cNvSpPr>
          <p:nvPr>
            <p:ph type="subTitle" idx="15"/>
          </p:nvPr>
        </p:nvSpPr>
        <p:spPr>
          <a:xfrm>
            <a:off x="6162375" y="1931460"/>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27" name="Google Shape;127;p22"/>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128"/>
        <p:cNvGrpSpPr/>
        <p:nvPr/>
      </p:nvGrpSpPr>
      <p:grpSpPr>
        <a:xfrm>
          <a:off x="0" y="0"/>
          <a:ext cx="0" cy="0"/>
          <a:chOff x="0" y="0"/>
          <a:chExt cx="0" cy="0"/>
        </a:xfrm>
      </p:grpSpPr>
      <p:sp>
        <p:nvSpPr>
          <p:cNvPr id="129" name="Google Shape;129;p23"/>
          <p:cNvSpPr txBox="1">
            <a:spLocks noGrp="1"/>
          </p:cNvSpPr>
          <p:nvPr>
            <p:ph type="ctrTitle"/>
          </p:nvPr>
        </p:nvSpPr>
        <p:spPr>
          <a:xfrm>
            <a:off x="720000" y="1175450"/>
            <a:ext cx="3498300" cy="11829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Staatliches"/>
              <a:buNone/>
              <a:defRPr sz="6000">
                <a:solidFill>
                  <a:schemeClr val="dk1"/>
                </a:solidFill>
                <a:latin typeface="Staatliches"/>
                <a:ea typeface="Staatliches"/>
                <a:cs typeface="Staatliches"/>
                <a:sym typeface="Staatliche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0" name="Google Shape;130;p23"/>
          <p:cNvSpPr txBox="1">
            <a:spLocks noGrp="1"/>
          </p:cNvSpPr>
          <p:nvPr>
            <p:ph type="subTitle" idx="1"/>
          </p:nvPr>
        </p:nvSpPr>
        <p:spPr>
          <a:xfrm>
            <a:off x="720000" y="2648675"/>
            <a:ext cx="3498300" cy="9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Roboto Condensed Light"/>
              <a:buNone/>
              <a:defRPr sz="1400">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1_1">
    <p:spTree>
      <p:nvGrpSpPr>
        <p:cNvPr id="1" name="Shape 13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
        <p:cNvGrpSpPr/>
        <p:nvPr/>
      </p:nvGrpSpPr>
      <p:grpSpPr>
        <a:xfrm>
          <a:off x="0" y="0"/>
          <a:ext cx="0" cy="0"/>
          <a:chOff x="0" y="0"/>
          <a:chExt cx="0" cy="0"/>
        </a:xfrm>
      </p:grpSpPr>
      <p:sp>
        <p:nvSpPr>
          <p:cNvPr id="136" name="Google Shape;136;p26"/>
          <p:cNvSpPr/>
          <p:nvPr/>
        </p:nvSpPr>
        <p:spPr>
          <a:xfrm>
            <a:off x="2174217" y="1"/>
            <a:ext cx="6969771" cy="5162686"/>
          </a:xfrm>
          <a:custGeom>
            <a:avLst/>
            <a:gdLst/>
            <a:ahLst/>
            <a:cxnLst/>
            <a:rect l="l" t="t" r="r" b="b"/>
            <a:pathLst>
              <a:path w="62347" h="46182" extrusionOk="0">
                <a:moveTo>
                  <a:pt x="62346" y="1"/>
                </a:moveTo>
                <a:cubicBezTo>
                  <a:pt x="61396" y="1153"/>
                  <a:pt x="60333" y="2183"/>
                  <a:pt x="59047" y="2775"/>
                </a:cubicBezTo>
                <a:cubicBezTo>
                  <a:pt x="55668" y="4341"/>
                  <a:pt x="51607" y="3715"/>
                  <a:pt x="48083" y="4890"/>
                </a:cubicBezTo>
                <a:cubicBezTo>
                  <a:pt x="42881" y="6635"/>
                  <a:pt x="44603" y="10774"/>
                  <a:pt x="43496" y="14991"/>
                </a:cubicBezTo>
                <a:cubicBezTo>
                  <a:pt x="42799" y="17655"/>
                  <a:pt x="40382" y="18591"/>
                  <a:pt x="37888" y="18591"/>
                </a:cubicBezTo>
                <a:cubicBezTo>
                  <a:pt x="37501" y="18591"/>
                  <a:pt x="37112" y="18569"/>
                  <a:pt x="36728" y="18527"/>
                </a:cubicBezTo>
                <a:cubicBezTo>
                  <a:pt x="33780" y="18199"/>
                  <a:pt x="31291" y="17205"/>
                  <a:pt x="28584" y="17205"/>
                </a:cubicBezTo>
                <a:cubicBezTo>
                  <a:pt x="27510" y="17205"/>
                  <a:pt x="26401" y="17361"/>
                  <a:pt x="25216" y="17778"/>
                </a:cubicBezTo>
                <a:cubicBezTo>
                  <a:pt x="21960" y="18907"/>
                  <a:pt x="19332" y="21492"/>
                  <a:pt x="18582" y="24903"/>
                </a:cubicBezTo>
                <a:cubicBezTo>
                  <a:pt x="17810" y="28405"/>
                  <a:pt x="19198" y="33059"/>
                  <a:pt x="15181" y="35006"/>
                </a:cubicBezTo>
                <a:cubicBezTo>
                  <a:pt x="11154" y="36963"/>
                  <a:pt x="5415" y="35419"/>
                  <a:pt x="2327" y="39324"/>
                </a:cubicBezTo>
                <a:cubicBezTo>
                  <a:pt x="749" y="41304"/>
                  <a:pt x="0" y="43754"/>
                  <a:pt x="0" y="46182"/>
                </a:cubicBezTo>
                <a:lnTo>
                  <a:pt x="62346" y="46182"/>
                </a:lnTo>
                <a:lnTo>
                  <a:pt x="62346"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26"/>
          <p:cNvGrpSpPr/>
          <p:nvPr/>
        </p:nvGrpSpPr>
        <p:grpSpPr>
          <a:xfrm>
            <a:off x="1086821" y="935883"/>
            <a:ext cx="2744667" cy="2887800"/>
            <a:chOff x="730691" y="518416"/>
            <a:chExt cx="1930553" cy="2031230"/>
          </a:xfrm>
        </p:grpSpPr>
        <p:sp>
          <p:nvSpPr>
            <p:cNvPr id="138" name="Google Shape;138;p26"/>
            <p:cNvSpPr/>
            <p:nvPr/>
          </p:nvSpPr>
          <p:spPr>
            <a:xfrm rot="2162328">
              <a:off x="2119668" y="2058318"/>
              <a:ext cx="417847" cy="407395"/>
            </a:xfrm>
            <a:custGeom>
              <a:avLst/>
              <a:gdLst/>
              <a:ahLst/>
              <a:cxnLst/>
              <a:rect l="l" t="t" r="r" b="b"/>
              <a:pathLst>
                <a:path w="10794" h="10524" extrusionOk="0">
                  <a:moveTo>
                    <a:pt x="5719" y="1"/>
                  </a:moveTo>
                  <a:cubicBezTo>
                    <a:pt x="4695" y="1"/>
                    <a:pt x="3572" y="394"/>
                    <a:pt x="2687" y="978"/>
                  </a:cubicBezTo>
                  <a:cubicBezTo>
                    <a:pt x="584" y="2368"/>
                    <a:pt x="0" y="5202"/>
                    <a:pt x="1391" y="7306"/>
                  </a:cubicBezTo>
                  <a:cubicBezTo>
                    <a:pt x="2464" y="8933"/>
                    <a:pt x="4975" y="10523"/>
                    <a:pt x="7033" y="10523"/>
                  </a:cubicBezTo>
                  <a:cubicBezTo>
                    <a:pt x="7639" y="10523"/>
                    <a:pt x="8206" y="10383"/>
                    <a:pt x="8686" y="10066"/>
                  </a:cubicBezTo>
                  <a:cubicBezTo>
                    <a:pt x="10793" y="8676"/>
                    <a:pt x="8729" y="5302"/>
                    <a:pt x="8529" y="2788"/>
                  </a:cubicBezTo>
                  <a:cubicBezTo>
                    <a:pt x="8366" y="751"/>
                    <a:pt x="7136" y="1"/>
                    <a:pt x="571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rot="2162348">
              <a:off x="2428043" y="557036"/>
              <a:ext cx="194581" cy="194581"/>
            </a:xfrm>
            <a:custGeom>
              <a:avLst/>
              <a:gdLst/>
              <a:ahLst/>
              <a:cxnLst/>
              <a:rect l="l" t="t" r="r" b="b"/>
              <a:pathLst>
                <a:path w="1725" h="1725" extrusionOk="0">
                  <a:moveTo>
                    <a:pt x="864" y="1"/>
                  </a:moveTo>
                  <a:cubicBezTo>
                    <a:pt x="387" y="1"/>
                    <a:pt x="0" y="387"/>
                    <a:pt x="0" y="864"/>
                  </a:cubicBezTo>
                  <a:cubicBezTo>
                    <a:pt x="0" y="1338"/>
                    <a:pt x="387" y="1725"/>
                    <a:pt x="864" y="1725"/>
                  </a:cubicBezTo>
                  <a:cubicBezTo>
                    <a:pt x="1337" y="1725"/>
                    <a:pt x="1724" y="1338"/>
                    <a:pt x="1724" y="864"/>
                  </a:cubicBezTo>
                  <a:cubicBezTo>
                    <a:pt x="1724" y="387"/>
                    <a:pt x="1337" y="1"/>
                    <a:pt x="864"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rot="2162328">
              <a:off x="737710" y="1512560"/>
              <a:ext cx="35537" cy="35421"/>
            </a:xfrm>
            <a:custGeom>
              <a:avLst/>
              <a:gdLst/>
              <a:ahLst/>
              <a:cxnLst/>
              <a:rect l="l" t="t" r="r" b="b"/>
              <a:pathLst>
                <a:path w="918" h="915" extrusionOk="0">
                  <a:moveTo>
                    <a:pt x="461" y="1"/>
                  </a:moveTo>
                  <a:cubicBezTo>
                    <a:pt x="208" y="1"/>
                    <a:pt x="1" y="204"/>
                    <a:pt x="1" y="458"/>
                  </a:cubicBezTo>
                  <a:cubicBezTo>
                    <a:pt x="1" y="711"/>
                    <a:pt x="208" y="914"/>
                    <a:pt x="461" y="914"/>
                  </a:cubicBezTo>
                  <a:cubicBezTo>
                    <a:pt x="711" y="914"/>
                    <a:pt x="918" y="711"/>
                    <a:pt x="918" y="458"/>
                  </a:cubicBezTo>
                  <a:cubicBezTo>
                    <a:pt x="918" y="204"/>
                    <a:pt x="711" y="1"/>
                    <a:pt x="461"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rot="2162328">
              <a:off x="1399594" y="997588"/>
              <a:ext cx="22220" cy="22259"/>
            </a:xfrm>
            <a:custGeom>
              <a:avLst/>
              <a:gdLst/>
              <a:ahLst/>
              <a:cxnLst/>
              <a:rect l="l" t="t" r="r" b="b"/>
              <a:pathLst>
                <a:path w="574" h="575" extrusionOk="0">
                  <a:moveTo>
                    <a:pt x="287" y="1"/>
                  </a:moveTo>
                  <a:cubicBezTo>
                    <a:pt x="130" y="1"/>
                    <a:pt x="0" y="131"/>
                    <a:pt x="0" y="288"/>
                  </a:cubicBezTo>
                  <a:cubicBezTo>
                    <a:pt x="0" y="448"/>
                    <a:pt x="130" y="574"/>
                    <a:pt x="287" y="574"/>
                  </a:cubicBezTo>
                  <a:cubicBezTo>
                    <a:pt x="447" y="574"/>
                    <a:pt x="573" y="448"/>
                    <a:pt x="573" y="288"/>
                  </a:cubicBezTo>
                  <a:cubicBezTo>
                    <a:pt x="573" y="131"/>
                    <a:pt x="447" y="1"/>
                    <a:pt x="287"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6"/>
          <p:cNvSpPr txBox="1">
            <a:spLocks noGrp="1"/>
          </p:cNvSpPr>
          <p:nvPr>
            <p:ph type="ctrTitle"/>
          </p:nvPr>
        </p:nvSpPr>
        <p:spPr>
          <a:xfrm>
            <a:off x="735875" y="1497025"/>
            <a:ext cx="34983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Staatliches"/>
              <a:buNone/>
              <a:defRPr sz="6000">
                <a:latin typeface="Staatliches"/>
                <a:ea typeface="Staatliches"/>
                <a:cs typeface="Staatliches"/>
                <a:sym typeface="Staatliche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3" name="Google Shape;143;p26"/>
          <p:cNvSpPr txBox="1">
            <a:spLocks noGrp="1"/>
          </p:cNvSpPr>
          <p:nvPr>
            <p:ph type="subTitle" idx="1"/>
          </p:nvPr>
        </p:nvSpPr>
        <p:spPr>
          <a:xfrm>
            <a:off x="735875" y="3549625"/>
            <a:ext cx="233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Roboto Condensed Light"/>
              <a:buNone/>
              <a:defRPr sz="1400">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1477600" y="852800"/>
            <a:ext cx="6188700" cy="343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solidFill>
                  <a:srgbClr val="20124D"/>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5864"/>
        </a:solidFill>
        <a:effectLst/>
      </p:bgPr>
    </p:bg>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8" name="Google Shape;148;p28"/>
          <p:cNvSpPr txBox="1">
            <a:spLocks noGrp="1"/>
          </p:cNvSpPr>
          <p:nvPr>
            <p:ph type="body" idx="1"/>
          </p:nvPr>
        </p:nvSpPr>
        <p:spPr>
          <a:xfrm>
            <a:off x="720000" y="1247450"/>
            <a:ext cx="7704000" cy="2877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FFFFFF"/>
              </a:buClr>
              <a:buSzPts val="1200"/>
              <a:buFont typeface="Josefin Slab SemiBold"/>
              <a:buAutoNum type="arabicPeriod"/>
              <a:defRPr sz="1200">
                <a:solidFill>
                  <a:srgbClr val="FFFFFF"/>
                </a:solidFill>
              </a:defRPr>
            </a:lvl1pPr>
            <a:lvl2pPr marL="914400" lvl="1" indent="-304800" rtl="0">
              <a:spcBef>
                <a:spcPts val="0"/>
              </a:spcBef>
              <a:spcAft>
                <a:spcPts val="0"/>
              </a:spcAft>
              <a:buClr>
                <a:srgbClr val="FFFFFF"/>
              </a:buClr>
              <a:buSzPts val="1200"/>
              <a:buFont typeface="Josefin Slab SemiBold"/>
              <a:buAutoNum type="alphaLcPeriod"/>
              <a:defRPr sz="1200">
                <a:solidFill>
                  <a:srgbClr val="FFFFFF"/>
                </a:solidFill>
              </a:defRPr>
            </a:lvl2pPr>
            <a:lvl3pPr marL="1371600" lvl="2" indent="-304800" rtl="0">
              <a:spcBef>
                <a:spcPts val="1600"/>
              </a:spcBef>
              <a:spcAft>
                <a:spcPts val="0"/>
              </a:spcAft>
              <a:buClr>
                <a:srgbClr val="FFFFFF"/>
              </a:buClr>
              <a:buSzPts val="1200"/>
              <a:buFont typeface="Josefin Slab SemiBold"/>
              <a:buAutoNum type="romanLcPeriod"/>
              <a:defRPr sz="1200">
                <a:solidFill>
                  <a:srgbClr val="FFFFFF"/>
                </a:solidFill>
              </a:defRPr>
            </a:lvl3pPr>
            <a:lvl4pPr marL="1828800" lvl="3" indent="-304800" rtl="0">
              <a:spcBef>
                <a:spcPts val="1600"/>
              </a:spcBef>
              <a:spcAft>
                <a:spcPts val="0"/>
              </a:spcAft>
              <a:buClr>
                <a:srgbClr val="FFFFFF"/>
              </a:buClr>
              <a:buSzPts val="1200"/>
              <a:buFont typeface="Josefin Slab SemiBold"/>
              <a:buAutoNum type="arabicPeriod"/>
              <a:defRPr sz="1200">
                <a:solidFill>
                  <a:srgbClr val="FFFFFF"/>
                </a:solidFill>
              </a:defRPr>
            </a:lvl4pPr>
            <a:lvl5pPr marL="2286000" lvl="4" indent="-304800" rtl="0">
              <a:spcBef>
                <a:spcPts val="1600"/>
              </a:spcBef>
              <a:spcAft>
                <a:spcPts val="0"/>
              </a:spcAft>
              <a:buClr>
                <a:srgbClr val="FFFFFF"/>
              </a:buClr>
              <a:buSzPts val="1200"/>
              <a:buFont typeface="Josefin Slab SemiBold"/>
              <a:buAutoNum type="alphaLcPeriod"/>
              <a:defRPr sz="1200">
                <a:solidFill>
                  <a:srgbClr val="FFFFFF"/>
                </a:solidFill>
              </a:defRPr>
            </a:lvl5pPr>
            <a:lvl6pPr marL="2743200" lvl="5" indent="-304800" rtl="0">
              <a:spcBef>
                <a:spcPts val="1600"/>
              </a:spcBef>
              <a:spcAft>
                <a:spcPts val="0"/>
              </a:spcAft>
              <a:buClr>
                <a:srgbClr val="FFFFFF"/>
              </a:buClr>
              <a:buSzPts val="1200"/>
              <a:buFont typeface="Josefin Slab SemiBold"/>
              <a:buAutoNum type="romanLcPeriod"/>
              <a:defRPr sz="1200">
                <a:solidFill>
                  <a:srgbClr val="FFFFFF"/>
                </a:solidFill>
              </a:defRPr>
            </a:lvl6pPr>
            <a:lvl7pPr marL="3200400" lvl="6" indent="-304800" rtl="0">
              <a:spcBef>
                <a:spcPts val="1600"/>
              </a:spcBef>
              <a:spcAft>
                <a:spcPts val="0"/>
              </a:spcAft>
              <a:buClr>
                <a:srgbClr val="FFFFFF"/>
              </a:buClr>
              <a:buSzPts val="1200"/>
              <a:buFont typeface="Josefin Slab SemiBold"/>
              <a:buAutoNum type="arabicPeriod"/>
              <a:defRPr sz="1200">
                <a:solidFill>
                  <a:srgbClr val="FFFFFF"/>
                </a:solidFill>
              </a:defRPr>
            </a:lvl7pPr>
            <a:lvl8pPr marL="3657600" lvl="7" indent="-304800" rtl="0">
              <a:spcBef>
                <a:spcPts val="1600"/>
              </a:spcBef>
              <a:spcAft>
                <a:spcPts val="0"/>
              </a:spcAft>
              <a:buClr>
                <a:srgbClr val="FFFFFF"/>
              </a:buClr>
              <a:buSzPts val="1200"/>
              <a:buFont typeface="Josefin Slab SemiBold"/>
              <a:buAutoNum type="alphaLcPeriod"/>
              <a:defRPr sz="1200">
                <a:solidFill>
                  <a:srgbClr val="FFFFFF"/>
                </a:solidFill>
              </a:defRPr>
            </a:lvl8pPr>
            <a:lvl9pPr marL="4114800" lvl="8" indent="-304800" rtl="0">
              <a:spcBef>
                <a:spcPts val="1600"/>
              </a:spcBef>
              <a:spcAft>
                <a:spcPts val="1600"/>
              </a:spcAft>
              <a:buClr>
                <a:srgbClr val="FFFFFF"/>
              </a:buClr>
              <a:buSzPts val="1200"/>
              <a:buFont typeface="Josefin Slab SemiBold"/>
              <a:buAutoNum type="romanLcPeriod"/>
              <a:defRPr sz="1200">
                <a:solidFill>
                  <a:srgbClr val="FFFFFF"/>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sp>
        <p:nvSpPr>
          <p:cNvPr id="150" name="Google Shape;150;p29"/>
          <p:cNvSpPr txBox="1">
            <a:spLocks noGrp="1"/>
          </p:cNvSpPr>
          <p:nvPr>
            <p:ph type="ctrTitle"/>
          </p:nvPr>
        </p:nvSpPr>
        <p:spPr>
          <a:xfrm>
            <a:off x="968075" y="2406725"/>
            <a:ext cx="3165900" cy="462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20124D"/>
              </a:buClr>
              <a:buSzPts val="1800"/>
              <a:buNone/>
              <a:defRPr sz="2400">
                <a:solidFill>
                  <a:srgbClr val="20124D"/>
                </a:solidFill>
              </a:defRPr>
            </a:lvl1pPr>
            <a:lvl2pPr lvl="1" algn="ctr" rtl="0">
              <a:spcBef>
                <a:spcPts val="0"/>
              </a:spcBef>
              <a:spcAft>
                <a:spcPts val="0"/>
              </a:spcAft>
              <a:buClr>
                <a:srgbClr val="20124D"/>
              </a:buClr>
              <a:buSzPts val="1800"/>
              <a:buNone/>
              <a:defRPr sz="1800">
                <a:solidFill>
                  <a:srgbClr val="20124D"/>
                </a:solidFill>
              </a:defRPr>
            </a:lvl2pPr>
            <a:lvl3pPr lvl="2" algn="ctr" rtl="0">
              <a:spcBef>
                <a:spcPts val="0"/>
              </a:spcBef>
              <a:spcAft>
                <a:spcPts val="0"/>
              </a:spcAft>
              <a:buClr>
                <a:srgbClr val="20124D"/>
              </a:buClr>
              <a:buSzPts val="1800"/>
              <a:buNone/>
              <a:defRPr sz="1800">
                <a:solidFill>
                  <a:srgbClr val="20124D"/>
                </a:solidFill>
              </a:defRPr>
            </a:lvl3pPr>
            <a:lvl4pPr lvl="3" algn="ctr" rtl="0">
              <a:spcBef>
                <a:spcPts val="0"/>
              </a:spcBef>
              <a:spcAft>
                <a:spcPts val="0"/>
              </a:spcAft>
              <a:buClr>
                <a:srgbClr val="20124D"/>
              </a:buClr>
              <a:buSzPts val="1800"/>
              <a:buNone/>
              <a:defRPr sz="1800">
                <a:solidFill>
                  <a:srgbClr val="20124D"/>
                </a:solidFill>
              </a:defRPr>
            </a:lvl4pPr>
            <a:lvl5pPr lvl="4" algn="ctr" rtl="0">
              <a:spcBef>
                <a:spcPts val="0"/>
              </a:spcBef>
              <a:spcAft>
                <a:spcPts val="0"/>
              </a:spcAft>
              <a:buClr>
                <a:srgbClr val="20124D"/>
              </a:buClr>
              <a:buSzPts val="1800"/>
              <a:buNone/>
              <a:defRPr sz="1800">
                <a:solidFill>
                  <a:srgbClr val="20124D"/>
                </a:solidFill>
              </a:defRPr>
            </a:lvl5pPr>
            <a:lvl6pPr lvl="5" algn="ctr" rtl="0">
              <a:spcBef>
                <a:spcPts val="0"/>
              </a:spcBef>
              <a:spcAft>
                <a:spcPts val="0"/>
              </a:spcAft>
              <a:buClr>
                <a:srgbClr val="20124D"/>
              </a:buClr>
              <a:buSzPts val="1800"/>
              <a:buNone/>
              <a:defRPr sz="1800">
                <a:solidFill>
                  <a:srgbClr val="20124D"/>
                </a:solidFill>
              </a:defRPr>
            </a:lvl6pPr>
            <a:lvl7pPr lvl="6" algn="ctr" rtl="0">
              <a:spcBef>
                <a:spcPts val="0"/>
              </a:spcBef>
              <a:spcAft>
                <a:spcPts val="0"/>
              </a:spcAft>
              <a:buClr>
                <a:srgbClr val="20124D"/>
              </a:buClr>
              <a:buSzPts val="1800"/>
              <a:buNone/>
              <a:defRPr sz="1800">
                <a:solidFill>
                  <a:srgbClr val="20124D"/>
                </a:solidFill>
              </a:defRPr>
            </a:lvl7pPr>
            <a:lvl8pPr lvl="7" algn="ctr" rtl="0">
              <a:spcBef>
                <a:spcPts val="0"/>
              </a:spcBef>
              <a:spcAft>
                <a:spcPts val="0"/>
              </a:spcAft>
              <a:buClr>
                <a:srgbClr val="20124D"/>
              </a:buClr>
              <a:buSzPts val="1800"/>
              <a:buNone/>
              <a:defRPr sz="1800">
                <a:solidFill>
                  <a:srgbClr val="20124D"/>
                </a:solidFill>
              </a:defRPr>
            </a:lvl8pPr>
            <a:lvl9pPr lvl="8" algn="ctr" rtl="0">
              <a:spcBef>
                <a:spcPts val="0"/>
              </a:spcBef>
              <a:spcAft>
                <a:spcPts val="0"/>
              </a:spcAft>
              <a:buClr>
                <a:srgbClr val="20124D"/>
              </a:buClr>
              <a:buSzPts val="1800"/>
              <a:buNone/>
              <a:defRPr sz="1800">
                <a:solidFill>
                  <a:srgbClr val="20124D"/>
                </a:solidFill>
              </a:defRPr>
            </a:lvl9pPr>
          </a:lstStyle>
          <a:p>
            <a:endParaRPr/>
          </a:p>
        </p:txBody>
      </p:sp>
      <p:sp>
        <p:nvSpPr>
          <p:cNvPr id="151" name="Google Shape;151;p29"/>
          <p:cNvSpPr txBox="1">
            <a:spLocks noGrp="1"/>
          </p:cNvSpPr>
          <p:nvPr>
            <p:ph type="subTitle" idx="1"/>
          </p:nvPr>
        </p:nvSpPr>
        <p:spPr>
          <a:xfrm>
            <a:off x="968075" y="2869375"/>
            <a:ext cx="3165900" cy="7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0124D"/>
              </a:buClr>
              <a:buSzPts val="1200"/>
              <a:buFont typeface="Roboto Condensed Light"/>
              <a:buNone/>
              <a:defRPr sz="1400">
                <a:solidFill>
                  <a:srgbClr val="000000"/>
                </a:solidFill>
                <a:latin typeface="Barlow Light"/>
                <a:ea typeface="Barlow Light"/>
                <a:cs typeface="Barlow Light"/>
                <a:sym typeface="Barlow Light"/>
              </a:defRPr>
            </a:lvl1pPr>
            <a:lvl2pPr lvl="1" algn="ctr" rtl="0">
              <a:lnSpc>
                <a:spcPct val="100000"/>
              </a:lnSpc>
              <a:spcBef>
                <a:spcPts val="160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9pPr>
          </a:lstStyle>
          <a:p>
            <a:endParaRPr/>
          </a:p>
        </p:txBody>
      </p:sp>
      <p:sp>
        <p:nvSpPr>
          <p:cNvPr id="152" name="Google Shape;152;p29"/>
          <p:cNvSpPr txBox="1">
            <a:spLocks noGrp="1"/>
          </p:cNvSpPr>
          <p:nvPr>
            <p:ph type="ctrTitle" idx="2"/>
          </p:nvPr>
        </p:nvSpPr>
        <p:spPr>
          <a:xfrm>
            <a:off x="5010000" y="2406725"/>
            <a:ext cx="3165900" cy="462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20124D"/>
              </a:buClr>
              <a:buSzPts val="1800"/>
              <a:buNone/>
              <a:defRPr sz="2400">
                <a:solidFill>
                  <a:srgbClr val="20124D"/>
                </a:solidFill>
              </a:defRPr>
            </a:lvl1pPr>
            <a:lvl2pPr lvl="1" algn="ctr" rtl="0">
              <a:spcBef>
                <a:spcPts val="0"/>
              </a:spcBef>
              <a:spcAft>
                <a:spcPts val="0"/>
              </a:spcAft>
              <a:buClr>
                <a:srgbClr val="20124D"/>
              </a:buClr>
              <a:buSzPts val="1800"/>
              <a:buNone/>
              <a:defRPr sz="1800">
                <a:solidFill>
                  <a:srgbClr val="20124D"/>
                </a:solidFill>
              </a:defRPr>
            </a:lvl2pPr>
            <a:lvl3pPr lvl="2" algn="ctr" rtl="0">
              <a:spcBef>
                <a:spcPts val="0"/>
              </a:spcBef>
              <a:spcAft>
                <a:spcPts val="0"/>
              </a:spcAft>
              <a:buClr>
                <a:srgbClr val="20124D"/>
              </a:buClr>
              <a:buSzPts val="1800"/>
              <a:buNone/>
              <a:defRPr sz="1800">
                <a:solidFill>
                  <a:srgbClr val="20124D"/>
                </a:solidFill>
              </a:defRPr>
            </a:lvl3pPr>
            <a:lvl4pPr lvl="3" algn="ctr" rtl="0">
              <a:spcBef>
                <a:spcPts val="0"/>
              </a:spcBef>
              <a:spcAft>
                <a:spcPts val="0"/>
              </a:spcAft>
              <a:buClr>
                <a:srgbClr val="20124D"/>
              </a:buClr>
              <a:buSzPts val="1800"/>
              <a:buNone/>
              <a:defRPr sz="1800">
                <a:solidFill>
                  <a:srgbClr val="20124D"/>
                </a:solidFill>
              </a:defRPr>
            </a:lvl4pPr>
            <a:lvl5pPr lvl="4" algn="ctr" rtl="0">
              <a:spcBef>
                <a:spcPts val="0"/>
              </a:spcBef>
              <a:spcAft>
                <a:spcPts val="0"/>
              </a:spcAft>
              <a:buClr>
                <a:srgbClr val="20124D"/>
              </a:buClr>
              <a:buSzPts val="1800"/>
              <a:buNone/>
              <a:defRPr sz="1800">
                <a:solidFill>
                  <a:srgbClr val="20124D"/>
                </a:solidFill>
              </a:defRPr>
            </a:lvl5pPr>
            <a:lvl6pPr lvl="5" algn="ctr" rtl="0">
              <a:spcBef>
                <a:spcPts val="0"/>
              </a:spcBef>
              <a:spcAft>
                <a:spcPts val="0"/>
              </a:spcAft>
              <a:buClr>
                <a:srgbClr val="20124D"/>
              </a:buClr>
              <a:buSzPts val="1800"/>
              <a:buNone/>
              <a:defRPr sz="1800">
                <a:solidFill>
                  <a:srgbClr val="20124D"/>
                </a:solidFill>
              </a:defRPr>
            </a:lvl6pPr>
            <a:lvl7pPr lvl="6" algn="ctr" rtl="0">
              <a:spcBef>
                <a:spcPts val="0"/>
              </a:spcBef>
              <a:spcAft>
                <a:spcPts val="0"/>
              </a:spcAft>
              <a:buClr>
                <a:srgbClr val="20124D"/>
              </a:buClr>
              <a:buSzPts val="1800"/>
              <a:buNone/>
              <a:defRPr sz="1800">
                <a:solidFill>
                  <a:srgbClr val="20124D"/>
                </a:solidFill>
              </a:defRPr>
            </a:lvl7pPr>
            <a:lvl8pPr lvl="7" algn="ctr" rtl="0">
              <a:spcBef>
                <a:spcPts val="0"/>
              </a:spcBef>
              <a:spcAft>
                <a:spcPts val="0"/>
              </a:spcAft>
              <a:buClr>
                <a:srgbClr val="20124D"/>
              </a:buClr>
              <a:buSzPts val="1800"/>
              <a:buNone/>
              <a:defRPr sz="1800">
                <a:solidFill>
                  <a:srgbClr val="20124D"/>
                </a:solidFill>
              </a:defRPr>
            </a:lvl8pPr>
            <a:lvl9pPr lvl="8" algn="ctr" rtl="0">
              <a:spcBef>
                <a:spcPts val="0"/>
              </a:spcBef>
              <a:spcAft>
                <a:spcPts val="0"/>
              </a:spcAft>
              <a:buClr>
                <a:srgbClr val="20124D"/>
              </a:buClr>
              <a:buSzPts val="1800"/>
              <a:buNone/>
              <a:defRPr sz="1800">
                <a:solidFill>
                  <a:srgbClr val="20124D"/>
                </a:solidFill>
              </a:defRPr>
            </a:lvl9pPr>
          </a:lstStyle>
          <a:p>
            <a:endParaRPr/>
          </a:p>
        </p:txBody>
      </p:sp>
      <p:sp>
        <p:nvSpPr>
          <p:cNvPr id="153" name="Google Shape;153;p29"/>
          <p:cNvSpPr txBox="1">
            <a:spLocks noGrp="1"/>
          </p:cNvSpPr>
          <p:nvPr>
            <p:ph type="subTitle" idx="3"/>
          </p:nvPr>
        </p:nvSpPr>
        <p:spPr>
          <a:xfrm>
            <a:off x="5010000" y="2869375"/>
            <a:ext cx="3165900" cy="7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0124D"/>
              </a:buClr>
              <a:buSzPts val="1200"/>
              <a:buFont typeface="Roboto Condensed Light"/>
              <a:buNone/>
              <a:defRPr sz="14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9pPr>
          </a:lstStyle>
          <a:p>
            <a:endParaRPr/>
          </a:p>
        </p:txBody>
      </p:sp>
      <p:sp>
        <p:nvSpPr>
          <p:cNvPr id="154" name="Google Shape;154;p29"/>
          <p:cNvSpPr txBox="1">
            <a:spLocks noGrp="1"/>
          </p:cNvSpPr>
          <p:nvPr>
            <p:ph type="title" idx="4"/>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7"/>
        <p:cNvGrpSpPr/>
        <p:nvPr/>
      </p:nvGrpSpPr>
      <p:grpSpPr>
        <a:xfrm>
          <a:off x="0" y="0"/>
          <a:ext cx="0" cy="0"/>
          <a:chOff x="0" y="0"/>
          <a:chExt cx="0" cy="0"/>
        </a:xfrm>
      </p:grpSpPr>
      <p:sp>
        <p:nvSpPr>
          <p:cNvPr id="158" name="Google Shape;158;p31"/>
          <p:cNvSpPr/>
          <p:nvPr/>
        </p:nvSpPr>
        <p:spPr>
          <a:xfrm flipH="1">
            <a:off x="-704757" y="0"/>
            <a:ext cx="5696157" cy="5156227"/>
          </a:xfrm>
          <a:custGeom>
            <a:avLst/>
            <a:gdLst/>
            <a:ahLst/>
            <a:cxnLst/>
            <a:rect l="l" t="t" r="r" b="b"/>
            <a:pathLst>
              <a:path w="46708" h="42176" extrusionOk="0">
                <a:moveTo>
                  <a:pt x="31146" y="0"/>
                </a:moveTo>
                <a:cubicBezTo>
                  <a:pt x="29479" y="974"/>
                  <a:pt x="28059" y="2372"/>
                  <a:pt x="27040" y="4039"/>
                </a:cubicBezTo>
                <a:cubicBezTo>
                  <a:pt x="24300" y="8413"/>
                  <a:pt x="26705" y="13436"/>
                  <a:pt x="25944" y="18359"/>
                </a:cubicBezTo>
                <a:cubicBezTo>
                  <a:pt x="24937" y="24825"/>
                  <a:pt x="16435" y="24400"/>
                  <a:pt x="11614" y="25261"/>
                </a:cubicBezTo>
                <a:cubicBezTo>
                  <a:pt x="8425" y="25832"/>
                  <a:pt x="5270" y="27219"/>
                  <a:pt x="2965" y="29534"/>
                </a:cubicBezTo>
                <a:cubicBezTo>
                  <a:pt x="1097" y="31403"/>
                  <a:pt x="404" y="33942"/>
                  <a:pt x="292" y="36515"/>
                </a:cubicBezTo>
                <a:cubicBezTo>
                  <a:pt x="258" y="37377"/>
                  <a:pt x="0" y="42176"/>
                  <a:pt x="1433" y="42176"/>
                </a:cubicBezTo>
                <a:lnTo>
                  <a:pt x="46707" y="42176"/>
                </a:lnTo>
                <a:lnTo>
                  <a:pt x="4670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1"/>
          <p:cNvSpPr txBox="1">
            <a:spLocks noGrp="1"/>
          </p:cNvSpPr>
          <p:nvPr>
            <p:ph type="title"/>
          </p:nvPr>
        </p:nvSpPr>
        <p:spPr>
          <a:xfrm>
            <a:off x="4352925" y="1533525"/>
            <a:ext cx="4071000" cy="1038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latin typeface="Staatliches"/>
                <a:ea typeface="Staatliches"/>
                <a:cs typeface="Staatliches"/>
                <a:sym typeface="Staatliche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0" name="Google Shape;160;p31"/>
          <p:cNvSpPr txBox="1">
            <a:spLocks noGrp="1"/>
          </p:cNvSpPr>
          <p:nvPr>
            <p:ph type="subTitle" idx="1"/>
          </p:nvPr>
        </p:nvSpPr>
        <p:spPr>
          <a:xfrm>
            <a:off x="5219700" y="2571750"/>
            <a:ext cx="3204600" cy="1571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5864"/>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solidFill>
                  <a:srgbClr val="FFFFFF"/>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720000" y="1247450"/>
            <a:ext cx="7704000" cy="2877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FFFF"/>
              </a:buClr>
              <a:buSzPts val="1200"/>
              <a:buFont typeface="Josefin Slab SemiBold"/>
              <a:buAutoNum type="arabicPeriod"/>
              <a:defRPr sz="1200">
                <a:solidFill>
                  <a:srgbClr val="FFFFFF"/>
                </a:solidFill>
              </a:defRPr>
            </a:lvl1pPr>
            <a:lvl2pPr marL="914400" lvl="1" indent="-304800">
              <a:spcBef>
                <a:spcPts val="0"/>
              </a:spcBef>
              <a:spcAft>
                <a:spcPts val="0"/>
              </a:spcAft>
              <a:buClr>
                <a:srgbClr val="FFFFFF"/>
              </a:buClr>
              <a:buSzPts val="1200"/>
              <a:buFont typeface="Josefin Slab SemiBold"/>
              <a:buAutoNum type="alphaLcPeriod"/>
              <a:defRPr sz="1200">
                <a:solidFill>
                  <a:srgbClr val="FFFFFF"/>
                </a:solidFill>
              </a:defRPr>
            </a:lvl2pPr>
            <a:lvl3pPr marL="1371600" lvl="2" indent="-304800">
              <a:spcBef>
                <a:spcPts val="1600"/>
              </a:spcBef>
              <a:spcAft>
                <a:spcPts val="0"/>
              </a:spcAft>
              <a:buClr>
                <a:srgbClr val="FFFFFF"/>
              </a:buClr>
              <a:buSzPts val="1200"/>
              <a:buFont typeface="Josefin Slab SemiBold"/>
              <a:buAutoNum type="romanLcPeriod"/>
              <a:defRPr sz="1200">
                <a:solidFill>
                  <a:srgbClr val="FFFFFF"/>
                </a:solidFill>
              </a:defRPr>
            </a:lvl3pPr>
            <a:lvl4pPr marL="1828800" lvl="3" indent="-304800">
              <a:spcBef>
                <a:spcPts val="1600"/>
              </a:spcBef>
              <a:spcAft>
                <a:spcPts val="0"/>
              </a:spcAft>
              <a:buClr>
                <a:srgbClr val="FFFFFF"/>
              </a:buClr>
              <a:buSzPts val="1200"/>
              <a:buFont typeface="Josefin Slab SemiBold"/>
              <a:buAutoNum type="arabicPeriod"/>
              <a:defRPr sz="1200">
                <a:solidFill>
                  <a:srgbClr val="FFFFFF"/>
                </a:solidFill>
              </a:defRPr>
            </a:lvl4pPr>
            <a:lvl5pPr marL="2286000" lvl="4" indent="-304800">
              <a:spcBef>
                <a:spcPts val="1600"/>
              </a:spcBef>
              <a:spcAft>
                <a:spcPts val="0"/>
              </a:spcAft>
              <a:buClr>
                <a:srgbClr val="FFFFFF"/>
              </a:buClr>
              <a:buSzPts val="1200"/>
              <a:buFont typeface="Josefin Slab SemiBold"/>
              <a:buAutoNum type="alphaLcPeriod"/>
              <a:defRPr sz="1200">
                <a:solidFill>
                  <a:srgbClr val="FFFFFF"/>
                </a:solidFill>
              </a:defRPr>
            </a:lvl5pPr>
            <a:lvl6pPr marL="2743200" lvl="5" indent="-304800">
              <a:spcBef>
                <a:spcPts val="1600"/>
              </a:spcBef>
              <a:spcAft>
                <a:spcPts val="0"/>
              </a:spcAft>
              <a:buClr>
                <a:srgbClr val="FFFFFF"/>
              </a:buClr>
              <a:buSzPts val="1200"/>
              <a:buFont typeface="Josefin Slab SemiBold"/>
              <a:buAutoNum type="romanLcPeriod"/>
              <a:defRPr sz="1200">
                <a:solidFill>
                  <a:srgbClr val="FFFFFF"/>
                </a:solidFill>
              </a:defRPr>
            </a:lvl6pPr>
            <a:lvl7pPr marL="3200400" lvl="6" indent="-304800">
              <a:spcBef>
                <a:spcPts val="1600"/>
              </a:spcBef>
              <a:spcAft>
                <a:spcPts val="0"/>
              </a:spcAft>
              <a:buClr>
                <a:srgbClr val="FFFFFF"/>
              </a:buClr>
              <a:buSzPts val="1200"/>
              <a:buFont typeface="Josefin Slab SemiBold"/>
              <a:buAutoNum type="arabicPeriod"/>
              <a:defRPr sz="1200">
                <a:solidFill>
                  <a:srgbClr val="FFFFFF"/>
                </a:solidFill>
              </a:defRPr>
            </a:lvl7pPr>
            <a:lvl8pPr marL="3657600" lvl="7" indent="-304800">
              <a:spcBef>
                <a:spcPts val="1600"/>
              </a:spcBef>
              <a:spcAft>
                <a:spcPts val="0"/>
              </a:spcAft>
              <a:buClr>
                <a:srgbClr val="FFFFFF"/>
              </a:buClr>
              <a:buSzPts val="1200"/>
              <a:buFont typeface="Josefin Slab SemiBold"/>
              <a:buAutoNum type="alphaLcPeriod"/>
              <a:defRPr sz="1200">
                <a:solidFill>
                  <a:srgbClr val="FFFFFF"/>
                </a:solidFill>
              </a:defRPr>
            </a:lvl8pPr>
            <a:lvl9pPr marL="4114800" lvl="8" indent="-304800">
              <a:spcBef>
                <a:spcPts val="1600"/>
              </a:spcBef>
              <a:spcAft>
                <a:spcPts val="1600"/>
              </a:spcAft>
              <a:buClr>
                <a:srgbClr val="FFFFFF"/>
              </a:buClr>
              <a:buSzPts val="1200"/>
              <a:buFont typeface="Josefin Slab SemiBold"/>
              <a:buAutoNum type="romanLcPeriod"/>
              <a:defRPr sz="1200">
                <a:solidFill>
                  <a:srgbClr val="FFFFFF"/>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1"/>
        <p:cNvGrpSpPr/>
        <p:nvPr/>
      </p:nvGrpSpPr>
      <p:grpSpPr>
        <a:xfrm>
          <a:off x="0" y="0"/>
          <a:ext cx="0" cy="0"/>
          <a:chOff x="0" y="0"/>
          <a:chExt cx="0" cy="0"/>
        </a:xfrm>
      </p:grpSpPr>
      <p:sp>
        <p:nvSpPr>
          <p:cNvPr id="162" name="Google Shape;162;p32"/>
          <p:cNvSpPr txBox="1">
            <a:spLocks noGrp="1"/>
          </p:cNvSpPr>
          <p:nvPr>
            <p:ph type="ctrTitle"/>
          </p:nvPr>
        </p:nvSpPr>
        <p:spPr>
          <a:xfrm>
            <a:off x="721701" y="2944050"/>
            <a:ext cx="2157900" cy="359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Staatliches"/>
              <a:buNone/>
              <a:defRPr sz="1400">
                <a:latin typeface="Staatliches"/>
                <a:ea typeface="Staatliches"/>
                <a:cs typeface="Staatliches"/>
                <a:sym typeface="Staatliche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3" name="Google Shape;163;p32"/>
          <p:cNvSpPr txBox="1">
            <a:spLocks noGrp="1"/>
          </p:cNvSpPr>
          <p:nvPr>
            <p:ph type="subTitle" idx="1"/>
          </p:nvPr>
        </p:nvSpPr>
        <p:spPr>
          <a:xfrm>
            <a:off x="721700" y="1954175"/>
            <a:ext cx="3558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Roboto Condensed Light"/>
              <a:buNone/>
              <a:defRPr sz="1600">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64"/>
        <p:cNvGrpSpPr/>
        <p:nvPr/>
      </p:nvGrpSpPr>
      <p:grpSpPr>
        <a:xfrm>
          <a:off x="0" y="0"/>
          <a:ext cx="0" cy="0"/>
          <a:chOff x="0" y="0"/>
          <a:chExt cx="0" cy="0"/>
        </a:xfrm>
      </p:grpSpPr>
      <p:sp>
        <p:nvSpPr>
          <p:cNvPr id="165" name="Google Shape;165;p33"/>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4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66" name="Google Shape;166;p33"/>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400"/>
              <a:buNone/>
              <a:defRPr>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67" name="Google Shape;167;p33"/>
          <p:cNvSpPr txBox="1">
            <a:spLocks noGrp="1"/>
          </p:cNvSpPr>
          <p:nvPr>
            <p:ph type="title" idx="2" hasCustomPrompt="1"/>
          </p:nvPr>
        </p:nvSpPr>
        <p:spPr>
          <a:xfrm>
            <a:off x="3492300" y="1948575"/>
            <a:ext cx="21594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720000" y="1533525"/>
            <a:ext cx="2986800" cy="1038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latin typeface="Staatliches"/>
                <a:ea typeface="Staatliches"/>
                <a:cs typeface="Staatliches"/>
                <a:sym typeface="Staatliche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0"/>
        <p:cNvGrpSpPr/>
        <p:nvPr/>
      </p:nvGrpSpPr>
      <p:grpSpPr>
        <a:xfrm>
          <a:off x="0" y="0"/>
          <a:ext cx="0" cy="0"/>
          <a:chOff x="0" y="0"/>
          <a:chExt cx="0" cy="0"/>
        </a:xfrm>
      </p:grpSpPr>
      <p:sp>
        <p:nvSpPr>
          <p:cNvPr id="171" name="Google Shape;171;p35"/>
          <p:cNvSpPr txBox="1">
            <a:spLocks noGrp="1"/>
          </p:cNvSpPr>
          <p:nvPr>
            <p:ph type="title" hasCustomPrompt="1"/>
          </p:nvPr>
        </p:nvSpPr>
        <p:spPr>
          <a:xfrm>
            <a:off x="1377175" y="540000"/>
            <a:ext cx="6389700" cy="624000"/>
          </a:xfrm>
          <a:prstGeom prst="rect">
            <a:avLst/>
          </a:prstGeom>
        </p:spPr>
        <p:txBody>
          <a:bodyPr spcFirstLastPara="1" wrap="square" lIns="91425" tIns="0" rIns="91425" bIns="0"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2" name="Google Shape;172;p35"/>
          <p:cNvSpPr txBox="1">
            <a:spLocks noGrp="1"/>
          </p:cNvSpPr>
          <p:nvPr>
            <p:ph type="body" idx="1"/>
          </p:nvPr>
        </p:nvSpPr>
        <p:spPr>
          <a:xfrm>
            <a:off x="2141275" y="2908400"/>
            <a:ext cx="4861500" cy="4551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400">
                <a:latin typeface="Roboto Condensed Light"/>
                <a:ea typeface="Roboto Condensed Light"/>
                <a:cs typeface="Roboto Condensed Light"/>
                <a:sym typeface="Roboto Condensed Light"/>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3"/>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p:cSld name="BLANK_1">
    <p:bg>
      <p:bgPr>
        <a:solidFill>
          <a:srgbClr val="FF5864"/>
        </a:solidFill>
        <a:effectLst/>
      </p:bgPr>
    </p:bg>
    <p:spTree>
      <p:nvGrpSpPr>
        <p:cNvPr id="1" name="Shape 174"/>
        <p:cNvGrpSpPr/>
        <p:nvPr/>
      </p:nvGrpSpPr>
      <p:grpSpPr>
        <a:xfrm>
          <a:off x="0" y="0"/>
          <a:ext cx="0" cy="0"/>
          <a:chOff x="0" y="0"/>
          <a:chExt cx="0" cy="0"/>
        </a:xfrm>
      </p:grpSpPr>
      <p:sp>
        <p:nvSpPr>
          <p:cNvPr id="175" name="Google Shape;175;p37"/>
          <p:cNvSpPr txBox="1">
            <a:spLocks noGrp="1"/>
          </p:cNvSpPr>
          <p:nvPr>
            <p:ph type="ctrTitle"/>
          </p:nvPr>
        </p:nvSpPr>
        <p:spPr>
          <a:xfrm>
            <a:off x="1019174"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176" name="Google Shape;176;p37"/>
          <p:cNvSpPr txBox="1">
            <a:spLocks noGrp="1"/>
          </p:cNvSpPr>
          <p:nvPr>
            <p:ph type="subTitle" idx="1"/>
          </p:nvPr>
        </p:nvSpPr>
        <p:spPr>
          <a:xfrm>
            <a:off x="1019250"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7" name="Google Shape;177;p37"/>
          <p:cNvSpPr txBox="1">
            <a:spLocks noGrp="1"/>
          </p:cNvSpPr>
          <p:nvPr>
            <p:ph type="title" idx="2" hasCustomPrompt="1"/>
          </p:nvPr>
        </p:nvSpPr>
        <p:spPr>
          <a:xfrm>
            <a:off x="1409550"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178" name="Google Shape;178;p37"/>
          <p:cNvSpPr txBox="1">
            <a:spLocks noGrp="1"/>
          </p:cNvSpPr>
          <p:nvPr>
            <p:ph type="ctrTitle" idx="3"/>
          </p:nvPr>
        </p:nvSpPr>
        <p:spPr>
          <a:xfrm>
            <a:off x="2857537"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179" name="Google Shape;179;p37"/>
          <p:cNvSpPr txBox="1">
            <a:spLocks noGrp="1"/>
          </p:cNvSpPr>
          <p:nvPr>
            <p:ph type="subTitle" idx="4"/>
          </p:nvPr>
        </p:nvSpPr>
        <p:spPr>
          <a:xfrm>
            <a:off x="2857537"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80" name="Google Shape;180;p37"/>
          <p:cNvSpPr txBox="1">
            <a:spLocks noGrp="1"/>
          </p:cNvSpPr>
          <p:nvPr>
            <p:ph type="title" idx="5" hasCustomPrompt="1"/>
          </p:nvPr>
        </p:nvSpPr>
        <p:spPr>
          <a:xfrm>
            <a:off x="3247837"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181" name="Google Shape;181;p37"/>
          <p:cNvSpPr txBox="1">
            <a:spLocks noGrp="1"/>
          </p:cNvSpPr>
          <p:nvPr>
            <p:ph type="ctrTitle" idx="6"/>
          </p:nvPr>
        </p:nvSpPr>
        <p:spPr>
          <a:xfrm>
            <a:off x="4695875"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182" name="Google Shape;182;p37"/>
          <p:cNvSpPr txBox="1">
            <a:spLocks noGrp="1"/>
          </p:cNvSpPr>
          <p:nvPr>
            <p:ph type="subTitle" idx="7"/>
          </p:nvPr>
        </p:nvSpPr>
        <p:spPr>
          <a:xfrm>
            <a:off x="4695800"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83" name="Google Shape;183;p37"/>
          <p:cNvSpPr txBox="1">
            <a:spLocks noGrp="1"/>
          </p:cNvSpPr>
          <p:nvPr>
            <p:ph type="title" idx="8" hasCustomPrompt="1"/>
          </p:nvPr>
        </p:nvSpPr>
        <p:spPr>
          <a:xfrm>
            <a:off x="5087913"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184" name="Google Shape;184;p37"/>
          <p:cNvSpPr txBox="1">
            <a:spLocks noGrp="1"/>
          </p:cNvSpPr>
          <p:nvPr>
            <p:ph type="ctrTitle" idx="9"/>
          </p:nvPr>
        </p:nvSpPr>
        <p:spPr>
          <a:xfrm>
            <a:off x="6534213" y="3019700"/>
            <a:ext cx="159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1800">
                <a:solidFill>
                  <a:srgbClr val="FFFFFF"/>
                </a:solidFill>
              </a:defRPr>
            </a:lvl1pPr>
            <a:lvl2pPr lvl="1" algn="ctr" rtl="0">
              <a:spcBef>
                <a:spcPts val="0"/>
              </a:spcBef>
              <a:spcAft>
                <a:spcPts val="0"/>
              </a:spcAft>
              <a:buClr>
                <a:srgbClr val="FFFFFF"/>
              </a:buClr>
              <a:buSzPts val="1200"/>
              <a:buNone/>
              <a:defRPr sz="1200" b="1">
                <a:solidFill>
                  <a:srgbClr val="FFFFFF"/>
                </a:solidFill>
              </a:defRPr>
            </a:lvl2pPr>
            <a:lvl3pPr lvl="2" algn="ctr" rtl="0">
              <a:spcBef>
                <a:spcPts val="0"/>
              </a:spcBef>
              <a:spcAft>
                <a:spcPts val="0"/>
              </a:spcAft>
              <a:buClr>
                <a:srgbClr val="FFFFFF"/>
              </a:buClr>
              <a:buSzPts val="1200"/>
              <a:buNone/>
              <a:defRPr sz="1200" b="1">
                <a:solidFill>
                  <a:srgbClr val="FFFFFF"/>
                </a:solidFill>
              </a:defRPr>
            </a:lvl3pPr>
            <a:lvl4pPr lvl="3" algn="ctr" rtl="0">
              <a:spcBef>
                <a:spcPts val="0"/>
              </a:spcBef>
              <a:spcAft>
                <a:spcPts val="0"/>
              </a:spcAft>
              <a:buClr>
                <a:srgbClr val="FFFFFF"/>
              </a:buClr>
              <a:buSzPts val="1200"/>
              <a:buNone/>
              <a:defRPr sz="1200" b="1">
                <a:solidFill>
                  <a:srgbClr val="FFFFFF"/>
                </a:solidFill>
              </a:defRPr>
            </a:lvl4pPr>
            <a:lvl5pPr lvl="4" algn="ctr" rtl="0">
              <a:spcBef>
                <a:spcPts val="0"/>
              </a:spcBef>
              <a:spcAft>
                <a:spcPts val="0"/>
              </a:spcAft>
              <a:buClr>
                <a:srgbClr val="FFFFFF"/>
              </a:buClr>
              <a:buSzPts val="1200"/>
              <a:buNone/>
              <a:defRPr sz="1200" b="1">
                <a:solidFill>
                  <a:srgbClr val="FFFFFF"/>
                </a:solidFill>
              </a:defRPr>
            </a:lvl5pPr>
            <a:lvl6pPr lvl="5" algn="ctr" rtl="0">
              <a:spcBef>
                <a:spcPts val="0"/>
              </a:spcBef>
              <a:spcAft>
                <a:spcPts val="0"/>
              </a:spcAft>
              <a:buClr>
                <a:srgbClr val="FFFFFF"/>
              </a:buClr>
              <a:buSzPts val="1200"/>
              <a:buNone/>
              <a:defRPr sz="1200" b="1">
                <a:solidFill>
                  <a:srgbClr val="FFFFFF"/>
                </a:solidFill>
              </a:defRPr>
            </a:lvl6pPr>
            <a:lvl7pPr lvl="6" algn="ctr" rtl="0">
              <a:spcBef>
                <a:spcPts val="0"/>
              </a:spcBef>
              <a:spcAft>
                <a:spcPts val="0"/>
              </a:spcAft>
              <a:buClr>
                <a:srgbClr val="FFFFFF"/>
              </a:buClr>
              <a:buSzPts val="1200"/>
              <a:buNone/>
              <a:defRPr sz="1200" b="1">
                <a:solidFill>
                  <a:srgbClr val="FFFFFF"/>
                </a:solidFill>
              </a:defRPr>
            </a:lvl7pPr>
            <a:lvl8pPr lvl="7" algn="ctr" rtl="0">
              <a:spcBef>
                <a:spcPts val="0"/>
              </a:spcBef>
              <a:spcAft>
                <a:spcPts val="0"/>
              </a:spcAft>
              <a:buClr>
                <a:srgbClr val="FFFFFF"/>
              </a:buClr>
              <a:buSzPts val="1200"/>
              <a:buNone/>
              <a:defRPr sz="1200" b="1">
                <a:solidFill>
                  <a:srgbClr val="FFFFFF"/>
                </a:solidFill>
              </a:defRPr>
            </a:lvl8pPr>
            <a:lvl9pPr lvl="8" algn="ctr" rtl="0">
              <a:spcBef>
                <a:spcPts val="0"/>
              </a:spcBef>
              <a:spcAft>
                <a:spcPts val="0"/>
              </a:spcAft>
              <a:buClr>
                <a:srgbClr val="FFFFFF"/>
              </a:buClr>
              <a:buSzPts val="1200"/>
              <a:buNone/>
              <a:defRPr sz="1200" b="1">
                <a:solidFill>
                  <a:srgbClr val="FFFFFF"/>
                </a:solidFill>
              </a:defRPr>
            </a:lvl9pPr>
          </a:lstStyle>
          <a:p>
            <a:endParaRPr/>
          </a:p>
        </p:txBody>
      </p:sp>
      <p:sp>
        <p:nvSpPr>
          <p:cNvPr id="185" name="Google Shape;185;p37"/>
          <p:cNvSpPr txBox="1">
            <a:spLocks noGrp="1"/>
          </p:cNvSpPr>
          <p:nvPr>
            <p:ph type="subTitle" idx="13"/>
          </p:nvPr>
        </p:nvSpPr>
        <p:spPr>
          <a:xfrm>
            <a:off x="6534213" y="3597500"/>
            <a:ext cx="1590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100">
                <a:solidFill>
                  <a:srgbClr val="FFFFFF"/>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86" name="Google Shape;186;p37"/>
          <p:cNvSpPr txBox="1">
            <a:spLocks noGrp="1"/>
          </p:cNvSpPr>
          <p:nvPr>
            <p:ph type="title" idx="14" hasCustomPrompt="1"/>
          </p:nvPr>
        </p:nvSpPr>
        <p:spPr>
          <a:xfrm>
            <a:off x="6928013" y="2196188"/>
            <a:ext cx="810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
        <p:nvSpPr>
          <p:cNvPr id="187" name="Google Shape;187;p37"/>
          <p:cNvSpPr txBox="1">
            <a:spLocks noGrp="1"/>
          </p:cNvSpPr>
          <p:nvPr>
            <p:ph type="title" idx="15"/>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p:cSld name="BLANK_1_2">
    <p:bg>
      <p:bgPr>
        <a:solidFill>
          <a:srgbClr val="FF5864"/>
        </a:solidFill>
        <a:effectLst/>
      </p:bgPr>
    </p:bg>
    <p:spTree>
      <p:nvGrpSpPr>
        <p:cNvPr id="1" name="Shape 188"/>
        <p:cNvGrpSpPr/>
        <p:nvPr/>
      </p:nvGrpSpPr>
      <p:grpSpPr>
        <a:xfrm>
          <a:off x="0" y="0"/>
          <a:ext cx="0" cy="0"/>
          <a:chOff x="0" y="0"/>
          <a:chExt cx="0" cy="0"/>
        </a:xfrm>
      </p:grpSpPr>
      <p:sp>
        <p:nvSpPr>
          <p:cNvPr id="189" name="Google Shape;189;p38"/>
          <p:cNvSpPr/>
          <p:nvPr/>
        </p:nvSpPr>
        <p:spPr>
          <a:xfrm rot="-8462535" flipH="1">
            <a:off x="-2063690" y="-113995"/>
            <a:ext cx="2825165" cy="2849869"/>
          </a:xfrm>
          <a:custGeom>
            <a:avLst/>
            <a:gdLst/>
            <a:ahLst/>
            <a:cxnLst/>
            <a:rect l="l" t="t" r="r" b="b"/>
            <a:pathLst>
              <a:path w="10794" h="10524" extrusionOk="0">
                <a:moveTo>
                  <a:pt x="5719" y="1"/>
                </a:moveTo>
                <a:cubicBezTo>
                  <a:pt x="4695" y="1"/>
                  <a:pt x="3572" y="394"/>
                  <a:pt x="2687" y="978"/>
                </a:cubicBezTo>
                <a:cubicBezTo>
                  <a:pt x="584" y="2368"/>
                  <a:pt x="0" y="5202"/>
                  <a:pt x="1391" y="7306"/>
                </a:cubicBezTo>
                <a:cubicBezTo>
                  <a:pt x="2464" y="8933"/>
                  <a:pt x="4975" y="10523"/>
                  <a:pt x="7033" y="10523"/>
                </a:cubicBezTo>
                <a:cubicBezTo>
                  <a:pt x="7639" y="10523"/>
                  <a:pt x="8206" y="10383"/>
                  <a:pt x="8686" y="10066"/>
                </a:cubicBezTo>
                <a:cubicBezTo>
                  <a:pt x="10793" y="8676"/>
                  <a:pt x="8729" y="5302"/>
                  <a:pt x="8529" y="2788"/>
                </a:cubicBezTo>
                <a:cubicBezTo>
                  <a:pt x="8366" y="751"/>
                  <a:pt x="7136" y="1"/>
                  <a:pt x="5719" y="1"/>
                </a:cubicBezTo>
                <a:close/>
              </a:path>
            </a:pathLst>
          </a:custGeom>
          <a:solidFill>
            <a:srgbClr val="FFD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8"/>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4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91" name="Google Shape;191;p38"/>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400"/>
              <a:buNone/>
              <a:defRPr>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92" name="Google Shape;192;p38"/>
          <p:cNvSpPr txBox="1">
            <a:spLocks noGrp="1"/>
          </p:cNvSpPr>
          <p:nvPr>
            <p:ph type="title" idx="2" hasCustomPrompt="1"/>
          </p:nvPr>
        </p:nvSpPr>
        <p:spPr>
          <a:xfrm>
            <a:off x="3492300" y="1948575"/>
            <a:ext cx="21594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1">
  <p:cSld name="BLANK_1_2_1">
    <p:bg>
      <p:bgPr>
        <a:solidFill>
          <a:schemeClr val="accent6"/>
        </a:solidFill>
        <a:effectLst/>
      </p:bgPr>
    </p:bg>
    <p:spTree>
      <p:nvGrpSpPr>
        <p:cNvPr id="1" name="Shape 193"/>
        <p:cNvGrpSpPr/>
        <p:nvPr/>
      </p:nvGrpSpPr>
      <p:grpSpPr>
        <a:xfrm>
          <a:off x="0" y="0"/>
          <a:ext cx="0" cy="0"/>
          <a:chOff x="0" y="0"/>
          <a:chExt cx="0" cy="0"/>
        </a:xfrm>
      </p:grpSpPr>
      <p:sp>
        <p:nvSpPr>
          <p:cNvPr id="194" name="Google Shape;194;p39"/>
          <p:cNvSpPr txBox="1">
            <a:spLocks noGrp="1"/>
          </p:cNvSpPr>
          <p:nvPr>
            <p:ph type="title"/>
          </p:nvPr>
        </p:nvSpPr>
        <p:spPr>
          <a:xfrm>
            <a:off x="4352925" y="1533525"/>
            <a:ext cx="4071000" cy="1038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latin typeface="Staatliches"/>
                <a:ea typeface="Staatliches"/>
                <a:cs typeface="Staatliches"/>
                <a:sym typeface="Staatliche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5" name="Google Shape;195;p39"/>
          <p:cNvSpPr txBox="1">
            <a:spLocks noGrp="1"/>
          </p:cNvSpPr>
          <p:nvPr>
            <p:ph type="subTitle" idx="1"/>
          </p:nvPr>
        </p:nvSpPr>
        <p:spPr>
          <a:xfrm>
            <a:off x="5219700" y="2571750"/>
            <a:ext cx="3204600" cy="1571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196"/>
        <p:cNvGrpSpPr/>
        <p:nvPr/>
      </p:nvGrpSpPr>
      <p:grpSpPr>
        <a:xfrm>
          <a:off x="0" y="0"/>
          <a:ext cx="0" cy="0"/>
          <a:chOff x="0" y="0"/>
          <a:chExt cx="0" cy="0"/>
        </a:xfrm>
      </p:grpSpPr>
      <p:sp>
        <p:nvSpPr>
          <p:cNvPr id="197" name="Google Shape;197;p40"/>
          <p:cNvSpPr txBox="1">
            <a:spLocks noGrp="1"/>
          </p:cNvSpPr>
          <p:nvPr>
            <p:ph type="title"/>
          </p:nvPr>
        </p:nvSpPr>
        <p:spPr>
          <a:xfrm>
            <a:off x="720000" y="1533525"/>
            <a:ext cx="4071000" cy="1038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latin typeface="Staatliches"/>
                <a:ea typeface="Staatliches"/>
                <a:cs typeface="Staatliches"/>
                <a:sym typeface="Staatliche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8" name="Google Shape;198;p40"/>
          <p:cNvSpPr txBox="1">
            <a:spLocks noGrp="1"/>
          </p:cNvSpPr>
          <p:nvPr>
            <p:ph type="subTitle" idx="1"/>
          </p:nvPr>
        </p:nvSpPr>
        <p:spPr>
          <a:xfrm>
            <a:off x="720000" y="2571750"/>
            <a:ext cx="3204600" cy="157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lumns">
  <p:cSld name="BLANK_1_1">
    <p:bg>
      <p:bgPr>
        <a:solidFill>
          <a:srgbClr val="FF5864"/>
        </a:solidFill>
        <a:effectLst/>
      </p:bgPr>
    </p:bg>
    <p:spTree>
      <p:nvGrpSpPr>
        <p:cNvPr id="1" name="Shape 199"/>
        <p:cNvGrpSpPr/>
        <p:nvPr/>
      </p:nvGrpSpPr>
      <p:grpSpPr>
        <a:xfrm>
          <a:off x="0" y="0"/>
          <a:ext cx="0" cy="0"/>
          <a:chOff x="0" y="0"/>
          <a:chExt cx="0" cy="0"/>
        </a:xfrm>
      </p:grpSpPr>
      <p:sp>
        <p:nvSpPr>
          <p:cNvPr id="200" name="Google Shape;200;p41"/>
          <p:cNvSpPr txBox="1">
            <a:spLocks noGrp="1"/>
          </p:cNvSpPr>
          <p:nvPr>
            <p:ph type="subTitle" idx="1"/>
          </p:nvPr>
        </p:nvSpPr>
        <p:spPr>
          <a:xfrm>
            <a:off x="890925" y="3266600"/>
            <a:ext cx="21720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2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01" name="Google Shape;201;p41"/>
          <p:cNvSpPr txBox="1">
            <a:spLocks noGrp="1"/>
          </p:cNvSpPr>
          <p:nvPr>
            <p:ph type="subTitle" idx="2"/>
          </p:nvPr>
        </p:nvSpPr>
        <p:spPr>
          <a:xfrm>
            <a:off x="3486000" y="3266600"/>
            <a:ext cx="21720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2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02" name="Google Shape;202;p41"/>
          <p:cNvSpPr txBox="1">
            <a:spLocks noGrp="1"/>
          </p:cNvSpPr>
          <p:nvPr>
            <p:ph type="subTitle" idx="3"/>
          </p:nvPr>
        </p:nvSpPr>
        <p:spPr>
          <a:xfrm>
            <a:off x="6081075" y="3266600"/>
            <a:ext cx="21720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2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03" name="Google Shape;203;p41"/>
          <p:cNvSpPr txBox="1">
            <a:spLocks noGrp="1"/>
          </p:cNvSpPr>
          <p:nvPr>
            <p:ph type="subTitle" idx="4"/>
          </p:nvPr>
        </p:nvSpPr>
        <p:spPr>
          <a:xfrm>
            <a:off x="972225" y="2969135"/>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04" name="Google Shape;204;p41"/>
          <p:cNvSpPr txBox="1">
            <a:spLocks noGrp="1"/>
          </p:cNvSpPr>
          <p:nvPr>
            <p:ph type="subTitle" idx="5"/>
          </p:nvPr>
        </p:nvSpPr>
        <p:spPr>
          <a:xfrm>
            <a:off x="3567300" y="2969135"/>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05" name="Google Shape;205;p41"/>
          <p:cNvSpPr txBox="1">
            <a:spLocks noGrp="1"/>
          </p:cNvSpPr>
          <p:nvPr>
            <p:ph type="subTitle" idx="6"/>
          </p:nvPr>
        </p:nvSpPr>
        <p:spPr>
          <a:xfrm>
            <a:off x="6162375" y="2969135"/>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06" name="Google Shape;206;p41"/>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ctrTitle"/>
          </p:nvPr>
        </p:nvSpPr>
        <p:spPr>
          <a:xfrm>
            <a:off x="968075" y="2406725"/>
            <a:ext cx="3165900" cy="462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20124D"/>
              </a:buClr>
              <a:buSzPts val="1800"/>
              <a:buNone/>
              <a:defRPr sz="2400">
                <a:solidFill>
                  <a:srgbClr val="20124D"/>
                </a:solidFill>
              </a:defRPr>
            </a:lvl1pPr>
            <a:lvl2pPr lvl="1" algn="ctr" rtl="0">
              <a:spcBef>
                <a:spcPts val="0"/>
              </a:spcBef>
              <a:spcAft>
                <a:spcPts val="0"/>
              </a:spcAft>
              <a:buClr>
                <a:srgbClr val="20124D"/>
              </a:buClr>
              <a:buSzPts val="1800"/>
              <a:buNone/>
              <a:defRPr sz="1800">
                <a:solidFill>
                  <a:srgbClr val="20124D"/>
                </a:solidFill>
              </a:defRPr>
            </a:lvl2pPr>
            <a:lvl3pPr lvl="2" algn="ctr" rtl="0">
              <a:spcBef>
                <a:spcPts val="0"/>
              </a:spcBef>
              <a:spcAft>
                <a:spcPts val="0"/>
              </a:spcAft>
              <a:buClr>
                <a:srgbClr val="20124D"/>
              </a:buClr>
              <a:buSzPts val="1800"/>
              <a:buNone/>
              <a:defRPr sz="1800">
                <a:solidFill>
                  <a:srgbClr val="20124D"/>
                </a:solidFill>
              </a:defRPr>
            </a:lvl3pPr>
            <a:lvl4pPr lvl="3" algn="ctr" rtl="0">
              <a:spcBef>
                <a:spcPts val="0"/>
              </a:spcBef>
              <a:spcAft>
                <a:spcPts val="0"/>
              </a:spcAft>
              <a:buClr>
                <a:srgbClr val="20124D"/>
              </a:buClr>
              <a:buSzPts val="1800"/>
              <a:buNone/>
              <a:defRPr sz="1800">
                <a:solidFill>
                  <a:srgbClr val="20124D"/>
                </a:solidFill>
              </a:defRPr>
            </a:lvl4pPr>
            <a:lvl5pPr lvl="4" algn="ctr" rtl="0">
              <a:spcBef>
                <a:spcPts val="0"/>
              </a:spcBef>
              <a:spcAft>
                <a:spcPts val="0"/>
              </a:spcAft>
              <a:buClr>
                <a:srgbClr val="20124D"/>
              </a:buClr>
              <a:buSzPts val="1800"/>
              <a:buNone/>
              <a:defRPr sz="1800">
                <a:solidFill>
                  <a:srgbClr val="20124D"/>
                </a:solidFill>
              </a:defRPr>
            </a:lvl5pPr>
            <a:lvl6pPr lvl="5" algn="ctr" rtl="0">
              <a:spcBef>
                <a:spcPts val="0"/>
              </a:spcBef>
              <a:spcAft>
                <a:spcPts val="0"/>
              </a:spcAft>
              <a:buClr>
                <a:srgbClr val="20124D"/>
              </a:buClr>
              <a:buSzPts val="1800"/>
              <a:buNone/>
              <a:defRPr sz="1800">
                <a:solidFill>
                  <a:srgbClr val="20124D"/>
                </a:solidFill>
              </a:defRPr>
            </a:lvl6pPr>
            <a:lvl7pPr lvl="6" algn="ctr" rtl="0">
              <a:spcBef>
                <a:spcPts val="0"/>
              </a:spcBef>
              <a:spcAft>
                <a:spcPts val="0"/>
              </a:spcAft>
              <a:buClr>
                <a:srgbClr val="20124D"/>
              </a:buClr>
              <a:buSzPts val="1800"/>
              <a:buNone/>
              <a:defRPr sz="1800">
                <a:solidFill>
                  <a:srgbClr val="20124D"/>
                </a:solidFill>
              </a:defRPr>
            </a:lvl7pPr>
            <a:lvl8pPr lvl="7" algn="ctr" rtl="0">
              <a:spcBef>
                <a:spcPts val="0"/>
              </a:spcBef>
              <a:spcAft>
                <a:spcPts val="0"/>
              </a:spcAft>
              <a:buClr>
                <a:srgbClr val="20124D"/>
              </a:buClr>
              <a:buSzPts val="1800"/>
              <a:buNone/>
              <a:defRPr sz="1800">
                <a:solidFill>
                  <a:srgbClr val="20124D"/>
                </a:solidFill>
              </a:defRPr>
            </a:lvl8pPr>
            <a:lvl9pPr lvl="8" algn="ctr" rtl="0">
              <a:spcBef>
                <a:spcPts val="0"/>
              </a:spcBef>
              <a:spcAft>
                <a:spcPts val="0"/>
              </a:spcAft>
              <a:buClr>
                <a:srgbClr val="20124D"/>
              </a:buClr>
              <a:buSzPts val="1800"/>
              <a:buNone/>
              <a:defRPr sz="1800">
                <a:solidFill>
                  <a:srgbClr val="20124D"/>
                </a:solidFill>
              </a:defRPr>
            </a:lvl9pPr>
          </a:lstStyle>
          <a:p>
            <a:endParaRPr/>
          </a:p>
        </p:txBody>
      </p:sp>
      <p:sp>
        <p:nvSpPr>
          <p:cNvPr id="24" name="Google Shape;24;p5"/>
          <p:cNvSpPr txBox="1">
            <a:spLocks noGrp="1"/>
          </p:cNvSpPr>
          <p:nvPr>
            <p:ph type="subTitle" idx="1"/>
          </p:nvPr>
        </p:nvSpPr>
        <p:spPr>
          <a:xfrm>
            <a:off x="968075" y="2869375"/>
            <a:ext cx="3165900" cy="7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0124D"/>
              </a:buClr>
              <a:buSzPts val="1200"/>
              <a:buFont typeface="Roboto Condensed Light"/>
              <a:buNone/>
              <a:defRPr sz="1400">
                <a:solidFill>
                  <a:srgbClr val="000000"/>
                </a:solidFill>
                <a:latin typeface="Barlow Light"/>
                <a:ea typeface="Barlow Light"/>
                <a:cs typeface="Barlow Light"/>
                <a:sym typeface="Barlow Light"/>
              </a:defRPr>
            </a:lvl1pPr>
            <a:lvl2pPr lvl="1" algn="ctr" rtl="0">
              <a:lnSpc>
                <a:spcPct val="100000"/>
              </a:lnSpc>
              <a:spcBef>
                <a:spcPts val="160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9pPr>
          </a:lstStyle>
          <a:p>
            <a:endParaRPr/>
          </a:p>
        </p:txBody>
      </p:sp>
      <p:sp>
        <p:nvSpPr>
          <p:cNvPr id="25" name="Google Shape;25;p5"/>
          <p:cNvSpPr txBox="1">
            <a:spLocks noGrp="1"/>
          </p:cNvSpPr>
          <p:nvPr>
            <p:ph type="ctrTitle" idx="2"/>
          </p:nvPr>
        </p:nvSpPr>
        <p:spPr>
          <a:xfrm>
            <a:off x="5010000" y="2406725"/>
            <a:ext cx="3165900" cy="462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20124D"/>
              </a:buClr>
              <a:buSzPts val="1800"/>
              <a:buNone/>
              <a:defRPr sz="2400">
                <a:solidFill>
                  <a:srgbClr val="20124D"/>
                </a:solidFill>
              </a:defRPr>
            </a:lvl1pPr>
            <a:lvl2pPr lvl="1" algn="ctr" rtl="0">
              <a:spcBef>
                <a:spcPts val="0"/>
              </a:spcBef>
              <a:spcAft>
                <a:spcPts val="0"/>
              </a:spcAft>
              <a:buClr>
                <a:srgbClr val="20124D"/>
              </a:buClr>
              <a:buSzPts val="1800"/>
              <a:buNone/>
              <a:defRPr sz="1800">
                <a:solidFill>
                  <a:srgbClr val="20124D"/>
                </a:solidFill>
              </a:defRPr>
            </a:lvl2pPr>
            <a:lvl3pPr lvl="2" algn="ctr" rtl="0">
              <a:spcBef>
                <a:spcPts val="0"/>
              </a:spcBef>
              <a:spcAft>
                <a:spcPts val="0"/>
              </a:spcAft>
              <a:buClr>
                <a:srgbClr val="20124D"/>
              </a:buClr>
              <a:buSzPts val="1800"/>
              <a:buNone/>
              <a:defRPr sz="1800">
                <a:solidFill>
                  <a:srgbClr val="20124D"/>
                </a:solidFill>
              </a:defRPr>
            </a:lvl3pPr>
            <a:lvl4pPr lvl="3" algn="ctr" rtl="0">
              <a:spcBef>
                <a:spcPts val="0"/>
              </a:spcBef>
              <a:spcAft>
                <a:spcPts val="0"/>
              </a:spcAft>
              <a:buClr>
                <a:srgbClr val="20124D"/>
              </a:buClr>
              <a:buSzPts val="1800"/>
              <a:buNone/>
              <a:defRPr sz="1800">
                <a:solidFill>
                  <a:srgbClr val="20124D"/>
                </a:solidFill>
              </a:defRPr>
            </a:lvl4pPr>
            <a:lvl5pPr lvl="4" algn="ctr" rtl="0">
              <a:spcBef>
                <a:spcPts val="0"/>
              </a:spcBef>
              <a:spcAft>
                <a:spcPts val="0"/>
              </a:spcAft>
              <a:buClr>
                <a:srgbClr val="20124D"/>
              </a:buClr>
              <a:buSzPts val="1800"/>
              <a:buNone/>
              <a:defRPr sz="1800">
                <a:solidFill>
                  <a:srgbClr val="20124D"/>
                </a:solidFill>
              </a:defRPr>
            </a:lvl5pPr>
            <a:lvl6pPr lvl="5" algn="ctr" rtl="0">
              <a:spcBef>
                <a:spcPts val="0"/>
              </a:spcBef>
              <a:spcAft>
                <a:spcPts val="0"/>
              </a:spcAft>
              <a:buClr>
                <a:srgbClr val="20124D"/>
              </a:buClr>
              <a:buSzPts val="1800"/>
              <a:buNone/>
              <a:defRPr sz="1800">
                <a:solidFill>
                  <a:srgbClr val="20124D"/>
                </a:solidFill>
              </a:defRPr>
            </a:lvl6pPr>
            <a:lvl7pPr lvl="6" algn="ctr" rtl="0">
              <a:spcBef>
                <a:spcPts val="0"/>
              </a:spcBef>
              <a:spcAft>
                <a:spcPts val="0"/>
              </a:spcAft>
              <a:buClr>
                <a:srgbClr val="20124D"/>
              </a:buClr>
              <a:buSzPts val="1800"/>
              <a:buNone/>
              <a:defRPr sz="1800">
                <a:solidFill>
                  <a:srgbClr val="20124D"/>
                </a:solidFill>
              </a:defRPr>
            </a:lvl7pPr>
            <a:lvl8pPr lvl="7" algn="ctr" rtl="0">
              <a:spcBef>
                <a:spcPts val="0"/>
              </a:spcBef>
              <a:spcAft>
                <a:spcPts val="0"/>
              </a:spcAft>
              <a:buClr>
                <a:srgbClr val="20124D"/>
              </a:buClr>
              <a:buSzPts val="1800"/>
              <a:buNone/>
              <a:defRPr sz="1800">
                <a:solidFill>
                  <a:srgbClr val="20124D"/>
                </a:solidFill>
              </a:defRPr>
            </a:lvl8pPr>
            <a:lvl9pPr lvl="8" algn="ctr" rtl="0">
              <a:spcBef>
                <a:spcPts val="0"/>
              </a:spcBef>
              <a:spcAft>
                <a:spcPts val="0"/>
              </a:spcAft>
              <a:buClr>
                <a:srgbClr val="20124D"/>
              </a:buClr>
              <a:buSzPts val="1800"/>
              <a:buNone/>
              <a:defRPr sz="1800">
                <a:solidFill>
                  <a:srgbClr val="20124D"/>
                </a:solidFill>
              </a:defRPr>
            </a:lvl9pPr>
          </a:lstStyle>
          <a:p>
            <a:endParaRPr/>
          </a:p>
        </p:txBody>
      </p:sp>
      <p:sp>
        <p:nvSpPr>
          <p:cNvPr id="26" name="Google Shape;26;p5"/>
          <p:cNvSpPr txBox="1">
            <a:spLocks noGrp="1"/>
          </p:cNvSpPr>
          <p:nvPr>
            <p:ph type="subTitle" idx="3"/>
          </p:nvPr>
        </p:nvSpPr>
        <p:spPr>
          <a:xfrm>
            <a:off x="5010000" y="2869375"/>
            <a:ext cx="3165900" cy="7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0124D"/>
              </a:buClr>
              <a:buSzPts val="1200"/>
              <a:buFont typeface="Roboto Condensed Light"/>
              <a:buNone/>
              <a:defRPr sz="14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20124D"/>
              </a:buClr>
              <a:buSzPts val="1200"/>
              <a:buFont typeface="Roboto Condensed Light"/>
              <a:buNone/>
              <a:defRPr sz="1200">
                <a:solidFill>
                  <a:srgbClr val="20124D"/>
                </a:solidFill>
                <a:latin typeface="Roboto Condensed Light"/>
                <a:ea typeface="Roboto Condensed Light"/>
                <a:cs typeface="Roboto Condensed Light"/>
                <a:sym typeface="Roboto Condensed Light"/>
              </a:defRPr>
            </a:lvl9pPr>
          </a:lstStyle>
          <a:p>
            <a:endParaRPr/>
          </a:p>
        </p:txBody>
      </p:sp>
      <p:sp>
        <p:nvSpPr>
          <p:cNvPr id="27" name="Google Shape;27;p5"/>
          <p:cNvSpPr txBox="1">
            <a:spLocks noGrp="1"/>
          </p:cNvSpPr>
          <p:nvPr>
            <p:ph type="title" idx="4"/>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ur columns">
  <p:cSld name="BLANK_1_1_1">
    <p:bg>
      <p:bgPr>
        <a:solidFill>
          <a:srgbClr val="FF5864"/>
        </a:solidFill>
        <a:effectLst/>
      </p:bgPr>
    </p:bg>
    <p:spTree>
      <p:nvGrpSpPr>
        <p:cNvPr id="1" name="Shape 207"/>
        <p:cNvGrpSpPr/>
        <p:nvPr/>
      </p:nvGrpSpPr>
      <p:grpSpPr>
        <a:xfrm>
          <a:off x="0" y="0"/>
          <a:ext cx="0" cy="0"/>
          <a:chOff x="0" y="0"/>
          <a:chExt cx="0" cy="0"/>
        </a:xfrm>
      </p:grpSpPr>
      <p:sp>
        <p:nvSpPr>
          <p:cNvPr id="208" name="Google Shape;208;p42"/>
          <p:cNvSpPr txBox="1">
            <a:spLocks noGrp="1"/>
          </p:cNvSpPr>
          <p:nvPr>
            <p:ph type="subTitle" idx="1"/>
          </p:nvPr>
        </p:nvSpPr>
        <p:spPr>
          <a:xfrm>
            <a:off x="1205200" y="39890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09" name="Google Shape;209;p42"/>
          <p:cNvSpPr txBox="1">
            <a:spLocks noGrp="1"/>
          </p:cNvSpPr>
          <p:nvPr>
            <p:ph type="subTitle" idx="2"/>
          </p:nvPr>
        </p:nvSpPr>
        <p:spPr>
          <a:xfrm>
            <a:off x="588950" y="306140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210" name="Google Shape;210;p42"/>
          <p:cNvSpPr txBox="1">
            <a:spLocks noGrp="1"/>
          </p:cNvSpPr>
          <p:nvPr>
            <p:ph type="subTitle" idx="3"/>
          </p:nvPr>
        </p:nvSpPr>
        <p:spPr>
          <a:xfrm>
            <a:off x="5090925" y="39890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11" name="Google Shape;211;p42"/>
          <p:cNvSpPr txBox="1">
            <a:spLocks noGrp="1"/>
          </p:cNvSpPr>
          <p:nvPr>
            <p:ph type="subTitle" idx="4"/>
          </p:nvPr>
        </p:nvSpPr>
        <p:spPr>
          <a:xfrm>
            <a:off x="4474775" y="306140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212" name="Google Shape;212;p42"/>
          <p:cNvSpPr txBox="1">
            <a:spLocks noGrp="1"/>
          </p:cNvSpPr>
          <p:nvPr>
            <p:ph type="subTitle" idx="5"/>
          </p:nvPr>
        </p:nvSpPr>
        <p:spPr>
          <a:xfrm>
            <a:off x="1205200" y="21582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13" name="Google Shape;213;p42"/>
          <p:cNvSpPr txBox="1">
            <a:spLocks noGrp="1"/>
          </p:cNvSpPr>
          <p:nvPr>
            <p:ph type="subTitle" idx="6"/>
          </p:nvPr>
        </p:nvSpPr>
        <p:spPr>
          <a:xfrm>
            <a:off x="588825" y="123065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214" name="Google Shape;214;p42"/>
          <p:cNvSpPr txBox="1">
            <a:spLocks noGrp="1"/>
          </p:cNvSpPr>
          <p:nvPr>
            <p:ph type="subTitle" idx="7"/>
          </p:nvPr>
        </p:nvSpPr>
        <p:spPr>
          <a:xfrm>
            <a:off x="5090925" y="215827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15" name="Google Shape;215;p42"/>
          <p:cNvSpPr txBox="1">
            <a:spLocks noGrp="1"/>
          </p:cNvSpPr>
          <p:nvPr>
            <p:ph type="subTitle" idx="8"/>
          </p:nvPr>
        </p:nvSpPr>
        <p:spPr>
          <a:xfrm>
            <a:off x="4474575" y="1230650"/>
            <a:ext cx="4080600" cy="67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sz="3600">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216" name="Google Shape;216;p42"/>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lumns">
  <p:cSld name="BLANK_1_1_1_1">
    <p:bg>
      <p:bgPr>
        <a:solidFill>
          <a:srgbClr val="FF5864"/>
        </a:solidFill>
        <a:effectLst/>
      </p:bgPr>
    </p:bg>
    <p:spTree>
      <p:nvGrpSpPr>
        <p:cNvPr id="1" name="Shape 217"/>
        <p:cNvGrpSpPr/>
        <p:nvPr/>
      </p:nvGrpSpPr>
      <p:grpSpPr>
        <a:xfrm>
          <a:off x="0" y="0"/>
          <a:ext cx="0" cy="0"/>
          <a:chOff x="0" y="0"/>
          <a:chExt cx="0" cy="0"/>
        </a:xfrm>
      </p:grpSpPr>
      <p:sp>
        <p:nvSpPr>
          <p:cNvPr id="218" name="Google Shape;218;p43"/>
          <p:cNvSpPr txBox="1">
            <a:spLocks noGrp="1"/>
          </p:cNvSpPr>
          <p:nvPr>
            <p:ph type="subTitle" idx="1"/>
          </p:nvPr>
        </p:nvSpPr>
        <p:spPr>
          <a:xfrm>
            <a:off x="1127063" y="329102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19" name="Google Shape;219;p43"/>
          <p:cNvSpPr txBox="1">
            <a:spLocks noGrp="1"/>
          </p:cNvSpPr>
          <p:nvPr>
            <p:ph type="subTitle" idx="2"/>
          </p:nvPr>
        </p:nvSpPr>
        <p:spPr>
          <a:xfrm>
            <a:off x="1127063" y="287307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9pPr>
          </a:lstStyle>
          <a:p>
            <a:endParaRPr/>
          </a:p>
        </p:txBody>
      </p:sp>
      <p:sp>
        <p:nvSpPr>
          <p:cNvPr id="220" name="Google Shape;220;p43"/>
          <p:cNvSpPr txBox="1">
            <a:spLocks noGrp="1"/>
          </p:cNvSpPr>
          <p:nvPr>
            <p:ph type="subTitle" idx="3"/>
          </p:nvPr>
        </p:nvSpPr>
        <p:spPr>
          <a:xfrm>
            <a:off x="5169000" y="3291025"/>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21" name="Google Shape;221;p43"/>
          <p:cNvSpPr txBox="1">
            <a:spLocks noGrp="1"/>
          </p:cNvSpPr>
          <p:nvPr>
            <p:ph type="subTitle" idx="4"/>
          </p:nvPr>
        </p:nvSpPr>
        <p:spPr>
          <a:xfrm>
            <a:off x="5169000" y="287307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222" name="Google Shape;222;p43"/>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ur columns 2">
  <p:cSld name="BLANK_1_1_1_1_1">
    <p:bg>
      <p:bgPr>
        <a:solidFill>
          <a:srgbClr val="FF5864"/>
        </a:solidFill>
        <a:effectLst/>
      </p:bgPr>
    </p:bg>
    <p:spTree>
      <p:nvGrpSpPr>
        <p:cNvPr id="1" name="Shape 223"/>
        <p:cNvGrpSpPr/>
        <p:nvPr/>
      </p:nvGrpSpPr>
      <p:grpSpPr>
        <a:xfrm>
          <a:off x="0" y="0"/>
          <a:ext cx="0" cy="0"/>
          <a:chOff x="0" y="0"/>
          <a:chExt cx="0" cy="0"/>
        </a:xfrm>
      </p:grpSpPr>
      <p:sp>
        <p:nvSpPr>
          <p:cNvPr id="224" name="Google Shape;224;p44"/>
          <p:cNvSpPr txBox="1">
            <a:spLocks noGrp="1"/>
          </p:cNvSpPr>
          <p:nvPr>
            <p:ph type="subTitle" idx="1"/>
          </p:nvPr>
        </p:nvSpPr>
        <p:spPr>
          <a:xfrm>
            <a:off x="1205200" y="38203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25" name="Google Shape;225;p44"/>
          <p:cNvSpPr txBox="1">
            <a:spLocks noGrp="1"/>
          </p:cNvSpPr>
          <p:nvPr>
            <p:ph type="subTitle" idx="2"/>
          </p:nvPr>
        </p:nvSpPr>
        <p:spPr>
          <a:xfrm>
            <a:off x="1205200" y="330312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9pPr>
          </a:lstStyle>
          <a:p>
            <a:endParaRPr/>
          </a:p>
        </p:txBody>
      </p:sp>
      <p:sp>
        <p:nvSpPr>
          <p:cNvPr id="226" name="Google Shape;226;p44"/>
          <p:cNvSpPr txBox="1">
            <a:spLocks noGrp="1"/>
          </p:cNvSpPr>
          <p:nvPr>
            <p:ph type="subTitle" idx="3"/>
          </p:nvPr>
        </p:nvSpPr>
        <p:spPr>
          <a:xfrm>
            <a:off x="5090925" y="38203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27" name="Google Shape;227;p44"/>
          <p:cNvSpPr txBox="1">
            <a:spLocks noGrp="1"/>
          </p:cNvSpPr>
          <p:nvPr>
            <p:ph type="subTitle" idx="4"/>
          </p:nvPr>
        </p:nvSpPr>
        <p:spPr>
          <a:xfrm>
            <a:off x="5090925" y="3303125"/>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228" name="Google Shape;228;p44"/>
          <p:cNvSpPr txBox="1">
            <a:spLocks noGrp="1"/>
          </p:cNvSpPr>
          <p:nvPr>
            <p:ph type="subTitle" idx="5"/>
          </p:nvPr>
        </p:nvSpPr>
        <p:spPr>
          <a:xfrm>
            <a:off x="1205200" y="21750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29" name="Google Shape;229;p44"/>
          <p:cNvSpPr txBox="1">
            <a:spLocks noGrp="1"/>
          </p:cNvSpPr>
          <p:nvPr>
            <p:ph type="subTitle" idx="6"/>
          </p:nvPr>
        </p:nvSpPr>
        <p:spPr>
          <a:xfrm>
            <a:off x="1205200" y="1644850"/>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800"/>
              <a:buFont typeface="Staatliches"/>
              <a:buNone/>
              <a:defRPr sz="1800">
                <a:solidFill>
                  <a:srgbClr val="F3F3F3"/>
                </a:solidFill>
                <a:latin typeface="Staatliches"/>
                <a:ea typeface="Staatliches"/>
                <a:cs typeface="Staatliches"/>
                <a:sym typeface="Staatliches"/>
              </a:defRPr>
            </a:lvl9pPr>
          </a:lstStyle>
          <a:p>
            <a:endParaRPr/>
          </a:p>
        </p:txBody>
      </p:sp>
      <p:sp>
        <p:nvSpPr>
          <p:cNvPr id="230" name="Google Shape;230;p44"/>
          <p:cNvSpPr txBox="1">
            <a:spLocks noGrp="1"/>
          </p:cNvSpPr>
          <p:nvPr>
            <p:ph type="subTitle" idx="7"/>
          </p:nvPr>
        </p:nvSpPr>
        <p:spPr>
          <a:xfrm>
            <a:off x="5090925" y="2175000"/>
            <a:ext cx="2847900" cy="7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100">
                <a:solidFill>
                  <a:srgbClr val="F3F3F3"/>
                </a:solidFill>
                <a:latin typeface="Roboto Condensed Light"/>
                <a:ea typeface="Roboto Condensed Light"/>
                <a:cs typeface="Roboto Condensed Light"/>
                <a:sym typeface="Roboto Condensed Light"/>
              </a:defRPr>
            </a:lvl9pPr>
          </a:lstStyle>
          <a:p>
            <a:endParaRPr/>
          </a:p>
        </p:txBody>
      </p:sp>
      <p:sp>
        <p:nvSpPr>
          <p:cNvPr id="231" name="Google Shape;231;p44"/>
          <p:cNvSpPr txBox="1">
            <a:spLocks noGrp="1"/>
          </p:cNvSpPr>
          <p:nvPr>
            <p:ph type="subTitle" idx="8"/>
          </p:nvPr>
        </p:nvSpPr>
        <p:spPr>
          <a:xfrm>
            <a:off x="5090925" y="1644850"/>
            <a:ext cx="2847900" cy="374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800"/>
              <a:buFont typeface="Staatliches"/>
              <a:buNone/>
              <a:defRPr>
                <a:solidFill>
                  <a:srgbClr val="20124D"/>
                </a:solidFill>
                <a:latin typeface="Staatliches"/>
                <a:ea typeface="Staatliches"/>
                <a:cs typeface="Staatliches"/>
                <a:sym typeface="Staatliches"/>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232" name="Google Shape;232;p44"/>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p:cSld name="CUSTOM">
    <p:spTree>
      <p:nvGrpSpPr>
        <p:cNvPr id="1" name="Shape 233"/>
        <p:cNvGrpSpPr/>
        <p:nvPr/>
      </p:nvGrpSpPr>
      <p:grpSpPr>
        <a:xfrm>
          <a:off x="0" y="0"/>
          <a:ext cx="0" cy="0"/>
          <a:chOff x="0" y="0"/>
          <a:chExt cx="0" cy="0"/>
        </a:xfrm>
      </p:grpSpPr>
      <p:sp>
        <p:nvSpPr>
          <p:cNvPr id="234" name="Google Shape;234;p45"/>
          <p:cNvSpPr txBox="1">
            <a:spLocks noGrp="1"/>
          </p:cNvSpPr>
          <p:nvPr>
            <p:ph type="subTitle" idx="1"/>
          </p:nvPr>
        </p:nvSpPr>
        <p:spPr>
          <a:xfrm>
            <a:off x="720000" y="1840175"/>
            <a:ext cx="3597300" cy="396300"/>
          </a:xfrm>
          <a:prstGeom prst="rect">
            <a:avLst/>
          </a:prstGeom>
        </p:spPr>
        <p:txBody>
          <a:bodyPr spcFirstLastPara="1" wrap="square" lIns="91425" tIns="91425" rIns="91425" bIns="91425" anchor="t" anchorCtr="0">
            <a:noAutofit/>
          </a:bodyPr>
          <a:lstStyle>
            <a:lvl1pPr marL="0" marR="0" lvl="0" indent="0" rtl="0">
              <a:lnSpc>
                <a:spcPct val="115000"/>
              </a:lnSpc>
              <a:spcBef>
                <a:spcPts val="0"/>
              </a:spcBef>
              <a:spcAft>
                <a:spcPts val="0"/>
              </a:spcAft>
              <a:buNone/>
              <a:defRPr sz="1400">
                <a:latin typeface="Roboto Condensed Light"/>
                <a:ea typeface="Roboto Condensed Light"/>
                <a:cs typeface="Roboto Condensed Light"/>
                <a:sym typeface="Roboto Condensed Light"/>
              </a:defRPr>
            </a:lvl1pPr>
            <a:lvl2pPr lvl="1" rtl="0">
              <a:spcBef>
                <a:spcPts val="1600"/>
              </a:spcBef>
              <a:spcAft>
                <a:spcPts val="0"/>
              </a:spcAft>
              <a:buNone/>
              <a:defRPr sz="1400">
                <a:latin typeface="Roboto Condensed Light"/>
                <a:ea typeface="Roboto Condensed Light"/>
                <a:cs typeface="Roboto Condensed Light"/>
                <a:sym typeface="Roboto Condensed Light"/>
              </a:defRPr>
            </a:lvl2pPr>
            <a:lvl3pPr lvl="2" rtl="0">
              <a:spcBef>
                <a:spcPts val="1600"/>
              </a:spcBef>
              <a:spcAft>
                <a:spcPts val="0"/>
              </a:spcAft>
              <a:buNone/>
              <a:defRPr sz="1400">
                <a:latin typeface="Roboto Condensed Light"/>
                <a:ea typeface="Roboto Condensed Light"/>
                <a:cs typeface="Roboto Condensed Light"/>
                <a:sym typeface="Roboto Condensed Light"/>
              </a:defRPr>
            </a:lvl3pPr>
            <a:lvl4pPr lvl="3" rtl="0">
              <a:spcBef>
                <a:spcPts val="1600"/>
              </a:spcBef>
              <a:spcAft>
                <a:spcPts val="0"/>
              </a:spcAft>
              <a:buNone/>
              <a:defRPr sz="1400">
                <a:latin typeface="Roboto Condensed Light"/>
                <a:ea typeface="Roboto Condensed Light"/>
                <a:cs typeface="Roboto Condensed Light"/>
                <a:sym typeface="Roboto Condensed Light"/>
              </a:defRPr>
            </a:lvl4pPr>
            <a:lvl5pPr lvl="4" rtl="0">
              <a:spcBef>
                <a:spcPts val="1600"/>
              </a:spcBef>
              <a:spcAft>
                <a:spcPts val="0"/>
              </a:spcAft>
              <a:buNone/>
              <a:defRPr sz="1400">
                <a:latin typeface="Roboto Condensed Light"/>
                <a:ea typeface="Roboto Condensed Light"/>
                <a:cs typeface="Roboto Condensed Light"/>
                <a:sym typeface="Roboto Condensed Light"/>
              </a:defRPr>
            </a:lvl5pPr>
            <a:lvl6pPr lvl="5" rtl="0">
              <a:spcBef>
                <a:spcPts val="1600"/>
              </a:spcBef>
              <a:spcAft>
                <a:spcPts val="0"/>
              </a:spcAft>
              <a:buNone/>
              <a:defRPr sz="1400">
                <a:latin typeface="Roboto Condensed Light"/>
                <a:ea typeface="Roboto Condensed Light"/>
                <a:cs typeface="Roboto Condensed Light"/>
                <a:sym typeface="Roboto Condensed Light"/>
              </a:defRPr>
            </a:lvl6pPr>
            <a:lvl7pPr lvl="6" rtl="0">
              <a:spcBef>
                <a:spcPts val="1600"/>
              </a:spcBef>
              <a:spcAft>
                <a:spcPts val="0"/>
              </a:spcAft>
              <a:buNone/>
              <a:defRPr sz="1400">
                <a:latin typeface="Roboto Condensed Light"/>
                <a:ea typeface="Roboto Condensed Light"/>
                <a:cs typeface="Roboto Condensed Light"/>
                <a:sym typeface="Roboto Condensed Light"/>
              </a:defRPr>
            </a:lvl7pPr>
            <a:lvl8pPr lvl="7" rtl="0">
              <a:spcBef>
                <a:spcPts val="1600"/>
              </a:spcBef>
              <a:spcAft>
                <a:spcPts val="0"/>
              </a:spcAft>
              <a:buNone/>
              <a:defRPr sz="1400">
                <a:latin typeface="Roboto Condensed Light"/>
                <a:ea typeface="Roboto Condensed Light"/>
                <a:cs typeface="Roboto Condensed Light"/>
                <a:sym typeface="Roboto Condensed Light"/>
              </a:defRPr>
            </a:lvl8pPr>
            <a:lvl9pPr lvl="8" rtl="0">
              <a:spcBef>
                <a:spcPts val="1600"/>
              </a:spcBef>
              <a:spcAft>
                <a:spcPts val="1600"/>
              </a:spcAft>
              <a:buNone/>
              <a:defRPr sz="1400">
                <a:latin typeface="Roboto Condensed Light"/>
                <a:ea typeface="Roboto Condensed Light"/>
                <a:cs typeface="Roboto Condensed Light"/>
                <a:sym typeface="Roboto Condensed Light"/>
              </a:defRPr>
            </a:lvl9pPr>
          </a:lstStyle>
          <a:p>
            <a:endParaRPr/>
          </a:p>
        </p:txBody>
      </p:sp>
      <p:sp>
        <p:nvSpPr>
          <p:cNvPr id="235" name="Google Shape;235;p45"/>
          <p:cNvSpPr txBox="1">
            <a:spLocks noGrp="1"/>
          </p:cNvSpPr>
          <p:nvPr>
            <p:ph type="subTitle" idx="2"/>
          </p:nvPr>
        </p:nvSpPr>
        <p:spPr>
          <a:xfrm>
            <a:off x="720000" y="3059311"/>
            <a:ext cx="3597300" cy="396300"/>
          </a:xfrm>
          <a:prstGeom prst="rect">
            <a:avLst/>
          </a:prstGeom>
          <a:noFill/>
        </p:spPr>
        <p:txBody>
          <a:bodyPr spcFirstLastPara="1" wrap="square" lIns="91425" tIns="91425" rIns="91425" bIns="91425" anchor="t" anchorCtr="0">
            <a:noAutofit/>
          </a:bodyPr>
          <a:lstStyle>
            <a:lvl1pPr marL="0" marR="0" lvl="0" indent="0" rtl="0">
              <a:lnSpc>
                <a:spcPct val="115000"/>
              </a:lnSpc>
              <a:spcBef>
                <a:spcPts val="0"/>
              </a:spcBef>
              <a:spcAft>
                <a:spcPts val="0"/>
              </a:spcAft>
              <a:buNone/>
              <a:defRPr sz="1400">
                <a:latin typeface="Roboto Condensed Light"/>
                <a:ea typeface="Roboto Condensed Light"/>
                <a:cs typeface="Roboto Condensed Light"/>
                <a:sym typeface="Roboto Condensed Light"/>
              </a:defRPr>
            </a:lvl1pPr>
            <a:lvl2pPr lvl="1" rtl="0">
              <a:spcBef>
                <a:spcPts val="1600"/>
              </a:spcBef>
              <a:spcAft>
                <a:spcPts val="0"/>
              </a:spcAft>
              <a:buNone/>
              <a:defRPr>
                <a:solidFill>
                  <a:srgbClr val="F3F3F3"/>
                </a:solidFill>
              </a:defRPr>
            </a:lvl2pPr>
            <a:lvl3pPr lvl="2" rtl="0">
              <a:spcBef>
                <a:spcPts val="1600"/>
              </a:spcBef>
              <a:spcAft>
                <a:spcPts val="0"/>
              </a:spcAft>
              <a:buNone/>
              <a:defRPr>
                <a:solidFill>
                  <a:srgbClr val="F3F3F3"/>
                </a:solidFill>
              </a:defRPr>
            </a:lvl3pPr>
            <a:lvl4pPr lvl="3" rtl="0">
              <a:spcBef>
                <a:spcPts val="1600"/>
              </a:spcBef>
              <a:spcAft>
                <a:spcPts val="0"/>
              </a:spcAft>
              <a:buNone/>
              <a:defRPr>
                <a:solidFill>
                  <a:srgbClr val="F3F3F3"/>
                </a:solidFill>
              </a:defRPr>
            </a:lvl4pPr>
            <a:lvl5pPr lvl="4" rtl="0">
              <a:spcBef>
                <a:spcPts val="1600"/>
              </a:spcBef>
              <a:spcAft>
                <a:spcPts val="0"/>
              </a:spcAft>
              <a:buNone/>
              <a:defRPr>
                <a:solidFill>
                  <a:srgbClr val="F3F3F3"/>
                </a:solidFill>
              </a:defRPr>
            </a:lvl5pPr>
            <a:lvl6pPr lvl="5" rtl="0">
              <a:spcBef>
                <a:spcPts val="1600"/>
              </a:spcBef>
              <a:spcAft>
                <a:spcPts val="0"/>
              </a:spcAft>
              <a:buNone/>
              <a:defRPr>
                <a:solidFill>
                  <a:srgbClr val="F3F3F3"/>
                </a:solidFill>
              </a:defRPr>
            </a:lvl6pPr>
            <a:lvl7pPr lvl="6" rtl="0">
              <a:spcBef>
                <a:spcPts val="1600"/>
              </a:spcBef>
              <a:spcAft>
                <a:spcPts val="0"/>
              </a:spcAft>
              <a:buNone/>
              <a:defRPr>
                <a:solidFill>
                  <a:srgbClr val="F3F3F3"/>
                </a:solidFill>
              </a:defRPr>
            </a:lvl7pPr>
            <a:lvl8pPr lvl="7" rtl="0">
              <a:spcBef>
                <a:spcPts val="1600"/>
              </a:spcBef>
              <a:spcAft>
                <a:spcPts val="0"/>
              </a:spcAft>
              <a:buNone/>
              <a:defRPr>
                <a:solidFill>
                  <a:srgbClr val="F3F3F3"/>
                </a:solidFill>
              </a:defRPr>
            </a:lvl8pPr>
            <a:lvl9pPr lvl="8" rtl="0">
              <a:spcBef>
                <a:spcPts val="1600"/>
              </a:spcBef>
              <a:spcAft>
                <a:spcPts val="1600"/>
              </a:spcAft>
              <a:buNone/>
              <a:defRPr>
                <a:solidFill>
                  <a:srgbClr val="F3F3F3"/>
                </a:solidFill>
              </a:defRPr>
            </a:lvl9pPr>
          </a:lstStyle>
          <a:p>
            <a:endParaRPr/>
          </a:p>
        </p:txBody>
      </p:sp>
      <p:sp>
        <p:nvSpPr>
          <p:cNvPr id="236" name="Google Shape;236;p45"/>
          <p:cNvSpPr txBox="1">
            <a:spLocks noGrp="1"/>
          </p:cNvSpPr>
          <p:nvPr>
            <p:ph type="subTitle" idx="3"/>
          </p:nvPr>
        </p:nvSpPr>
        <p:spPr>
          <a:xfrm>
            <a:off x="720000" y="4218975"/>
            <a:ext cx="3597300" cy="39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Roboto Condensed Light"/>
                <a:ea typeface="Roboto Condensed Light"/>
                <a:cs typeface="Roboto Condensed Light"/>
                <a:sym typeface="Roboto Condensed Light"/>
              </a:defRPr>
            </a:lvl1pPr>
            <a:lvl2pPr lvl="1" rtl="0">
              <a:spcBef>
                <a:spcPts val="1600"/>
              </a:spcBef>
              <a:spcAft>
                <a:spcPts val="0"/>
              </a:spcAft>
              <a:buNone/>
              <a:defRPr sz="1400">
                <a:latin typeface="Roboto Condensed Light"/>
                <a:ea typeface="Roboto Condensed Light"/>
                <a:cs typeface="Roboto Condensed Light"/>
                <a:sym typeface="Roboto Condensed Light"/>
              </a:defRPr>
            </a:lvl2pPr>
            <a:lvl3pPr lvl="2" rtl="0">
              <a:spcBef>
                <a:spcPts val="1600"/>
              </a:spcBef>
              <a:spcAft>
                <a:spcPts val="0"/>
              </a:spcAft>
              <a:buNone/>
              <a:defRPr sz="1400">
                <a:latin typeface="Roboto Condensed Light"/>
                <a:ea typeface="Roboto Condensed Light"/>
                <a:cs typeface="Roboto Condensed Light"/>
                <a:sym typeface="Roboto Condensed Light"/>
              </a:defRPr>
            </a:lvl3pPr>
            <a:lvl4pPr lvl="3" rtl="0">
              <a:spcBef>
                <a:spcPts val="1600"/>
              </a:spcBef>
              <a:spcAft>
                <a:spcPts val="0"/>
              </a:spcAft>
              <a:buNone/>
              <a:defRPr sz="1400">
                <a:latin typeface="Roboto Condensed Light"/>
                <a:ea typeface="Roboto Condensed Light"/>
                <a:cs typeface="Roboto Condensed Light"/>
                <a:sym typeface="Roboto Condensed Light"/>
              </a:defRPr>
            </a:lvl4pPr>
            <a:lvl5pPr lvl="4" rtl="0">
              <a:spcBef>
                <a:spcPts val="1600"/>
              </a:spcBef>
              <a:spcAft>
                <a:spcPts val="0"/>
              </a:spcAft>
              <a:buNone/>
              <a:defRPr sz="1400">
                <a:latin typeface="Roboto Condensed Light"/>
                <a:ea typeface="Roboto Condensed Light"/>
                <a:cs typeface="Roboto Condensed Light"/>
                <a:sym typeface="Roboto Condensed Light"/>
              </a:defRPr>
            </a:lvl5pPr>
            <a:lvl6pPr lvl="5" rtl="0">
              <a:spcBef>
                <a:spcPts val="1600"/>
              </a:spcBef>
              <a:spcAft>
                <a:spcPts val="0"/>
              </a:spcAft>
              <a:buNone/>
              <a:defRPr sz="1400">
                <a:latin typeface="Roboto Condensed Light"/>
                <a:ea typeface="Roboto Condensed Light"/>
                <a:cs typeface="Roboto Condensed Light"/>
                <a:sym typeface="Roboto Condensed Light"/>
              </a:defRPr>
            </a:lvl6pPr>
            <a:lvl7pPr lvl="6" rtl="0">
              <a:spcBef>
                <a:spcPts val="1600"/>
              </a:spcBef>
              <a:spcAft>
                <a:spcPts val="0"/>
              </a:spcAft>
              <a:buNone/>
              <a:defRPr sz="1400">
                <a:latin typeface="Roboto Condensed Light"/>
                <a:ea typeface="Roboto Condensed Light"/>
                <a:cs typeface="Roboto Condensed Light"/>
                <a:sym typeface="Roboto Condensed Light"/>
              </a:defRPr>
            </a:lvl7pPr>
            <a:lvl8pPr lvl="7" rtl="0">
              <a:spcBef>
                <a:spcPts val="1600"/>
              </a:spcBef>
              <a:spcAft>
                <a:spcPts val="0"/>
              </a:spcAft>
              <a:buNone/>
              <a:defRPr sz="1400">
                <a:latin typeface="Roboto Condensed Light"/>
                <a:ea typeface="Roboto Condensed Light"/>
                <a:cs typeface="Roboto Condensed Light"/>
                <a:sym typeface="Roboto Condensed Light"/>
              </a:defRPr>
            </a:lvl8pPr>
            <a:lvl9pPr lvl="8" rtl="0">
              <a:spcBef>
                <a:spcPts val="1600"/>
              </a:spcBef>
              <a:spcAft>
                <a:spcPts val="1600"/>
              </a:spcAft>
              <a:buNone/>
              <a:defRPr sz="1400">
                <a:latin typeface="Roboto Condensed Light"/>
                <a:ea typeface="Roboto Condensed Light"/>
                <a:cs typeface="Roboto Condensed Light"/>
                <a:sym typeface="Roboto Condensed Light"/>
              </a:defRPr>
            </a:lvl9pPr>
          </a:lstStyle>
          <a:p>
            <a:endParaRPr/>
          </a:p>
        </p:txBody>
      </p:sp>
      <p:sp>
        <p:nvSpPr>
          <p:cNvPr id="237" name="Google Shape;237;p45"/>
          <p:cNvSpPr txBox="1">
            <a:spLocks noGrp="1"/>
          </p:cNvSpPr>
          <p:nvPr>
            <p:ph type="title" hasCustomPrompt="1"/>
          </p:nvPr>
        </p:nvSpPr>
        <p:spPr>
          <a:xfrm>
            <a:off x="720000" y="1259425"/>
            <a:ext cx="3597300" cy="69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rgbClr val="FF5864"/>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r>
              <a:t>xx%</a:t>
            </a:r>
          </a:p>
        </p:txBody>
      </p:sp>
      <p:sp>
        <p:nvSpPr>
          <p:cNvPr id="238" name="Google Shape;238;p45"/>
          <p:cNvSpPr txBox="1">
            <a:spLocks noGrp="1"/>
          </p:cNvSpPr>
          <p:nvPr>
            <p:ph type="title" idx="4" hasCustomPrompt="1"/>
          </p:nvPr>
        </p:nvSpPr>
        <p:spPr>
          <a:xfrm>
            <a:off x="720000" y="2458568"/>
            <a:ext cx="3597300" cy="69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rgbClr val="A2C4C9"/>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r>
              <a:t>xx%</a:t>
            </a:r>
          </a:p>
        </p:txBody>
      </p:sp>
      <p:sp>
        <p:nvSpPr>
          <p:cNvPr id="239" name="Google Shape;239;p45"/>
          <p:cNvSpPr txBox="1">
            <a:spLocks noGrp="1"/>
          </p:cNvSpPr>
          <p:nvPr>
            <p:ph type="title" idx="5" hasCustomPrompt="1"/>
          </p:nvPr>
        </p:nvSpPr>
        <p:spPr>
          <a:xfrm>
            <a:off x="720000" y="3657796"/>
            <a:ext cx="3597300" cy="697800"/>
          </a:xfrm>
          <a:prstGeom prst="rect">
            <a:avLst/>
          </a:prstGeom>
        </p:spPr>
        <p:txBody>
          <a:bodyPr spcFirstLastPara="1" wrap="square" lIns="91425" tIns="91425" rIns="91425" bIns="91425" anchor="b" anchorCtr="0">
            <a:noAutofit/>
          </a:bodyPr>
          <a:lstStyle>
            <a:lvl1pPr marL="0" marR="0" lvl="0" indent="0" rtl="0">
              <a:lnSpc>
                <a:spcPct val="100000"/>
              </a:lnSpc>
              <a:spcBef>
                <a:spcPts val="0"/>
              </a:spcBef>
              <a:spcAft>
                <a:spcPts val="0"/>
              </a:spcAft>
              <a:buSzPts val="3600"/>
              <a:buFont typeface="Staatliches"/>
              <a:buNone/>
              <a:defRPr sz="3600">
                <a:solidFill>
                  <a:srgbClr val="20124D"/>
                </a:solidFill>
              </a:defRPr>
            </a:lvl1pPr>
            <a:lvl2pPr lvl="1"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2pPr>
            <a:lvl3pPr lvl="2"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3pPr>
            <a:lvl4pPr lvl="3"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4pPr>
            <a:lvl5pPr lvl="4"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5pPr>
            <a:lvl6pPr lvl="5"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6pPr>
            <a:lvl7pPr lvl="6"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7pPr>
            <a:lvl8pPr lvl="7"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8pPr>
            <a:lvl9pPr lvl="8" algn="ctr" rtl="0">
              <a:spcBef>
                <a:spcPts val="0"/>
              </a:spcBef>
              <a:spcAft>
                <a:spcPts val="0"/>
              </a:spcAft>
              <a:buClr>
                <a:srgbClr val="434343"/>
              </a:buClr>
              <a:buSzPts val="1400"/>
              <a:buFont typeface="Roboto Condensed Light"/>
              <a:buNone/>
              <a:defRPr sz="1400">
                <a:solidFill>
                  <a:srgbClr val="434343"/>
                </a:solidFill>
                <a:latin typeface="Roboto Condensed Light"/>
                <a:ea typeface="Roboto Condensed Light"/>
                <a:cs typeface="Roboto Condensed Light"/>
                <a:sym typeface="Roboto Condensed Light"/>
              </a:defRPr>
            </a:lvl9pPr>
          </a:lstStyle>
          <a:p>
            <a:r>
              <a:t>xx%</a:t>
            </a:r>
          </a:p>
        </p:txBody>
      </p:sp>
      <p:sp>
        <p:nvSpPr>
          <p:cNvPr id="240" name="Google Shape;240;p45"/>
          <p:cNvSpPr txBox="1">
            <a:spLocks noGrp="1"/>
          </p:cNvSpPr>
          <p:nvPr>
            <p:ph type="title" idx="6"/>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ix columns">
  <p:cSld name="CUSTOM_1">
    <p:spTree>
      <p:nvGrpSpPr>
        <p:cNvPr id="1" name="Shape 241"/>
        <p:cNvGrpSpPr/>
        <p:nvPr/>
      </p:nvGrpSpPr>
      <p:grpSpPr>
        <a:xfrm>
          <a:off x="0" y="0"/>
          <a:ext cx="0" cy="0"/>
          <a:chOff x="0" y="0"/>
          <a:chExt cx="0" cy="0"/>
        </a:xfrm>
      </p:grpSpPr>
      <p:sp>
        <p:nvSpPr>
          <p:cNvPr id="242" name="Google Shape;242;p46"/>
          <p:cNvSpPr txBox="1">
            <a:spLocks noGrp="1"/>
          </p:cNvSpPr>
          <p:nvPr>
            <p:ph type="subTitle" idx="1"/>
          </p:nvPr>
        </p:nvSpPr>
        <p:spPr>
          <a:xfrm>
            <a:off x="744225" y="3950100"/>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43" name="Google Shape;243;p46"/>
          <p:cNvSpPr txBox="1">
            <a:spLocks noGrp="1"/>
          </p:cNvSpPr>
          <p:nvPr>
            <p:ph type="subTitle" idx="2"/>
          </p:nvPr>
        </p:nvSpPr>
        <p:spPr>
          <a:xfrm>
            <a:off x="3339300" y="3950097"/>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44" name="Google Shape;244;p46"/>
          <p:cNvSpPr txBox="1">
            <a:spLocks noGrp="1"/>
          </p:cNvSpPr>
          <p:nvPr>
            <p:ph type="subTitle" idx="3"/>
          </p:nvPr>
        </p:nvSpPr>
        <p:spPr>
          <a:xfrm>
            <a:off x="5934375" y="3950097"/>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45" name="Google Shape;245;p46"/>
          <p:cNvSpPr txBox="1">
            <a:spLocks noGrp="1"/>
          </p:cNvSpPr>
          <p:nvPr>
            <p:ph type="subTitle" idx="4"/>
          </p:nvPr>
        </p:nvSpPr>
        <p:spPr>
          <a:xfrm>
            <a:off x="744250" y="3500222"/>
            <a:ext cx="2465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46" name="Google Shape;246;p46"/>
          <p:cNvSpPr txBox="1">
            <a:spLocks noGrp="1"/>
          </p:cNvSpPr>
          <p:nvPr>
            <p:ph type="subTitle" idx="5"/>
          </p:nvPr>
        </p:nvSpPr>
        <p:spPr>
          <a:xfrm>
            <a:off x="3567300" y="3500223"/>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47" name="Google Shape;247;p46"/>
          <p:cNvSpPr txBox="1">
            <a:spLocks noGrp="1"/>
          </p:cNvSpPr>
          <p:nvPr>
            <p:ph type="subTitle" idx="6"/>
          </p:nvPr>
        </p:nvSpPr>
        <p:spPr>
          <a:xfrm>
            <a:off x="6162375" y="3500223"/>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48" name="Google Shape;248;p46"/>
          <p:cNvSpPr txBox="1">
            <a:spLocks noGrp="1"/>
          </p:cNvSpPr>
          <p:nvPr>
            <p:ph type="subTitle" idx="7"/>
          </p:nvPr>
        </p:nvSpPr>
        <p:spPr>
          <a:xfrm>
            <a:off x="744250" y="2457525"/>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49" name="Google Shape;249;p46"/>
          <p:cNvSpPr txBox="1">
            <a:spLocks noGrp="1"/>
          </p:cNvSpPr>
          <p:nvPr>
            <p:ph type="subTitle" idx="8"/>
          </p:nvPr>
        </p:nvSpPr>
        <p:spPr>
          <a:xfrm>
            <a:off x="3339300" y="2457525"/>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50" name="Google Shape;250;p46"/>
          <p:cNvSpPr txBox="1">
            <a:spLocks noGrp="1"/>
          </p:cNvSpPr>
          <p:nvPr>
            <p:ph type="subTitle" idx="9"/>
          </p:nvPr>
        </p:nvSpPr>
        <p:spPr>
          <a:xfrm>
            <a:off x="5934375" y="2457525"/>
            <a:ext cx="24654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Font typeface="Roboto Condensed Light"/>
              <a:buNone/>
              <a:defRPr sz="1100">
                <a:solidFill>
                  <a:srgbClr val="20124D"/>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100">
                <a:solidFill>
                  <a:srgbClr val="434343"/>
                </a:solidFill>
                <a:latin typeface="Roboto Condensed Light"/>
                <a:ea typeface="Roboto Condensed Light"/>
                <a:cs typeface="Roboto Condensed Light"/>
                <a:sym typeface="Roboto Condensed Light"/>
              </a:defRPr>
            </a:lvl9pPr>
          </a:lstStyle>
          <a:p>
            <a:endParaRPr/>
          </a:p>
        </p:txBody>
      </p:sp>
      <p:sp>
        <p:nvSpPr>
          <p:cNvPr id="251" name="Google Shape;251;p46"/>
          <p:cNvSpPr txBox="1">
            <a:spLocks noGrp="1"/>
          </p:cNvSpPr>
          <p:nvPr>
            <p:ph type="subTitle" idx="13"/>
          </p:nvPr>
        </p:nvSpPr>
        <p:spPr>
          <a:xfrm>
            <a:off x="972225" y="1931460"/>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52" name="Google Shape;252;p46"/>
          <p:cNvSpPr txBox="1">
            <a:spLocks noGrp="1"/>
          </p:cNvSpPr>
          <p:nvPr>
            <p:ph type="subTitle" idx="14"/>
          </p:nvPr>
        </p:nvSpPr>
        <p:spPr>
          <a:xfrm>
            <a:off x="3567300" y="1931460"/>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53" name="Google Shape;253;p46"/>
          <p:cNvSpPr txBox="1">
            <a:spLocks noGrp="1"/>
          </p:cNvSpPr>
          <p:nvPr>
            <p:ph type="subTitle" idx="15"/>
          </p:nvPr>
        </p:nvSpPr>
        <p:spPr>
          <a:xfrm>
            <a:off x="6162375" y="1931460"/>
            <a:ext cx="2009400" cy="38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Staatliches"/>
              <a:buNone/>
              <a:defRPr>
                <a:latin typeface="Staatliches"/>
                <a:ea typeface="Staatliches"/>
                <a:cs typeface="Staatliches"/>
                <a:sym typeface="Staatliches"/>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254" name="Google Shape;254;p46"/>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55"/>
        <p:cNvGrpSpPr/>
        <p:nvPr/>
      </p:nvGrpSpPr>
      <p:grpSpPr>
        <a:xfrm>
          <a:off x="0" y="0"/>
          <a:ext cx="0" cy="0"/>
          <a:chOff x="0" y="0"/>
          <a:chExt cx="0" cy="0"/>
        </a:xfrm>
      </p:grpSpPr>
      <p:sp>
        <p:nvSpPr>
          <p:cNvPr id="256" name="Google Shape;256;p47"/>
          <p:cNvSpPr txBox="1">
            <a:spLocks noGrp="1"/>
          </p:cNvSpPr>
          <p:nvPr>
            <p:ph type="ctrTitle"/>
          </p:nvPr>
        </p:nvSpPr>
        <p:spPr>
          <a:xfrm>
            <a:off x="720000" y="1175450"/>
            <a:ext cx="3498300" cy="11829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Staatliches"/>
              <a:buNone/>
              <a:defRPr sz="6000">
                <a:solidFill>
                  <a:schemeClr val="dk1"/>
                </a:solidFill>
                <a:latin typeface="Staatliches"/>
                <a:ea typeface="Staatliches"/>
                <a:cs typeface="Staatliches"/>
                <a:sym typeface="Staatliche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7" name="Google Shape;257;p47"/>
          <p:cNvSpPr txBox="1">
            <a:spLocks noGrp="1"/>
          </p:cNvSpPr>
          <p:nvPr>
            <p:ph type="subTitle" idx="1"/>
          </p:nvPr>
        </p:nvSpPr>
        <p:spPr>
          <a:xfrm>
            <a:off x="720000" y="2648675"/>
            <a:ext cx="3498300" cy="9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Roboto Condensed Light"/>
              <a:buNone/>
              <a:defRPr sz="1400">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9pPr>
          </a:lstStyle>
          <a:p>
            <a:endParaRPr/>
          </a:p>
        </p:txBody>
      </p:sp>
      <p:sp>
        <p:nvSpPr>
          <p:cNvPr id="258" name="Google Shape;258;p47"/>
          <p:cNvSpPr txBox="1"/>
          <p:nvPr/>
        </p:nvSpPr>
        <p:spPr>
          <a:xfrm>
            <a:off x="720000" y="3821650"/>
            <a:ext cx="3439500" cy="110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000">
                <a:solidFill>
                  <a:srgbClr val="20124D"/>
                </a:solidFill>
                <a:latin typeface="Roboto Condensed Light"/>
                <a:ea typeface="Roboto Condensed Light"/>
                <a:cs typeface="Roboto Condensed Light"/>
                <a:sym typeface="Roboto Condensed Light"/>
              </a:rPr>
              <a:t>CREDITS: This presentation template was created by </a:t>
            </a:r>
            <a:r>
              <a:rPr lang="en" sz="1000" b="1">
                <a:solidFill>
                  <a:srgbClr val="20124D"/>
                </a:solidFill>
                <a:uFill>
                  <a:noFill/>
                </a:uFill>
                <a:latin typeface="Roboto Condensed"/>
                <a:ea typeface="Roboto Condensed"/>
                <a:cs typeface="Roboto Condensed"/>
                <a:sym typeface="Roboto Condensed"/>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000">
                <a:solidFill>
                  <a:srgbClr val="20124D"/>
                </a:solidFill>
                <a:latin typeface="Roboto Condensed Light"/>
                <a:ea typeface="Roboto Condensed Light"/>
                <a:cs typeface="Roboto Condensed Light"/>
                <a:sym typeface="Roboto Condensed Light"/>
              </a:rPr>
              <a:t>, including icons by </a:t>
            </a:r>
            <a:r>
              <a:rPr lang="en" sz="1000" b="1">
                <a:solidFill>
                  <a:srgbClr val="20124D"/>
                </a:solidFill>
                <a:uFill>
                  <a:noFill/>
                </a:uFill>
                <a:latin typeface="Roboto Condensed"/>
                <a:ea typeface="Roboto Condensed"/>
                <a:cs typeface="Roboto Condensed"/>
                <a:sym typeface="Roboto Condense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000">
                <a:solidFill>
                  <a:srgbClr val="20124D"/>
                </a:solidFill>
                <a:latin typeface="Roboto Condensed Light"/>
                <a:ea typeface="Roboto Condensed Light"/>
                <a:cs typeface="Roboto Condensed Light"/>
                <a:sym typeface="Roboto Condensed Light"/>
              </a:rPr>
              <a:t>, and infographics &amp; images by </a:t>
            </a:r>
            <a:r>
              <a:rPr lang="en" sz="1000" b="1">
                <a:solidFill>
                  <a:srgbClr val="20124D"/>
                </a:solidFill>
                <a:uFill>
                  <a:noFill/>
                </a:uFill>
                <a:latin typeface="Roboto Condensed"/>
                <a:ea typeface="Roboto Condensed"/>
                <a:cs typeface="Roboto Condensed"/>
                <a:sym typeface="Roboto Condensed"/>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000">
                <a:solidFill>
                  <a:srgbClr val="20124D"/>
                </a:solidFill>
                <a:latin typeface="Roboto Condensed Light"/>
                <a:ea typeface="Roboto Condensed Light"/>
                <a:cs typeface="Roboto Condensed Light"/>
                <a:sym typeface="Roboto Condensed Light"/>
              </a:rPr>
              <a:t>. </a:t>
            </a:r>
            <a:endParaRPr sz="900">
              <a:solidFill>
                <a:srgbClr val="20124D"/>
              </a:solidFill>
              <a:latin typeface="Roboto Condensed Light"/>
              <a:ea typeface="Roboto Condensed Light"/>
              <a:cs typeface="Roboto Condensed Light"/>
              <a:sym typeface="Roboto Condensed Light"/>
            </a:endParaRPr>
          </a:p>
          <a:p>
            <a:pPr marL="0" lvl="0" indent="0" algn="l" rtl="0">
              <a:lnSpc>
                <a:spcPct val="115000"/>
              </a:lnSpc>
              <a:spcBef>
                <a:spcPts val="300"/>
              </a:spcBef>
              <a:spcAft>
                <a:spcPts val="0"/>
              </a:spcAft>
              <a:buNone/>
            </a:pPr>
            <a:endParaRPr>
              <a:solidFill>
                <a:srgbClr val="20124D"/>
              </a:solidFill>
              <a:latin typeface="Roboto Condensed Light"/>
              <a:ea typeface="Roboto Condensed Light"/>
              <a:cs typeface="Roboto Condensed Light"/>
              <a:sym typeface="Roboto Condensed Light"/>
            </a:endParaRPr>
          </a:p>
          <a:p>
            <a:pPr marL="0" lvl="0" indent="0" algn="l" rtl="0">
              <a:spcBef>
                <a:spcPts val="0"/>
              </a:spcBef>
              <a:spcAft>
                <a:spcPts val="0"/>
              </a:spcAft>
              <a:buNone/>
            </a:pPr>
            <a:endParaRPr>
              <a:solidFill>
                <a:srgbClr val="20124D"/>
              </a:solidFill>
              <a:latin typeface="Roboto Condensed Light"/>
              <a:ea typeface="Roboto Condensed Light"/>
              <a:cs typeface="Roboto Condensed Light"/>
              <a:sym typeface="Roboto Condensed Ligh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CUSTOM_1_1">
    <p:spTree>
      <p:nvGrpSpPr>
        <p:cNvPr id="1" name="Shape 25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p:nvPr/>
        </p:nvSpPr>
        <p:spPr>
          <a:xfrm flipH="1">
            <a:off x="-704757" y="0"/>
            <a:ext cx="5696157" cy="5156227"/>
          </a:xfrm>
          <a:custGeom>
            <a:avLst/>
            <a:gdLst/>
            <a:ahLst/>
            <a:cxnLst/>
            <a:rect l="l" t="t" r="r" b="b"/>
            <a:pathLst>
              <a:path w="46708" h="42176" extrusionOk="0">
                <a:moveTo>
                  <a:pt x="31146" y="0"/>
                </a:moveTo>
                <a:cubicBezTo>
                  <a:pt x="29479" y="974"/>
                  <a:pt x="28059" y="2372"/>
                  <a:pt x="27040" y="4039"/>
                </a:cubicBezTo>
                <a:cubicBezTo>
                  <a:pt x="24300" y="8413"/>
                  <a:pt x="26705" y="13436"/>
                  <a:pt x="25944" y="18359"/>
                </a:cubicBezTo>
                <a:cubicBezTo>
                  <a:pt x="24937" y="24825"/>
                  <a:pt x="16435" y="24400"/>
                  <a:pt x="11614" y="25261"/>
                </a:cubicBezTo>
                <a:cubicBezTo>
                  <a:pt x="8425" y="25832"/>
                  <a:pt x="5270" y="27219"/>
                  <a:pt x="2965" y="29534"/>
                </a:cubicBezTo>
                <a:cubicBezTo>
                  <a:pt x="1097" y="31403"/>
                  <a:pt x="404" y="33942"/>
                  <a:pt x="292" y="36515"/>
                </a:cubicBezTo>
                <a:cubicBezTo>
                  <a:pt x="258" y="37377"/>
                  <a:pt x="0" y="42176"/>
                  <a:pt x="1433" y="42176"/>
                </a:cubicBezTo>
                <a:lnTo>
                  <a:pt x="46707" y="42176"/>
                </a:lnTo>
                <a:lnTo>
                  <a:pt x="4670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4352925" y="1533525"/>
            <a:ext cx="4071000" cy="10383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6000">
                <a:latin typeface="Staatliches"/>
                <a:ea typeface="Staatliches"/>
                <a:cs typeface="Staatliches"/>
                <a:sym typeface="Staatliches"/>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subTitle" idx="1"/>
          </p:nvPr>
        </p:nvSpPr>
        <p:spPr>
          <a:xfrm>
            <a:off x="5219700" y="2571750"/>
            <a:ext cx="3204600" cy="1571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ctrTitle"/>
          </p:nvPr>
        </p:nvSpPr>
        <p:spPr>
          <a:xfrm>
            <a:off x="721701" y="2944050"/>
            <a:ext cx="2157900" cy="359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Staatliches"/>
              <a:buNone/>
              <a:defRPr sz="1400">
                <a:latin typeface="Staatliches"/>
                <a:ea typeface="Staatliches"/>
                <a:cs typeface="Staatliches"/>
                <a:sym typeface="Staatliche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 name="Google Shape;36;p8"/>
          <p:cNvSpPr txBox="1">
            <a:spLocks noGrp="1"/>
          </p:cNvSpPr>
          <p:nvPr>
            <p:ph type="subTitle" idx="1"/>
          </p:nvPr>
        </p:nvSpPr>
        <p:spPr>
          <a:xfrm>
            <a:off x="721700" y="1954175"/>
            <a:ext cx="3558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Roboto Condensed Light"/>
              <a:buNone/>
              <a:defRPr sz="1600">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SzPts val="2800"/>
              <a:buFont typeface="Roboto Condensed Light"/>
              <a:buNone/>
              <a:defRPr sz="2800">
                <a:latin typeface="Roboto Condensed Light"/>
                <a:ea typeface="Roboto Condensed Light"/>
                <a:cs typeface="Roboto Condensed Light"/>
                <a:sym typeface="Roboto Condensed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4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39" name="Google Shape;39;p9"/>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400"/>
              <a:buNone/>
              <a:defRPr>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40" name="Google Shape;40;p9"/>
          <p:cNvSpPr txBox="1">
            <a:spLocks noGrp="1"/>
          </p:cNvSpPr>
          <p:nvPr>
            <p:ph type="title" idx="2" hasCustomPrompt="1"/>
          </p:nvPr>
        </p:nvSpPr>
        <p:spPr>
          <a:xfrm>
            <a:off x="3492300" y="1948575"/>
            <a:ext cx="21594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800" b="1">
                <a:solidFill>
                  <a:srgbClr val="20124D"/>
                </a:solidFill>
              </a:defRPr>
            </a:lvl1pPr>
            <a:lvl2pPr lvl="1" algn="ctr" rtl="0">
              <a:spcBef>
                <a:spcPts val="0"/>
              </a:spcBef>
              <a:spcAft>
                <a:spcPts val="0"/>
              </a:spcAft>
              <a:buClr>
                <a:srgbClr val="20124D"/>
              </a:buClr>
              <a:buSzPts val="4800"/>
              <a:buNone/>
              <a:defRPr sz="4800" b="1">
                <a:solidFill>
                  <a:srgbClr val="20124D"/>
                </a:solidFill>
              </a:defRPr>
            </a:lvl2pPr>
            <a:lvl3pPr lvl="2" algn="ctr" rtl="0">
              <a:spcBef>
                <a:spcPts val="0"/>
              </a:spcBef>
              <a:spcAft>
                <a:spcPts val="0"/>
              </a:spcAft>
              <a:buClr>
                <a:srgbClr val="20124D"/>
              </a:buClr>
              <a:buSzPts val="4800"/>
              <a:buNone/>
              <a:defRPr sz="4800" b="1">
                <a:solidFill>
                  <a:srgbClr val="20124D"/>
                </a:solidFill>
              </a:defRPr>
            </a:lvl3pPr>
            <a:lvl4pPr lvl="3" algn="ctr" rtl="0">
              <a:spcBef>
                <a:spcPts val="0"/>
              </a:spcBef>
              <a:spcAft>
                <a:spcPts val="0"/>
              </a:spcAft>
              <a:buClr>
                <a:srgbClr val="20124D"/>
              </a:buClr>
              <a:buSzPts val="4800"/>
              <a:buNone/>
              <a:defRPr sz="4800" b="1">
                <a:solidFill>
                  <a:srgbClr val="20124D"/>
                </a:solidFill>
              </a:defRPr>
            </a:lvl4pPr>
            <a:lvl5pPr lvl="4" algn="ctr" rtl="0">
              <a:spcBef>
                <a:spcPts val="0"/>
              </a:spcBef>
              <a:spcAft>
                <a:spcPts val="0"/>
              </a:spcAft>
              <a:buClr>
                <a:srgbClr val="20124D"/>
              </a:buClr>
              <a:buSzPts val="4800"/>
              <a:buNone/>
              <a:defRPr sz="4800" b="1">
                <a:solidFill>
                  <a:srgbClr val="20124D"/>
                </a:solidFill>
              </a:defRPr>
            </a:lvl5pPr>
            <a:lvl6pPr lvl="5" algn="ctr" rtl="0">
              <a:spcBef>
                <a:spcPts val="0"/>
              </a:spcBef>
              <a:spcAft>
                <a:spcPts val="0"/>
              </a:spcAft>
              <a:buClr>
                <a:srgbClr val="20124D"/>
              </a:buClr>
              <a:buSzPts val="4800"/>
              <a:buNone/>
              <a:defRPr sz="4800" b="1">
                <a:solidFill>
                  <a:srgbClr val="20124D"/>
                </a:solidFill>
              </a:defRPr>
            </a:lvl6pPr>
            <a:lvl7pPr lvl="6" algn="ctr" rtl="0">
              <a:spcBef>
                <a:spcPts val="0"/>
              </a:spcBef>
              <a:spcAft>
                <a:spcPts val="0"/>
              </a:spcAft>
              <a:buClr>
                <a:srgbClr val="20124D"/>
              </a:buClr>
              <a:buSzPts val="4800"/>
              <a:buNone/>
              <a:defRPr sz="4800" b="1">
                <a:solidFill>
                  <a:srgbClr val="20124D"/>
                </a:solidFill>
              </a:defRPr>
            </a:lvl7pPr>
            <a:lvl8pPr lvl="7" algn="ctr" rtl="0">
              <a:spcBef>
                <a:spcPts val="0"/>
              </a:spcBef>
              <a:spcAft>
                <a:spcPts val="0"/>
              </a:spcAft>
              <a:buClr>
                <a:srgbClr val="20124D"/>
              </a:buClr>
              <a:buSzPts val="4800"/>
              <a:buNone/>
              <a:defRPr sz="4800" b="1">
                <a:solidFill>
                  <a:srgbClr val="20124D"/>
                </a:solidFill>
              </a:defRPr>
            </a:lvl8pPr>
            <a:lvl9pPr lvl="8" algn="ctr" rtl="0">
              <a:spcBef>
                <a:spcPts val="0"/>
              </a:spcBef>
              <a:spcAft>
                <a:spcPts val="0"/>
              </a:spcAft>
              <a:buClr>
                <a:srgbClr val="20124D"/>
              </a:buClr>
              <a:buSzPts val="4800"/>
              <a:buNone/>
              <a:defRPr sz="4800" b="1">
                <a:solidFill>
                  <a:srgbClr val="20124D"/>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720000" y="1533525"/>
            <a:ext cx="2986800" cy="1038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latin typeface="Staatliches"/>
                <a:ea typeface="Staatliches"/>
                <a:cs typeface="Staatliches"/>
                <a:sym typeface="Staatliche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slideLayout" Target="../slideLayouts/slideLayout43.xml"/><Relationship Id="rId21" Type="http://schemas.openxmlformats.org/officeDocument/2006/relationships/slideLayout" Target="../slideLayouts/slideLayout44.xml"/><Relationship Id="rId22" Type="http://schemas.openxmlformats.org/officeDocument/2006/relationships/slideLayout" Target="../slideLayouts/slideLayout45.xml"/><Relationship Id="rId23" Type="http://schemas.openxmlformats.org/officeDocument/2006/relationships/slideLayout" Target="../slideLayouts/slideLayout46.xml"/><Relationship Id="rId24" Type="http://schemas.openxmlformats.org/officeDocument/2006/relationships/theme" Target="../theme/theme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FD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1pPr>
            <a:lvl2pPr lvl="1">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2pPr>
            <a:lvl3pPr lvl="2">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3pPr>
            <a:lvl4pPr lvl="3">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4pPr>
            <a:lvl5pPr lvl="4">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5pPr>
            <a:lvl6pPr lvl="5">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6pPr>
            <a:lvl7pPr lvl="6">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7pPr>
            <a:lvl8pPr lvl="7">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8pPr>
            <a:lvl9pPr lvl="8">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0124D"/>
              </a:buClr>
              <a:buSzPts val="1800"/>
              <a:buFont typeface="Roboto Condensed Light"/>
              <a:buChar char="●"/>
              <a:defRPr sz="1800">
                <a:solidFill>
                  <a:srgbClr val="20124D"/>
                </a:solidFill>
                <a:latin typeface="Roboto Condensed Light"/>
                <a:ea typeface="Roboto Condensed Light"/>
                <a:cs typeface="Roboto Condensed Light"/>
                <a:sym typeface="Roboto Condensed Light"/>
              </a:defRPr>
            </a:lvl1pPr>
            <a:lvl2pPr marL="914400" lvl="1" indent="-31750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2pPr>
            <a:lvl3pPr marL="1371600" lvl="2" indent="-31750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3pPr>
            <a:lvl4pPr marL="1828800" lvl="3" indent="-31750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4pPr>
            <a:lvl5pPr marL="2286000" lvl="4" indent="-31750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5pPr>
            <a:lvl6pPr marL="2743200" lvl="5" indent="-31750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6pPr>
            <a:lvl7pPr marL="3200400" lvl="6" indent="-31750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7pPr>
            <a:lvl8pPr marL="3657600" lvl="7" indent="-31750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8pPr>
            <a:lvl9pPr marL="4114800" lvl="8" indent="-317500">
              <a:lnSpc>
                <a:spcPct val="115000"/>
              </a:lnSpc>
              <a:spcBef>
                <a:spcPts val="1600"/>
              </a:spcBef>
              <a:spcAft>
                <a:spcPts val="160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DFD9"/>
        </a:solid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1pPr>
            <a:lvl2pPr lvl="1"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2pPr>
            <a:lvl3pPr lvl="2"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3pPr>
            <a:lvl4pPr lvl="3"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4pPr>
            <a:lvl5pPr lvl="4"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5pPr>
            <a:lvl6pPr lvl="5"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6pPr>
            <a:lvl7pPr lvl="6"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7pPr>
            <a:lvl8pPr lvl="7"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8pPr>
            <a:lvl9pPr lvl="8" rtl="0">
              <a:spcBef>
                <a:spcPts val="0"/>
              </a:spcBef>
              <a:spcAft>
                <a:spcPts val="0"/>
              </a:spcAft>
              <a:buClr>
                <a:srgbClr val="20124D"/>
              </a:buClr>
              <a:buSzPts val="3000"/>
              <a:buFont typeface="Staatliches"/>
              <a:buNone/>
              <a:defRPr sz="3000">
                <a:solidFill>
                  <a:srgbClr val="20124D"/>
                </a:solidFill>
                <a:latin typeface="Staatliches"/>
                <a:ea typeface="Staatliches"/>
                <a:cs typeface="Staatliches"/>
                <a:sym typeface="Staatliches"/>
              </a:defRPr>
            </a:lvl9pPr>
          </a:lstStyle>
          <a:p>
            <a:endParaRPr/>
          </a:p>
        </p:txBody>
      </p:sp>
      <p:sp>
        <p:nvSpPr>
          <p:cNvPr id="134" name="Google Shape;134;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0124D"/>
              </a:buClr>
              <a:buSzPts val="1800"/>
              <a:buFont typeface="Roboto Condensed Light"/>
              <a:buChar char="●"/>
              <a:defRPr sz="1800">
                <a:solidFill>
                  <a:srgbClr val="20124D"/>
                </a:solidFill>
                <a:latin typeface="Roboto Condensed Light"/>
                <a:ea typeface="Roboto Condensed Light"/>
                <a:cs typeface="Roboto Condensed Light"/>
                <a:sym typeface="Roboto Condensed Light"/>
              </a:defRPr>
            </a:lvl1pPr>
            <a:lvl2pPr marL="914400" lvl="1" indent="-317500" rtl="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2pPr>
            <a:lvl3pPr marL="1371600" lvl="2" indent="-317500" rtl="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3pPr>
            <a:lvl4pPr marL="1828800" lvl="3" indent="-317500" rtl="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4pPr>
            <a:lvl5pPr marL="2286000" lvl="4" indent="-317500" rtl="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5pPr>
            <a:lvl6pPr marL="2743200" lvl="5" indent="-317500" rtl="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6pPr>
            <a:lvl7pPr marL="3200400" lvl="6" indent="-317500" rtl="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7pPr>
            <a:lvl8pPr marL="3657600" lvl="7" indent="-317500" rtl="0">
              <a:lnSpc>
                <a:spcPct val="115000"/>
              </a:lnSpc>
              <a:spcBef>
                <a:spcPts val="1600"/>
              </a:spcBef>
              <a:spcAft>
                <a:spcPts val="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8pPr>
            <a:lvl9pPr marL="4114800" lvl="8" indent="-317500" rtl="0">
              <a:lnSpc>
                <a:spcPct val="115000"/>
              </a:lnSpc>
              <a:spcBef>
                <a:spcPts val="1600"/>
              </a:spcBef>
              <a:spcAft>
                <a:spcPts val="1600"/>
              </a:spcAft>
              <a:buClr>
                <a:srgbClr val="20124D"/>
              </a:buClr>
              <a:buSzPts val="1400"/>
              <a:buFont typeface="Roboto Condensed Light"/>
              <a:buChar char="■"/>
              <a:defRPr>
                <a:solidFill>
                  <a:srgbClr val="20124D"/>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g4a849OZGqTCmK_EyDeqSTheL4q36npHaLO3ez9UiXE/edit?usp=sharing" TargetMode="External"/><Relationship Id="rId4" Type="http://schemas.openxmlformats.org/officeDocument/2006/relationships/hyperlink" Target="https://drive.google.com/file/d/1934SW8VRnjZNZs-RpENiFn-D9T23U-iv/view?usp=shari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presentation/d/1g4a849OZGqTCmK_EyDeqSTheL4q36npHaLO3ez9UiXE/edit?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docs.google.com/document/d/1nv80GxwJGoVTbiFVDgVu-4L6SnYxT9eNncibMHhxkwg/edit?usp=sharing" TargetMode="External"/><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263"/>
        <p:cNvGrpSpPr/>
        <p:nvPr/>
      </p:nvGrpSpPr>
      <p:grpSpPr>
        <a:xfrm>
          <a:off x="0" y="0"/>
          <a:ext cx="0" cy="0"/>
          <a:chOff x="0" y="0"/>
          <a:chExt cx="0" cy="0"/>
        </a:xfrm>
      </p:grpSpPr>
      <p:sp>
        <p:nvSpPr>
          <p:cNvPr id="264" name="Google Shape;264;p49"/>
          <p:cNvSpPr/>
          <p:nvPr/>
        </p:nvSpPr>
        <p:spPr>
          <a:xfrm>
            <a:off x="4135411" y="4122638"/>
            <a:ext cx="2594100" cy="98400"/>
          </a:xfrm>
          <a:prstGeom prst="ellipse">
            <a:avLst/>
          </a:pr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9"/>
          <p:cNvSpPr/>
          <p:nvPr/>
        </p:nvSpPr>
        <p:spPr>
          <a:xfrm>
            <a:off x="7119950" y="4335975"/>
            <a:ext cx="1366800" cy="98400"/>
          </a:xfrm>
          <a:prstGeom prst="ellipse">
            <a:avLst/>
          </a:pr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9"/>
          <p:cNvSpPr txBox="1">
            <a:spLocks noGrp="1"/>
          </p:cNvSpPr>
          <p:nvPr>
            <p:ph type="subTitle" idx="1"/>
          </p:nvPr>
        </p:nvSpPr>
        <p:spPr>
          <a:xfrm>
            <a:off x="637600" y="3493775"/>
            <a:ext cx="2341200" cy="79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a:t>Put your newly acquired synthesis skills to practice.</a:t>
            </a:r>
            <a:endParaRPr/>
          </a:p>
          <a:p>
            <a:pPr marL="0" lvl="0" indent="0" algn="l" rtl="0">
              <a:spcBef>
                <a:spcPts val="0"/>
              </a:spcBef>
              <a:spcAft>
                <a:spcPts val="0"/>
              </a:spcAft>
              <a:buNone/>
            </a:pPr>
            <a:endParaRPr/>
          </a:p>
          <a:p>
            <a:pPr marL="0" lvl="0" indent="0" algn="l" rtl="0">
              <a:spcBef>
                <a:spcPts val="0"/>
              </a:spcBef>
              <a:spcAft>
                <a:spcPts val="0"/>
              </a:spcAft>
              <a:buNone/>
            </a:pPr>
            <a:endParaRPr sz="1200" b="1">
              <a:solidFill>
                <a:schemeClr val="lt2"/>
              </a:solidFill>
              <a:latin typeface="Roboto Condensed"/>
              <a:ea typeface="Roboto Condensed"/>
              <a:cs typeface="Roboto Condensed"/>
              <a:sym typeface="Roboto Condensed"/>
            </a:endParaRPr>
          </a:p>
        </p:txBody>
      </p:sp>
      <p:sp>
        <p:nvSpPr>
          <p:cNvPr id="267" name="Google Shape;267;p49"/>
          <p:cNvSpPr txBox="1">
            <a:spLocks noGrp="1"/>
          </p:cNvSpPr>
          <p:nvPr>
            <p:ph type="ctrTitle"/>
          </p:nvPr>
        </p:nvSpPr>
        <p:spPr>
          <a:xfrm>
            <a:off x="264650" y="332375"/>
            <a:ext cx="4056600" cy="300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a:latin typeface="Pacifico"/>
                <a:ea typeface="Pacifico"/>
                <a:cs typeface="Pacifico"/>
                <a:sym typeface="Pacifico"/>
              </a:rPr>
              <a:t>High School Drama Synthesis Prompt</a:t>
            </a:r>
            <a:endParaRPr sz="5000">
              <a:latin typeface="Pacifico"/>
              <a:ea typeface="Pacifico"/>
              <a:cs typeface="Pacifico"/>
              <a:sym typeface="Pacifico"/>
            </a:endParaRPr>
          </a:p>
        </p:txBody>
      </p:sp>
      <p:grpSp>
        <p:nvGrpSpPr>
          <p:cNvPr id="268" name="Google Shape;268;p49"/>
          <p:cNvGrpSpPr/>
          <p:nvPr/>
        </p:nvGrpSpPr>
        <p:grpSpPr>
          <a:xfrm>
            <a:off x="4321238" y="828954"/>
            <a:ext cx="4233956" cy="4047839"/>
            <a:chOff x="4254175" y="1095654"/>
            <a:chExt cx="4233956" cy="4047839"/>
          </a:xfrm>
        </p:grpSpPr>
        <p:sp>
          <p:nvSpPr>
            <p:cNvPr id="269" name="Google Shape;269;p49"/>
            <p:cNvSpPr/>
            <p:nvPr/>
          </p:nvSpPr>
          <p:spPr>
            <a:xfrm>
              <a:off x="4794466" y="4149709"/>
              <a:ext cx="79768" cy="131456"/>
            </a:xfrm>
            <a:custGeom>
              <a:avLst/>
              <a:gdLst/>
              <a:ahLst/>
              <a:cxnLst/>
              <a:rect l="l" t="t" r="r" b="b"/>
              <a:pathLst>
                <a:path w="1534" h="2528" extrusionOk="0">
                  <a:moveTo>
                    <a:pt x="887" y="0"/>
                  </a:moveTo>
                  <a:lnTo>
                    <a:pt x="0" y="1964"/>
                  </a:lnTo>
                  <a:lnTo>
                    <a:pt x="457" y="2527"/>
                  </a:lnTo>
                  <a:lnTo>
                    <a:pt x="1534" y="350"/>
                  </a:lnTo>
                  <a:lnTo>
                    <a:pt x="887" y="0"/>
                  </a:lnTo>
                  <a:close/>
                </a:path>
              </a:pathLst>
            </a:custGeom>
            <a:solidFill>
              <a:srgbClr val="FF9F66"/>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9"/>
            <p:cNvSpPr/>
            <p:nvPr/>
          </p:nvSpPr>
          <p:spPr>
            <a:xfrm>
              <a:off x="4834662" y="2839127"/>
              <a:ext cx="623896" cy="1318564"/>
            </a:xfrm>
            <a:custGeom>
              <a:avLst/>
              <a:gdLst/>
              <a:ahLst/>
              <a:cxnLst/>
              <a:rect l="l" t="t" r="r" b="b"/>
              <a:pathLst>
                <a:path w="11998" h="25357" extrusionOk="0">
                  <a:moveTo>
                    <a:pt x="8773" y="0"/>
                  </a:moveTo>
                  <a:cubicBezTo>
                    <a:pt x="8773" y="0"/>
                    <a:pt x="3468" y="11523"/>
                    <a:pt x="0" y="23666"/>
                  </a:cubicBezTo>
                  <a:cubicBezTo>
                    <a:pt x="385" y="24826"/>
                    <a:pt x="914" y="25356"/>
                    <a:pt x="914" y="25356"/>
                  </a:cubicBezTo>
                  <a:cubicBezTo>
                    <a:pt x="914" y="25356"/>
                    <a:pt x="1301" y="24146"/>
                    <a:pt x="1251" y="23666"/>
                  </a:cubicBezTo>
                  <a:cubicBezTo>
                    <a:pt x="1241" y="23564"/>
                    <a:pt x="1292" y="23532"/>
                    <a:pt x="1374" y="23532"/>
                  </a:cubicBezTo>
                  <a:cubicBezTo>
                    <a:pt x="1519" y="23532"/>
                    <a:pt x="1762" y="23634"/>
                    <a:pt x="1940" y="23634"/>
                  </a:cubicBezTo>
                  <a:cubicBezTo>
                    <a:pt x="2134" y="23634"/>
                    <a:pt x="2250" y="23511"/>
                    <a:pt x="2071" y="22996"/>
                  </a:cubicBezTo>
                  <a:cubicBezTo>
                    <a:pt x="1638" y="21742"/>
                    <a:pt x="5449" y="19815"/>
                    <a:pt x="4795" y="14973"/>
                  </a:cubicBezTo>
                  <a:lnTo>
                    <a:pt x="4795" y="14973"/>
                  </a:lnTo>
                  <a:cubicBezTo>
                    <a:pt x="4908" y="15147"/>
                    <a:pt x="4990" y="15219"/>
                    <a:pt x="5049" y="15219"/>
                  </a:cubicBezTo>
                  <a:cubicBezTo>
                    <a:pt x="5175" y="15219"/>
                    <a:pt x="5187" y="14877"/>
                    <a:pt x="5155" y="14513"/>
                  </a:cubicBezTo>
                  <a:cubicBezTo>
                    <a:pt x="6696" y="12203"/>
                    <a:pt x="11997" y="3918"/>
                    <a:pt x="11997" y="3918"/>
                  </a:cubicBezTo>
                  <a:lnTo>
                    <a:pt x="11491" y="0"/>
                  </a:lnTo>
                  <a:close/>
                </a:path>
              </a:pathLst>
            </a:custGeom>
            <a:solidFill>
              <a:srgbClr val="A2C4C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9"/>
            <p:cNvSpPr/>
            <p:nvPr/>
          </p:nvSpPr>
          <p:spPr>
            <a:xfrm>
              <a:off x="4697328" y="1626307"/>
              <a:ext cx="744536" cy="1251640"/>
            </a:xfrm>
            <a:custGeom>
              <a:avLst/>
              <a:gdLst/>
              <a:ahLst/>
              <a:cxnLst/>
              <a:rect l="l" t="t" r="r" b="b"/>
              <a:pathLst>
                <a:path w="14318" h="24070" extrusionOk="0">
                  <a:moveTo>
                    <a:pt x="14284" y="0"/>
                  </a:moveTo>
                  <a:cubicBezTo>
                    <a:pt x="14284" y="0"/>
                    <a:pt x="9187" y="717"/>
                    <a:pt x="8076" y="1867"/>
                  </a:cubicBezTo>
                  <a:cubicBezTo>
                    <a:pt x="6963" y="3015"/>
                    <a:pt x="5456" y="4071"/>
                    <a:pt x="5456" y="4071"/>
                  </a:cubicBezTo>
                  <a:cubicBezTo>
                    <a:pt x="5456" y="4071"/>
                    <a:pt x="2441" y="7536"/>
                    <a:pt x="1221" y="10406"/>
                  </a:cubicBezTo>
                  <a:cubicBezTo>
                    <a:pt x="1" y="13277"/>
                    <a:pt x="78" y="18875"/>
                    <a:pt x="5746" y="22463"/>
                  </a:cubicBezTo>
                  <a:lnTo>
                    <a:pt x="6927" y="18479"/>
                  </a:lnTo>
                  <a:lnTo>
                    <a:pt x="5746" y="13993"/>
                  </a:lnTo>
                  <a:lnTo>
                    <a:pt x="5746" y="13993"/>
                  </a:lnTo>
                  <a:cubicBezTo>
                    <a:pt x="5747" y="13994"/>
                    <a:pt x="10374" y="16148"/>
                    <a:pt x="11700" y="22032"/>
                  </a:cubicBezTo>
                  <a:cubicBezTo>
                    <a:pt x="11271" y="22212"/>
                    <a:pt x="11771" y="22713"/>
                    <a:pt x="11771" y="22713"/>
                  </a:cubicBezTo>
                  <a:cubicBezTo>
                    <a:pt x="11771" y="22713"/>
                    <a:pt x="11017" y="22856"/>
                    <a:pt x="11414" y="23323"/>
                  </a:cubicBezTo>
                  <a:cubicBezTo>
                    <a:pt x="11731" y="23699"/>
                    <a:pt x="13100" y="24069"/>
                    <a:pt x="13749" y="24069"/>
                  </a:cubicBezTo>
                  <a:cubicBezTo>
                    <a:pt x="13905" y="24069"/>
                    <a:pt x="14020" y="24048"/>
                    <a:pt x="14068" y="24000"/>
                  </a:cubicBezTo>
                  <a:cubicBezTo>
                    <a:pt x="14318" y="23756"/>
                    <a:pt x="14284" y="1"/>
                    <a:pt x="14284" y="0"/>
                  </a:cubicBezTo>
                  <a:close/>
                </a:path>
              </a:pathLst>
            </a:custGeom>
            <a:solidFill>
              <a:srgbClr val="FBBD9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9"/>
            <p:cNvSpPr/>
            <p:nvPr/>
          </p:nvSpPr>
          <p:spPr>
            <a:xfrm>
              <a:off x="4816618" y="1805711"/>
              <a:ext cx="380796" cy="362856"/>
            </a:xfrm>
            <a:custGeom>
              <a:avLst/>
              <a:gdLst/>
              <a:ahLst/>
              <a:cxnLst/>
              <a:rect l="l" t="t" r="r" b="b"/>
              <a:pathLst>
                <a:path w="7323" h="6978" extrusionOk="0">
                  <a:moveTo>
                    <a:pt x="3988" y="1"/>
                  </a:moveTo>
                  <a:cubicBezTo>
                    <a:pt x="3508" y="378"/>
                    <a:pt x="3162" y="621"/>
                    <a:pt x="3162" y="621"/>
                  </a:cubicBezTo>
                  <a:cubicBezTo>
                    <a:pt x="3162" y="621"/>
                    <a:pt x="1378" y="2672"/>
                    <a:pt x="1" y="4926"/>
                  </a:cubicBezTo>
                  <a:cubicBezTo>
                    <a:pt x="58" y="5593"/>
                    <a:pt x="184" y="6333"/>
                    <a:pt x="451" y="6973"/>
                  </a:cubicBezTo>
                  <a:cubicBezTo>
                    <a:pt x="494" y="6976"/>
                    <a:pt x="538" y="6978"/>
                    <a:pt x="584" y="6978"/>
                  </a:cubicBezTo>
                  <a:cubicBezTo>
                    <a:pt x="2454" y="6978"/>
                    <a:pt x="7323" y="4259"/>
                    <a:pt x="7323" y="4259"/>
                  </a:cubicBezTo>
                  <a:lnTo>
                    <a:pt x="3988" y="1"/>
                  </a:lnTo>
                  <a:close/>
                </a:path>
              </a:pathLst>
            </a:custGeom>
            <a:solidFill>
              <a:srgbClr val="FFB182"/>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9"/>
            <p:cNvSpPr/>
            <p:nvPr/>
          </p:nvSpPr>
          <p:spPr>
            <a:xfrm>
              <a:off x="4697328" y="1626307"/>
              <a:ext cx="744536" cy="1251640"/>
            </a:xfrm>
            <a:custGeom>
              <a:avLst/>
              <a:gdLst/>
              <a:ahLst/>
              <a:cxnLst/>
              <a:rect l="l" t="t" r="r" b="b"/>
              <a:pathLst>
                <a:path w="14318" h="24070" extrusionOk="0">
                  <a:moveTo>
                    <a:pt x="14284" y="0"/>
                  </a:moveTo>
                  <a:lnTo>
                    <a:pt x="14284" y="0"/>
                  </a:lnTo>
                  <a:cubicBezTo>
                    <a:pt x="14284" y="0"/>
                    <a:pt x="11408" y="404"/>
                    <a:pt x="9503" y="1094"/>
                  </a:cubicBezTo>
                  <a:cubicBezTo>
                    <a:pt x="9940" y="3091"/>
                    <a:pt x="10754" y="7325"/>
                    <a:pt x="10397" y="9576"/>
                  </a:cubicBezTo>
                  <a:cubicBezTo>
                    <a:pt x="7623" y="9372"/>
                    <a:pt x="4442" y="7659"/>
                    <a:pt x="3232" y="6949"/>
                  </a:cubicBezTo>
                  <a:cubicBezTo>
                    <a:pt x="2478" y="8026"/>
                    <a:pt x="1708" y="9263"/>
                    <a:pt x="1221" y="10406"/>
                  </a:cubicBezTo>
                  <a:cubicBezTo>
                    <a:pt x="1" y="13277"/>
                    <a:pt x="78" y="18875"/>
                    <a:pt x="5746" y="22463"/>
                  </a:cubicBezTo>
                  <a:lnTo>
                    <a:pt x="6927" y="18479"/>
                  </a:lnTo>
                  <a:lnTo>
                    <a:pt x="5746" y="13993"/>
                  </a:lnTo>
                  <a:lnTo>
                    <a:pt x="5746" y="13993"/>
                  </a:lnTo>
                  <a:cubicBezTo>
                    <a:pt x="5747" y="13994"/>
                    <a:pt x="10374" y="16148"/>
                    <a:pt x="11700" y="22032"/>
                  </a:cubicBezTo>
                  <a:cubicBezTo>
                    <a:pt x="11271" y="22212"/>
                    <a:pt x="11771" y="22713"/>
                    <a:pt x="11771" y="22713"/>
                  </a:cubicBezTo>
                  <a:cubicBezTo>
                    <a:pt x="11771" y="22713"/>
                    <a:pt x="11017" y="22856"/>
                    <a:pt x="11414" y="23323"/>
                  </a:cubicBezTo>
                  <a:cubicBezTo>
                    <a:pt x="11731" y="23699"/>
                    <a:pt x="13100" y="24069"/>
                    <a:pt x="13749" y="24069"/>
                  </a:cubicBezTo>
                  <a:cubicBezTo>
                    <a:pt x="13905" y="24069"/>
                    <a:pt x="14020" y="24048"/>
                    <a:pt x="14068" y="24000"/>
                  </a:cubicBezTo>
                  <a:cubicBezTo>
                    <a:pt x="14318" y="23756"/>
                    <a:pt x="14284" y="1"/>
                    <a:pt x="14284" y="0"/>
                  </a:cubicBezTo>
                  <a:close/>
                </a:path>
              </a:pathLst>
            </a:custGeom>
            <a:solidFill>
              <a:srgbClr val="FFD966"/>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9"/>
            <p:cNvSpPr/>
            <p:nvPr/>
          </p:nvSpPr>
          <p:spPr>
            <a:xfrm>
              <a:off x="4816618" y="1987610"/>
              <a:ext cx="262392" cy="181012"/>
            </a:xfrm>
            <a:custGeom>
              <a:avLst/>
              <a:gdLst/>
              <a:ahLst/>
              <a:cxnLst/>
              <a:rect l="l" t="t" r="r" b="b"/>
              <a:pathLst>
                <a:path w="5046" h="3481" extrusionOk="0">
                  <a:moveTo>
                    <a:pt x="938" y="1"/>
                  </a:moveTo>
                  <a:cubicBezTo>
                    <a:pt x="928" y="14"/>
                    <a:pt x="918" y="28"/>
                    <a:pt x="908" y="41"/>
                  </a:cubicBezTo>
                  <a:cubicBezTo>
                    <a:pt x="832" y="151"/>
                    <a:pt x="755" y="264"/>
                    <a:pt x="678" y="377"/>
                  </a:cubicBezTo>
                  <a:cubicBezTo>
                    <a:pt x="661" y="404"/>
                    <a:pt x="641" y="434"/>
                    <a:pt x="621" y="464"/>
                  </a:cubicBezTo>
                  <a:cubicBezTo>
                    <a:pt x="544" y="574"/>
                    <a:pt x="471" y="688"/>
                    <a:pt x="395" y="801"/>
                  </a:cubicBezTo>
                  <a:cubicBezTo>
                    <a:pt x="375" y="831"/>
                    <a:pt x="358" y="861"/>
                    <a:pt x="338" y="891"/>
                  </a:cubicBezTo>
                  <a:cubicBezTo>
                    <a:pt x="264" y="1004"/>
                    <a:pt x="195" y="1114"/>
                    <a:pt x="124" y="1228"/>
                  </a:cubicBezTo>
                  <a:cubicBezTo>
                    <a:pt x="104" y="1261"/>
                    <a:pt x="81" y="1294"/>
                    <a:pt x="61" y="1328"/>
                  </a:cubicBezTo>
                  <a:cubicBezTo>
                    <a:pt x="41" y="1361"/>
                    <a:pt x="21" y="1394"/>
                    <a:pt x="1" y="1428"/>
                  </a:cubicBezTo>
                  <a:cubicBezTo>
                    <a:pt x="58" y="2095"/>
                    <a:pt x="187" y="2835"/>
                    <a:pt x="451" y="3475"/>
                  </a:cubicBezTo>
                  <a:cubicBezTo>
                    <a:pt x="495" y="3479"/>
                    <a:pt x="540" y="3480"/>
                    <a:pt x="587" y="3480"/>
                  </a:cubicBezTo>
                  <a:cubicBezTo>
                    <a:pt x="1609" y="3480"/>
                    <a:pt x="3519" y="2670"/>
                    <a:pt x="5045" y="1935"/>
                  </a:cubicBezTo>
                  <a:cubicBezTo>
                    <a:pt x="3285" y="1318"/>
                    <a:pt x="1708" y="454"/>
                    <a:pt x="938" y="1"/>
                  </a:cubicBezTo>
                  <a:close/>
                </a:path>
              </a:pathLst>
            </a:custGeom>
            <a:solidFill>
              <a:srgbClr val="FFD966"/>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9"/>
            <p:cNvSpPr/>
            <p:nvPr/>
          </p:nvSpPr>
          <p:spPr>
            <a:xfrm>
              <a:off x="5389513" y="1137185"/>
              <a:ext cx="2009644" cy="3474172"/>
            </a:xfrm>
            <a:custGeom>
              <a:avLst/>
              <a:gdLst/>
              <a:ahLst/>
              <a:cxnLst/>
              <a:rect l="l" t="t" r="r" b="b"/>
              <a:pathLst>
                <a:path w="38647" h="66811" extrusionOk="0">
                  <a:moveTo>
                    <a:pt x="290" y="1"/>
                  </a:moveTo>
                  <a:cubicBezTo>
                    <a:pt x="130" y="1"/>
                    <a:pt x="0" y="127"/>
                    <a:pt x="0" y="287"/>
                  </a:cubicBezTo>
                  <a:lnTo>
                    <a:pt x="0" y="66524"/>
                  </a:lnTo>
                  <a:cubicBezTo>
                    <a:pt x="0" y="66684"/>
                    <a:pt x="130" y="66811"/>
                    <a:pt x="290" y="66811"/>
                  </a:cubicBezTo>
                  <a:lnTo>
                    <a:pt x="38359" y="66811"/>
                  </a:lnTo>
                  <a:cubicBezTo>
                    <a:pt x="38516" y="66811"/>
                    <a:pt x="38647" y="66684"/>
                    <a:pt x="38647" y="66524"/>
                  </a:cubicBezTo>
                  <a:lnTo>
                    <a:pt x="38647" y="287"/>
                  </a:lnTo>
                  <a:cubicBezTo>
                    <a:pt x="38647" y="127"/>
                    <a:pt x="38516" y="1"/>
                    <a:pt x="38359" y="1"/>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9"/>
            <p:cNvSpPr/>
            <p:nvPr/>
          </p:nvSpPr>
          <p:spPr>
            <a:xfrm>
              <a:off x="5384750" y="1307425"/>
              <a:ext cx="2013799" cy="3022552"/>
            </a:xfrm>
            <a:custGeom>
              <a:avLst/>
              <a:gdLst/>
              <a:ahLst/>
              <a:cxnLst/>
              <a:rect l="l" t="t" r="r" b="b"/>
              <a:pathLst>
                <a:path w="38647" h="58126" extrusionOk="0">
                  <a:moveTo>
                    <a:pt x="0" y="0"/>
                  </a:moveTo>
                  <a:lnTo>
                    <a:pt x="0" y="58126"/>
                  </a:lnTo>
                  <a:lnTo>
                    <a:pt x="38647" y="58126"/>
                  </a:lnTo>
                  <a:lnTo>
                    <a:pt x="38647" y="0"/>
                  </a:ln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9"/>
            <p:cNvSpPr/>
            <p:nvPr/>
          </p:nvSpPr>
          <p:spPr>
            <a:xfrm>
              <a:off x="5389513" y="4174981"/>
              <a:ext cx="2009644" cy="155064"/>
            </a:xfrm>
            <a:custGeom>
              <a:avLst/>
              <a:gdLst/>
              <a:ahLst/>
              <a:cxnLst/>
              <a:rect l="l" t="t" r="r" b="b"/>
              <a:pathLst>
                <a:path w="38647" h="2982" extrusionOk="0">
                  <a:moveTo>
                    <a:pt x="0" y="1"/>
                  </a:moveTo>
                  <a:lnTo>
                    <a:pt x="0" y="2982"/>
                  </a:lnTo>
                  <a:lnTo>
                    <a:pt x="38647" y="2982"/>
                  </a:lnTo>
                  <a:lnTo>
                    <a:pt x="38647" y="1"/>
                  </a:lnTo>
                  <a:close/>
                </a:path>
              </a:pathLst>
            </a:custGeom>
            <a:solidFill>
              <a:srgbClr val="FFDFD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9"/>
            <p:cNvSpPr/>
            <p:nvPr/>
          </p:nvSpPr>
          <p:spPr>
            <a:xfrm>
              <a:off x="6306343" y="4401237"/>
              <a:ext cx="148096" cy="148148"/>
            </a:xfrm>
            <a:custGeom>
              <a:avLst/>
              <a:gdLst/>
              <a:ahLst/>
              <a:cxnLst/>
              <a:rect l="l" t="t" r="r" b="b"/>
              <a:pathLst>
                <a:path w="2848" h="2849" extrusionOk="0">
                  <a:moveTo>
                    <a:pt x="1424" y="0"/>
                  </a:moveTo>
                  <a:cubicBezTo>
                    <a:pt x="637" y="0"/>
                    <a:pt x="0" y="641"/>
                    <a:pt x="0" y="1425"/>
                  </a:cubicBezTo>
                  <a:cubicBezTo>
                    <a:pt x="0" y="2211"/>
                    <a:pt x="637" y="2848"/>
                    <a:pt x="1424" y="2848"/>
                  </a:cubicBezTo>
                  <a:cubicBezTo>
                    <a:pt x="2211" y="2848"/>
                    <a:pt x="2847" y="2211"/>
                    <a:pt x="2847" y="1425"/>
                  </a:cubicBezTo>
                  <a:cubicBezTo>
                    <a:pt x="2847" y="641"/>
                    <a:pt x="2211" y="0"/>
                    <a:pt x="1424" y="0"/>
                  </a:cubicBez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9"/>
            <p:cNvSpPr/>
            <p:nvPr/>
          </p:nvSpPr>
          <p:spPr>
            <a:xfrm>
              <a:off x="5934952" y="4434726"/>
              <a:ext cx="137696" cy="70564"/>
            </a:xfrm>
            <a:custGeom>
              <a:avLst/>
              <a:gdLst/>
              <a:ahLst/>
              <a:cxnLst/>
              <a:rect l="l" t="t" r="r" b="b"/>
              <a:pathLst>
                <a:path w="2648" h="1357" extrusionOk="0">
                  <a:moveTo>
                    <a:pt x="544" y="1"/>
                  </a:moveTo>
                  <a:lnTo>
                    <a:pt x="544" y="207"/>
                  </a:lnTo>
                  <a:lnTo>
                    <a:pt x="1971" y="207"/>
                  </a:lnTo>
                  <a:cubicBezTo>
                    <a:pt x="2231" y="207"/>
                    <a:pt x="2441" y="417"/>
                    <a:pt x="2441" y="677"/>
                  </a:cubicBezTo>
                  <a:cubicBezTo>
                    <a:pt x="2441" y="937"/>
                    <a:pt x="2231" y="1151"/>
                    <a:pt x="1971" y="1151"/>
                  </a:cubicBezTo>
                  <a:lnTo>
                    <a:pt x="0" y="1151"/>
                  </a:lnTo>
                  <a:lnTo>
                    <a:pt x="0" y="1357"/>
                  </a:lnTo>
                  <a:lnTo>
                    <a:pt x="1971" y="1357"/>
                  </a:lnTo>
                  <a:cubicBezTo>
                    <a:pt x="2344" y="1357"/>
                    <a:pt x="2647" y="1051"/>
                    <a:pt x="2647" y="677"/>
                  </a:cubicBezTo>
                  <a:cubicBezTo>
                    <a:pt x="2647" y="304"/>
                    <a:pt x="2344" y="1"/>
                    <a:pt x="1971" y="1"/>
                  </a:cubicBez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9"/>
            <p:cNvSpPr/>
            <p:nvPr/>
          </p:nvSpPr>
          <p:spPr>
            <a:xfrm>
              <a:off x="5928192" y="4422038"/>
              <a:ext cx="35620" cy="38376"/>
            </a:xfrm>
            <a:custGeom>
              <a:avLst/>
              <a:gdLst/>
              <a:ahLst/>
              <a:cxnLst/>
              <a:rect l="l" t="t" r="r" b="b"/>
              <a:pathLst>
                <a:path w="685" h="738" extrusionOk="0">
                  <a:moveTo>
                    <a:pt x="684" y="1"/>
                  </a:moveTo>
                  <a:lnTo>
                    <a:pt x="1" y="438"/>
                  </a:lnTo>
                  <a:lnTo>
                    <a:pt x="684" y="738"/>
                  </a:lnTo>
                  <a:lnTo>
                    <a:pt x="684" y="1"/>
                  </a:lnTo>
                  <a:close/>
                </a:path>
              </a:pathLst>
            </a:custGeom>
            <a:solidFill>
              <a:srgbClr val="564477"/>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9"/>
            <p:cNvSpPr/>
            <p:nvPr/>
          </p:nvSpPr>
          <p:spPr>
            <a:xfrm>
              <a:off x="6720531" y="4436598"/>
              <a:ext cx="92456" cy="10816"/>
            </a:xfrm>
            <a:custGeom>
              <a:avLst/>
              <a:gdLst/>
              <a:ahLst/>
              <a:cxnLst/>
              <a:rect l="l" t="t" r="r" b="b"/>
              <a:pathLst>
                <a:path w="1778" h="208" extrusionOk="0">
                  <a:moveTo>
                    <a:pt x="0" y="1"/>
                  </a:moveTo>
                  <a:lnTo>
                    <a:pt x="0" y="208"/>
                  </a:lnTo>
                  <a:lnTo>
                    <a:pt x="1778" y="208"/>
                  </a:lnTo>
                  <a:lnTo>
                    <a:pt x="1778" y="1"/>
                  </a:ln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9"/>
            <p:cNvSpPr/>
            <p:nvPr/>
          </p:nvSpPr>
          <p:spPr>
            <a:xfrm>
              <a:off x="6720531" y="4467799"/>
              <a:ext cx="92456" cy="10868"/>
            </a:xfrm>
            <a:custGeom>
              <a:avLst/>
              <a:gdLst/>
              <a:ahLst/>
              <a:cxnLst/>
              <a:rect l="l" t="t" r="r" b="b"/>
              <a:pathLst>
                <a:path w="1778" h="209" extrusionOk="0">
                  <a:moveTo>
                    <a:pt x="0" y="1"/>
                  </a:moveTo>
                  <a:lnTo>
                    <a:pt x="0" y="208"/>
                  </a:lnTo>
                  <a:lnTo>
                    <a:pt x="1778" y="208"/>
                  </a:lnTo>
                  <a:lnTo>
                    <a:pt x="1778" y="1"/>
                  </a:ln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9"/>
            <p:cNvSpPr/>
            <p:nvPr/>
          </p:nvSpPr>
          <p:spPr>
            <a:xfrm>
              <a:off x="6720531" y="4498999"/>
              <a:ext cx="92456" cy="10868"/>
            </a:xfrm>
            <a:custGeom>
              <a:avLst/>
              <a:gdLst/>
              <a:ahLst/>
              <a:cxnLst/>
              <a:rect l="l" t="t" r="r" b="b"/>
              <a:pathLst>
                <a:path w="1778" h="209" extrusionOk="0">
                  <a:moveTo>
                    <a:pt x="0" y="1"/>
                  </a:moveTo>
                  <a:lnTo>
                    <a:pt x="0" y="208"/>
                  </a:lnTo>
                  <a:lnTo>
                    <a:pt x="1778" y="208"/>
                  </a:lnTo>
                  <a:lnTo>
                    <a:pt x="1778" y="1"/>
                  </a:ln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9"/>
            <p:cNvSpPr/>
            <p:nvPr/>
          </p:nvSpPr>
          <p:spPr>
            <a:xfrm>
              <a:off x="6189653" y="1224183"/>
              <a:ext cx="425828" cy="11336"/>
            </a:xfrm>
            <a:custGeom>
              <a:avLst/>
              <a:gdLst/>
              <a:ahLst/>
              <a:cxnLst/>
              <a:rect l="l" t="t" r="r" b="b"/>
              <a:pathLst>
                <a:path w="8189" h="218" extrusionOk="0">
                  <a:moveTo>
                    <a:pt x="0" y="1"/>
                  </a:moveTo>
                  <a:lnTo>
                    <a:pt x="0" y="218"/>
                  </a:lnTo>
                  <a:lnTo>
                    <a:pt x="8189" y="218"/>
                  </a:lnTo>
                  <a:lnTo>
                    <a:pt x="8189" y="1"/>
                  </a:ln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5572193" y="2124945"/>
              <a:ext cx="646932" cy="659568"/>
            </a:xfrm>
            <a:custGeom>
              <a:avLst/>
              <a:gdLst/>
              <a:ahLst/>
              <a:cxnLst/>
              <a:rect l="l" t="t" r="r" b="b"/>
              <a:pathLst>
                <a:path w="12441" h="12684" extrusionOk="0">
                  <a:moveTo>
                    <a:pt x="1221" y="0"/>
                  </a:moveTo>
                  <a:cubicBezTo>
                    <a:pt x="548" y="0"/>
                    <a:pt x="1" y="548"/>
                    <a:pt x="1" y="1220"/>
                  </a:cubicBezTo>
                  <a:lnTo>
                    <a:pt x="1" y="8813"/>
                  </a:lnTo>
                  <a:lnTo>
                    <a:pt x="1" y="12683"/>
                  </a:lnTo>
                  <a:lnTo>
                    <a:pt x="2432" y="8813"/>
                  </a:lnTo>
                  <a:lnTo>
                    <a:pt x="11221" y="8813"/>
                  </a:lnTo>
                  <a:cubicBezTo>
                    <a:pt x="11894" y="8813"/>
                    <a:pt x="12441" y="8265"/>
                    <a:pt x="12441" y="7593"/>
                  </a:cubicBezTo>
                  <a:lnTo>
                    <a:pt x="12441" y="1220"/>
                  </a:lnTo>
                  <a:cubicBezTo>
                    <a:pt x="12441" y="548"/>
                    <a:pt x="11894" y="0"/>
                    <a:pt x="11221" y="0"/>
                  </a:cubicBezTo>
                  <a:close/>
                </a:path>
              </a:pathLst>
            </a:custGeom>
            <a:solidFill>
              <a:srgbClr val="FF586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5572193" y="1436243"/>
              <a:ext cx="1594632" cy="659620"/>
            </a:xfrm>
            <a:custGeom>
              <a:avLst/>
              <a:gdLst/>
              <a:ahLst/>
              <a:cxnLst/>
              <a:rect l="l" t="t" r="r" b="b"/>
              <a:pathLst>
                <a:path w="30666" h="12685" extrusionOk="0">
                  <a:moveTo>
                    <a:pt x="1221" y="1"/>
                  </a:moveTo>
                  <a:cubicBezTo>
                    <a:pt x="548" y="1"/>
                    <a:pt x="1" y="544"/>
                    <a:pt x="1" y="1218"/>
                  </a:cubicBezTo>
                  <a:lnTo>
                    <a:pt x="1" y="7590"/>
                  </a:lnTo>
                  <a:cubicBezTo>
                    <a:pt x="1" y="8263"/>
                    <a:pt x="548" y="8810"/>
                    <a:pt x="1221" y="8810"/>
                  </a:cubicBezTo>
                  <a:lnTo>
                    <a:pt x="28235" y="8810"/>
                  </a:lnTo>
                  <a:lnTo>
                    <a:pt x="30665" y="12684"/>
                  </a:lnTo>
                  <a:lnTo>
                    <a:pt x="30665" y="8810"/>
                  </a:lnTo>
                  <a:lnTo>
                    <a:pt x="30665" y="1218"/>
                  </a:lnTo>
                  <a:cubicBezTo>
                    <a:pt x="30665" y="544"/>
                    <a:pt x="30122" y="1"/>
                    <a:pt x="29448" y="1"/>
                  </a:cubicBezTo>
                  <a:close/>
                </a:path>
              </a:pathLst>
            </a:custGeom>
            <a:solidFill>
              <a:srgbClr val="FF586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9"/>
            <p:cNvSpPr/>
            <p:nvPr/>
          </p:nvSpPr>
          <p:spPr>
            <a:xfrm>
              <a:off x="6520119" y="2402006"/>
              <a:ext cx="646724" cy="659568"/>
            </a:xfrm>
            <a:custGeom>
              <a:avLst/>
              <a:gdLst/>
              <a:ahLst/>
              <a:cxnLst/>
              <a:rect l="l" t="t" r="r" b="b"/>
              <a:pathLst>
                <a:path w="12437" h="12684" extrusionOk="0">
                  <a:moveTo>
                    <a:pt x="1221" y="1"/>
                  </a:moveTo>
                  <a:cubicBezTo>
                    <a:pt x="547" y="1"/>
                    <a:pt x="1" y="547"/>
                    <a:pt x="1" y="1221"/>
                  </a:cubicBezTo>
                  <a:lnTo>
                    <a:pt x="1" y="7592"/>
                  </a:lnTo>
                  <a:cubicBezTo>
                    <a:pt x="1" y="8266"/>
                    <a:pt x="547" y="8813"/>
                    <a:pt x="1221" y="8813"/>
                  </a:cubicBezTo>
                  <a:lnTo>
                    <a:pt x="10006" y="8813"/>
                  </a:lnTo>
                  <a:lnTo>
                    <a:pt x="12436" y="12684"/>
                  </a:lnTo>
                  <a:lnTo>
                    <a:pt x="12436" y="8813"/>
                  </a:lnTo>
                  <a:lnTo>
                    <a:pt x="12436" y="1221"/>
                  </a:lnTo>
                  <a:cubicBezTo>
                    <a:pt x="12436" y="547"/>
                    <a:pt x="11893" y="1"/>
                    <a:pt x="11219" y="1"/>
                  </a:cubicBezTo>
                  <a:close/>
                </a:path>
              </a:pathLst>
            </a:custGeom>
            <a:solidFill>
              <a:srgbClr val="FF586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9"/>
            <p:cNvSpPr/>
            <p:nvPr/>
          </p:nvSpPr>
          <p:spPr>
            <a:xfrm>
              <a:off x="6720531" y="2537521"/>
              <a:ext cx="236184" cy="185276"/>
            </a:xfrm>
            <a:custGeom>
              <a:avLst/>
              <a:gdLst/>
              <a:ahLst/>
              <a:cxnLst/>
              <a:rect l="l" t="t" r="r" b="b"/>
              <a:pathLst>
                <a:path w="4542" h="3563" extrusionOk="0">
                  <a:moveTo>
                    <a:pt x="1056" y="0"/>
                  </a:moveTo>
                  <a:cubicBezTo>
                    <a:pt x="810" y="0"/>
                    <a:pt x="563" y="95"/>
                    <a:pt x="374" y="282"/>
                  </a:cubicBezTo>
                  <a:cubicBezTo>
                    <a:pt x="0" y="656"/>
                    <a:pt x="0" y="1259"/>
                    <a:pt x="371" y="1636"/>
                  </a:cubicBezTo>
                  <a:lnTo>
                    <a:pt x="2271" y="3563"/>
                  </a:lnTo>
                  <a:lnTo>
                    <a:pt x="4172" y="1636"/>
                  </a:lnTo>
                  <a:cubicBezTo>
                    <a:pt x="4541" y="1259"/>
                    <a:pt x="4541" y="656"/>
                    <a:pt x="4169" y="282"/>
                  </a:cubicBezTo>
                  <a:cubicBezTo>
                    <a:pt x="3980" y="95"/>
                    <a:pt x="3733" y="0"/>
                    <a:pt x="3486" y="0"/>
                  </a:cubicBezTo>
                  <a:cubicBezTo>
                    <a:pt x="3245" y="0"/>
                    <a:pt x="3004" y="90"/>
                    <a:pt x="2818" y="271"/>
                  </a:cubicBezTo>
                  <a:lnTo>
                    <a:pt x="2271" y="802"/>
                  </a:lnTo>
                  <a:lnTo>
                    <a:pt x="1724" y="271"/>
                  </a:lnTo>
                  <a:cubicBezTo>
                    <a:pt x="1538" y="90"/>
                    <a:pt x="1297" y="0"/>
                    <a:pt x="1056" y="0"/>
                  </a:cubicBezTo>
                  <a:close/>
                </a:path>
              </a:pathLst>
            </a:custGeom>
            <a:solidFill>
              <a:srgbClr val="FFDFD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p:nvPr/>
          </p:nvSpPr>
          <p:spPr>
            <a:xfrm>
              <a:off x="5657163" y="1549502"/>
              <a:ext cx="1393548" cy="19084"/>
            </a:xfrm>
            <a:custGeom>
              <a:avLst/>
              <a:gdLst/>
              <a:ahLst/>
              <a:cxnLst/>
              <a:rect l="l" t="t" r="r" b="b"/>
              <a:pathLst>
                <a:path w="26799" h="367" extrusionOk="0">
                  <a:moveTo>
                    <a:pt x="181" y="0"/>
                  </a:moveTo>
                  <a:cubicBezTo>
                    <a:pt x="81" y="0"/>
                    <a:pt x="1" y="83"/>
                    <a:pt x="1" y="183"/>
                  </a:cubicBezTo>
                  <a:cubicBezTo>
                    <a:pt x="1" y="283"/>
                    <a:pt x="81" y="367"/>
                    <a:pt x="181" y="367"/>
                  </a:cubicBezTo>
                  <a:lnTo>
                    <a:pt x="26614" y="367"/>
                  </a:lnTo>
                  <a:cubicBezTo>
                    <a:pt x="26714" y="367"/>
                    <a:pt x="26798" y="283"/>
                    <a:pt x="26798" y="183"/>
                  </a:cubicBezTo>
                  <a:cubicBezTo>
                    <a:pt x="26798" y="83"/>
                    <a:pt x="26714" y="0"/>
                    <a:pt x="26614" y="0"/>
                  </a:cubicBez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9"/>
            <p:cNvSpPr/>
            <p:nvPr/>
          </p:nvSpPr>
          <p:spPr>
            <a:xfrm>
              <a:off x="5657163" y="1656312"/>
              <a:ext cx="1393548" cy="19084"/>
            </a:xfrm>
            <a:custGeom>
              <a:avLst/>
              <a:gdLst/>
              <a:ahLst/>
              <a:cxnLst/>
              <a:rect l="l" t="t" r="r" b="b"/>
              <a:pathLst>
                <a:path w="26799" h="367" extrusionOk="0">
                  <a:moveTo>
                    <a:pt x="181" y="0"/>
                  </a:moveTo>
                  <a:cubicBezTo>
                    <a:pt x="81" y="0"/>
                    <a:pt x="1" y="84"/>
                    <a:pt x="1" y="184"/>
                  </a:cubicBezTo>
                  <a:cubicBezTo>
                    <a:pt x="1" y="284"/>
                    <a:pt x="81" y="367"/>
                    <a:pt x="181" y="367"/>
                  </a:cubicBezTo>
                  <a:lnTo>
                    <a:pt x="26614" y="367"/>
                  </a:lnTo>
                  <a:cubicBezTo>
                    <a:pt x="26714" y="367"/>
                    <a:pt x="26798" y="284"/>
                    <a:pt x="26798" y="184"/>
                  </a:cubicBezTo>
                  <a:cubicBezTo>
                    <a:pt x="26798" y="84"/>
                    <a:pt x="26714" y="0"/>
                    <a:pt x="26614" y="0"/>
                  </a:cubicBez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p:nvPr/>
          </p:nvSpPr>
          <p:spPr>
            <a:xfrm>
              <a:off x="5657163" y="1763070"/>
              <a:ext cx="1393548" cy="19136"/>
            </a:xfrm>
            <a:custGeom>
              <a:avLst/>
              <a:gdLst/>
              <a:ahLst/>
              <a:cxnLst/>
              <a:rect l="l" t="t" r="r" b="b"/>
              <a:pathLst>
                <a:path w="26799" h="368" extrusionOk="0">
                  <a:moveTo>
                    <a:pt x="181" y="1"/>
                  </a:moveTo>
                  <a:cubicBezTo>
                    <a:pt x="81" y="1"/>
                    <a:pt x="1" y="85"/>
                    <a:pt x="1" y="185"/>
                  </a:cubicBezTo>
                  <a:cubicBezTo>
                    <a:pt x="1" y="285"/>
                    <a:pt x="81" y="368"/>
                    <a:pt x="181" y="368"/>
                  </a:cubicBezTo>
                  <a:lnTo>
                    <a:pt x="26614" y="368"/>
                  </a:lnTo>
                  <a:cubicBezTo>
                    <a:pt x="26714" y="368"/>
                    <a:pt x="26798" y="285"/>
                    <a:pt x="26798" y="185"/>
                  </a:cubicBezTo>
                  <a:cubicBezTo>
                    <a:pt x="26798" y="85"/>
                    <a:pt x="26714" y="1"/>
                    <a:pt x="26614" y="1"/>
                  </a:cubicBez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9"/>
            <p:cNvSpPr/>
            <p:nvPr/>
          </p:nvSpPr>
          <p:spPr>
            <a:xfrm>
              <a:off x="4855983" y="1474724"/>
              <a:ext cx="269932" cy="379756"/>
            </a:xfrm>
            <a:custGeom>
              <a:avLst/>
              <a:gdLst/>
              <a:ahLst/>
              <a:cxnLst/>
              <a:rect l="l" t="t" r="r" b="b"/>
              <a:pathLst>
                <a:path w="5191" h="7303" extrusionOk="0">
                  <a:moveTo>
                    <a:pt x="3324" y="1"/>
                  </a:moveTo>
                  <a:cubicBezTo>
                    <a:pt x="3166" y="1"/>
                    <a:pt x="2986" y="17"/>
                    <a:pt x="2782" y="51"/>
                  </a:cubicBezTo>
                  <a:cubicBezTo>
                    <a:pt x="161" y="498"/>
                    <a:pt x="1" y="4469"/>
                    <a:pt x="1" y="4469"/>
                  </a:cubicBezTo>
                  <a:lnTo>
                    <a:pt x="2471" y="7303"/>
                  </a:lnTo>
                  <a:lnTo>
                    <a:pt x="3988" y="2225"/>
                  </a:lnTo>
                  <a:cubicBezTo>
                    <a:pt x="3988" y="2225"/>
                    <a:pt x="5190" y="1"/>
                    <a:pt x="3324" y="1"/>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9"/>
            <p:cNvSpPr/>
            <p:nvPr/>
          </p:nvSpPr>
          <p:spPr>
            <a:xfrm>
              <a:off x="4910116" y="1582314"/>
              <a:ext cx="377156" cy="472888"/>
            </a:xfrm>
            <a:custGeom>
              <a:avLst/>
              <a:gdLst/>
              <a:ahLst/>
              <a:cxnLst/>
              <a:rect l="l" t="t" r="r" b="b"/>
              <a:pathLst>
                <a:path w="7253" h="9094" extrusionOk="0">
                  <a:moveTo>
                    <a:pt x="2575" y="0"/>
                  </a:moveTo>
                  <a:cubicBezTo>
                    <a:pt x="1607" y="0"/>
                    <a:pt x="0" y="2280"/>
                    <a:pt x="0" y="2280"/>
                  </a:cubicBezTo>
                  <a:cubicBezTo>
                    <a:pt x="0" y="2280"/>
                    <a:pt x="1417" y="6381"/>
                    <a:pt x="3395" y="9065"/>
                  </a:cubicBezTo>
                  <a:cubicBezTo>
                    <a:pt x="3522" y="9085"/>
                    <a:pt x="3649" y="9094"/>
                    <a:pt x="3775" y="9094"/>
                  </a:cubicBezTo>
                  <a:cubicBezTo>
                    <a:pt x="5604" y="9094"/>
                    <a:pt x="7252" y="7175"/>
                    <a:pt x="6972" y="6791"/>
                  </a:cubicBezTo>
                  <a:cubicBezTo>
                    <a:pt x="6675" y="6381"/>
                    <a:pt x="5742" y="5637"/>
                    <a:pt x="5742" y="5637"/>
                  </a:cubicBezTo>
                  <a:cubicBezTo>
                    <a:pt x="5742" y="5637"/>
                    <a:pt x="5668" y="4294"/>
                    <a:pt x="5145" y="2990"/>
                  </a:cubicBezTo>
                  <a:cubicBezTo>
                    <a:pt x="4625" y="1683"/>
                    <a:pt x="2947" y="156"/>
                    <a:pt x="2947" y="156"/>
                  </a:cubicBezTo>
                  <a:cubicBezTo>
                    <a:pt x="2841" y="47"/>
                    <a:pt x="2715" y="0"/>
                    <a:pt x="2575" y="0"/>
                  </a:cubicBezTo>
                  <a:close/>
                </a:path>
              </a:pathLst>
            </a:custGeom>
            <a:solidFill>
              <a:srgbClr val="FBBD9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9"/>
            <p:cNvSpPr/>
            <p:nvPr/>
          </p:nvSpPr>
          <p:spPr>
            <a:xfrm>
              <a:off x="5126336" y="1708157"/>
              <a:ext cx="23764" cy="40404"/>
            </a:xfrm>
            <a:custGeom>
              <a:avLst/>
              <a:gdLst/>
              <a:ahLst/>
              <a:cxnLst/>
              <a:rect l="l" t="t" r="r" b="b"/>
              <a:pathLst>
                <a:path w="457" h="777" extrusionOk="0">
                  <a:moveTo>
                    <a:pt x="226" y="0"/>
                  </a:moveTo>
                  <a:cubicBezTo>
                    <a:pt x="103" y="0"/>
                    <a:pt x="0" y="173"/>
                    <a:pt x="0" y="390"/>
                  </a:cubicBezTo>
                  <a:cubicBezTo>
                    <a:pt x="0" y="604"/>
                    <a:pt x="103" y="777"/>
                    <a:pt x="226" y="777"/>
                  </a:cubicBezTo>
                  <a:cubicBezTo>
                    <a:pt x="353" y="777"/>
                    <a:pt x="457" y="604"/>
                    <a:pt x="457" y="390"/>
                  </a:cubicBezTo>
                  <a:cubicBezTo>
                    <a:pt x="457" y="173"/>
                    <a:pt x="353" y="0"/>
                    <a:pt x="226" y="0"/>
                  </a:cubicBezTo>
                  <a:close/>
                </a:path>
              </a:pathLst>
            </a:custGeom>
            <a:solidFill>
              <a:srgbClr val="291A42"/>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9"/>
            <p:cNvSpPr/>
            <p:nvPr/>
          </p:nvSpPr>
          <p:spPr>
            <a:xfrm>
              <a:off x="4888379" y="1785118"/>
              <a:ext cx="118664" cy="105872"/>
            </a:xfrm>
            <a:custGeom>
              <a:avLst/>
              <a:gdLst/>
              <a:ahLst/>
              <a:cxnLst/>
              <a:rect l="l" t="t" r="r" b="b"/>
              <a:pathLst>
                <a:path w="2282" h="2036" extrusionOk="0">
                  <a:moveTo>
                    <a:pt x="580" y="0"/>
                  </a:moveTo>
                  <a:cubicBezTo>
                    <a:pt x="264" y="0"/>
                    <a:pt x="0" y="139"/>
                    <a:pt x="85" y="647"/>
                  </a:cubicBezTo>
                  <a:cubicBezTo>
                    <a:pt x="210" y="1402"/>
                    <a:pt x="919" y="2035"/>
                    <a:pt x="1452" y="2035"/>
                  </a:cubicBezTo>
                  <a:cubicBezTo>
                    <a:pt x="1716" y="2035"/>
                    <a:pt x="1936" y="1881"/>
                    <a:pt x="2022" y="1511"/>
                  </a:cubicBezTo>
                  <a:cubicBezTo>
                    <a:pt x="2282" y="394"/>
                    <a:pt x="1425" y="207"/>
                    <a:pt x="1425" y="207"/>
                  </a:cubicBezTo>
                  <a:cubicBezTo>
                    <a:pt x="1425" y="207"/>
                    <a:pt x="964" y="0"/>
                    <a:pt x="580" y="0"/>
                  </a:cubicBezTo>
                  <a:close/>
                </a:path>
              </a:pathLst>
            </a:custGeom>
            <a:solidFill>
              <a:srgbClr val="FFB182"/>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9"/>
            <p:cNvSpPr/>
            <p:nvPr/>
          </p:nvSpPr>
          <p:spPr>
            <a:xfrm>
              <a:off x="5435274" y="2252087"/>
              <a:ext cx="236184" cy="185328"/>
            </a:xfrm>
            <a:custGeom>
              <a:avLst/>
              <a:gdLst/>
              <a:ahLst/>
              <a:cxnLst/>
              <a:rect l="l" t="t" r="r" b="b"/>
              <a:pathLst>
                <a:path w="4542" h="3564" extrusionOk="0">
                  <a:moveTo>
                    <a:pt x="1055" y="0"/>
                  </a:moveTo>
                  <a:cubicBezTo>
                    <a:pt x="809" y="0"/>
                    <a:pt x="564" y="95"/>
                    <a:pt x="377" y="283"/>
                  </a:cubicBezTo>
                  <a:cubicBezTo>
                    <a:pt x="4" y="656"/>
                    <a:pt x="1" y="1259"/>
                    <a:pt x="370" y="1636"/>
                  </a:cubicBezTo>
                  <a:lnTo>
                    <a:pt x="2271" y="3564"/>
                  </a:lnTo>
                  <a:lnTo>
                    <a:pt x="4171" y="1636"/>
                  </a:lnTo>
                  <a:cubicBezTo>
                    <a:pt x="4542" y="1259"/>
                    <a:pt x="4542" y="656"/>
                    <a:pt x="4168" y="283"/>
                  </a:cubicBezTo>
                  <a:cubicBezTo>
                    <a:pt x="3979" y="95"/>
                    <a:pt x="3733" y="0"/>
                    <a:pt x="3487" y="0"/>
                  </a:cubicBezTo>
                  <a:cubicBezTo>
                    <a:pt x="3246" y="0"/>
                    <a:pt x="3004" y="91"/>
                    <a:pt x="2818" y="273"/>
                  </a:cubicBezTo>
                  <a:lnTo>
                    <a:pt x="2271" y="803"/>
                  </a:lnTo>
                  <a:lnTo>
                    <a:pt x="1724" y="273"/>
                  </a:lnTo>
                  <a:cubicBezTo>
                    <a:pt x="1537" y="91"/>
                    <a:pt x="1296" y="0"/>
                    <a:pt x="1055" y="0"/>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9"/>
            <p:cNvSpPr/>
            <p:nvPr/>
          </p:nvSpPr>
          <p:spPr>
            <a:xfrm>
              <a:off x="4996126" y="2316153"/>
              <a:ext cx="685360" cy="478244"/>
            </a:xfrm>
            <a:custGeom>
              <a:avLst/>
              <a:gdLst/>
              <a:ahLst/>
              <a:cxnLst/>
              <a:rect l="l" t="t" r="r" b="b"/>
              <a:pathLst>
                <a:path w="13180" h="9197" extrusionOk="0">
                  <a:moveTo>
                    <a:pt x="8609" y="1"/>
                  </a:moveTo>
                  <a:cubicBezTo>
                    <a:pt x="8609" y="1"/>
                    <a:pt x="7282" y="1158"/>
                    <a:pt x="7208" y="1555"/>
                  </a:cubicBezTo>
                  <a:cubicBezTo>
                    <a:pt x="7138" y="1948"/>
                    <a:pt x="8178" y="3132"/>
                    <a:pt x="8178" y="3132"/>
                  </a:cubicBezTo>
                  <a:lnTo>
                    <a:pt x="7712" y="3996"/>
                  </a:lnTo>
                  <a:lnTo>
                    <a:pt x="1181" y="5213"/>
                  </a:lnTo>
                  <a:lnTo>
                    <a:pt x="0" y="9197"/>
                  </a:lnTo>
                  <a:cubicBezTo>
                    <a:pt x="4481" y="7186"/>
                    <a:pt x="8142" y="4962"/>
                    <a:pt x="8142" y="4962"/>
                  </a:cubicBezTo>
                  <a:cubicBezTo>
                    <a:pt x="8142" y="4962"/>
                    <a:pt x="10094" y="5348"/>
                    <a:pt x="11039" y="5348"/>
                  </a:cubicBezTo>
                  <a:cubicBezTo>
                    <a:pt x="11173" y="5348"/>
                    <a:pt x="11288" y="5340"/>
                    <a:pt x="11373" y="5322"/>
                  </a:cubicBezTo>
                  <a:cubicBezTo>
                    <a:pt x="12053" y="5179"/>
                    <a:pt x="11623" y="3205"/>
                    <a:pt x="11623" y="3205"/>
                  </a:cubicBezTo>
                  <a:lnTo>
                    <a:pt x="11983" y="3098"/>
                  </a:lnTo>
                  <a:lnTo>
                    <a:pt x="13179" y="507"/>
                  </a:lnTo>
                  <a:cubicBezTo>
                    <a:pt x="13179" y="507"/>
                    <a:pt x="13112" y="433"/>
                    <a:pt x="12882" y="433"/>
                  </a:cubicBezTo>
                  <a:cubicBezTo>
                    <a:pt x="12762" y="433"/>
                    <a:pt x="12598" y="453"/>
                    <a:pt x="12376" y="515"/>
                  </a:cubicBezTo>
                  <a:cubicBezTo>
                    <a:pt x="11730" y="691"/>
                    <a:pt x="11336" y="2452"/>
                    <a:pt x="11336" y="2452"/>
                  </a:cubicBezTo>
                  <a:lnTo>
                    <a:pt x="8969" y="2665"/>
                  </a:lnTo>
                  <a:lnTo>
                    <a:pt x="8215" y="1625"/>
                  </a:lnTo>
                  <a:cubicBezTo>
                    <a:pt x="8215" y="1625"/>
                    <a:pt x="9255" y="531"/>
                    <a:pt x="8609" y="1"/>
                  </a:cubicBezTo>
                  <a:close/>
                </a:path>
              </a:pathLst>
            </a:custGeom>
            <a:solidFill>
              <a:srgbClr val="FBBD9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9"/>
            <p:cNvSpPr/>
            <p:nvPr/>
          </p:nvSpPr>
          <p:spPr>
            <a:xfrm>
              <a:off x="5092743" y="1720117"/>
              <a:ext cx="175760" cy="150384"/>
            </a:xfrm>
            <a:custGeom>
              <a:avLst/>
              <a:gdLst/>
              <a:ahLst/>
              <a:cxnLst/>
              <a:rect l="l" t="t" r="r" b="b"/>
              <a:pathLst>
                <a:path w="3380" h="2892" extrusionOk="0">
                  <a:moveTo>
                    <a:pt x="359" y="0"/>
                  </a:moveTo>
                  <a:lnTo>
                    <a:pt x="592" y="1897"/>
                  </a:lnTo>
                  <a:cubicBezTo>
                    <a:pt x="476" y="1825"/>
                    <a:pt x="385" y="1795"/>
                    <a:pt x="316" y="1795"/>
                  </a:cubicBezTo>
                  <a:cubicBezTo>
                    <a:pt x="1" y="1795"/>
                    <a:pt x="121" y="2410"/>
                    <a:pt x="206" y="2454"/>
                  </a:cubicBezTo>
                  <a:cubicBezTo>
                    <a:pt x="309" y="2504"/>
                    <a:pt x="1830" y="2657"/>
                    <a:pt x="3380" y="2891"/>
                  </a:cubicBezTo>
                  <a:cubicBezTo>
                    <a:pt x="2116" y="904"/>
                    <a:pt x="359" y="0"/>
                    <a:pt x="359" y="0"/>
                  </a:cubicBezTo>
                  <a:close/>
                </a:path>
              </a:pathLst>
            </a:custGeom>
            <a:solidFill>
              <a:srgbClr val="FFB182"/>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9"/>
            <p:cNvSpPr/>
            <p:nvPr/>
          </p:nvSpPr>
          <p:spPr>
            <a:xfrm>
              <a:off x="5096644" y="1720117"/>
              <a:ext cx="181584" cy="156624"/>
            </a:xfrm>
            <a:custGeom>
              <a:avLst/>
              <a:gdLst/>
              <a:ahLst/>
              <a:cxnLst/>
              <a:rect l="l" t="t" r="r" b="b"/>
              <a:pathLst>
                <a:path w="3492" h="3012" extrusionOk="0">
                  <a:moveTo>
                    <a:pt x="284" y="0"/>
                  </a:moveTo>
                  <a:lnTo>
                    <a:pt x="284" y="0"/>
                  </a:lnTo>
                  <a:cubicBezTo>
                    <a:pt x="584" y="186"/>
                    <a:pt x="868" y="394"/>
                    <a:pt x="1138" y="617"/>
                  </a:cubicBezTo>
                  <a:cubicBezTo>
                    <a:pt x="1411" y="834"/>
                    <a:pt x="1675" y="1067"/>
                    <a:pt x="1918" y="1317"/>
                  </a:cubicBezTo>
                  <a:cubicBezTo>
                    <a:pt x="2161" y="1567"/>
                    <a:pt x="2401" y="1817"/>
                    <a:pt x="2618" y="2091"/>
                  </a:cubicBezTo>
                  <a:cubicBezTo>
                    <a:pt x="2798" y="2309"/>
                    <a:pt x="2962" y="2538"/>
                    <a:pt x="3118" y="2773"/>
                  </a:cubicBezTo>
                  <a:lnTo>
                    <a:pt x="3118" y="2773"/>
                  </a:lnTo>
                  <a:cubicBezTo>
                    <a:pt x="2831" y="2733"/>
                    <a:pt x="2542" y="2696"/>
                    <a:pt x="2255" y="2661"/>
                  </a:cubicBezTo>
                  <a:cubicBezTo>
                    <a:pt x="1898" y="2617"/>
                    <a:pt x="1544" y="2567"/>
                    <a:pt x="1188" y="2534"/>
                  </a:cubicBezTo>
                  <a:lnTo>
                    <a:pt x="654" y="2481"/>
                  </a:lnTo>
                  <a:lnTo>
                    <a:pt x="391" y="2451"/>
                  </a:lnTo>
                  <a:lnTo>
                    <a:pt x="257" y="2431"/>
                  </a:lnTo>
                  <a:cubicBezTo>
                    <a:pt x="217" y="2424"/>
                    <a:pt x="164" y="2417"/>
                    <a:pt x="151" y="2411"/>
                  </a:cubicBezTo>
                  <a:cubicBezTo>
                    <a:pt x="137" y="2401"/>
                    <a:pt x="114" y="2351"/>
                    <a:pt x="104" y="2314"/>
                  </a:cubicBezTo>
                  <a:cubicBezTo>
                    <a:pt x="91" y="2274"/>
                    <a:pt x="81" y="2234"/>
                    <a:pt x="74" y="2191"/>
                  </a:cubicBezTo>
                  <a:cubicBezTo>
                    <a:pt x="64" y="2107"/>
                    <a:pt x="61" y="2017"/>
                    <a:pt x="84" y="1937"/>
                  </a:cubicBezTo>
                  <a:cubicBezTo>
                    <a:pt x="106" y="1864"/>
                    <a:pt x="169" y="1813"/>
                    <a:pt x="246" y="1813"/>
                  </a:cubicBezTo>
                  <a:cubicBezTo>
                    <a:pt x="253" y="1813"/>
                    <a:pt x="260" y="1813"/>
                    <a:pt x="268" y="1814"/>
                  </a:cubicBezTo>
                  <a:cubicBezTo>
                    <a:pt x="354" y="1817"/>
                    <a:pt x="437" y="1857"/>
                    <a:pt x="517" y="1897"/>
                  </a:cubicBezTo>
                  <a:cubicBezTo>
                    <a:pt x="441" y="1851"/>
                    <a:pt x="364" y="1800"/>
                    <a:pt x="271" y="1787"/>
                  </a:cubicBezTo>
                  <a:cubicBezTo>
                    <a:pt x="257" y="1783"/>
                    <a:pt x="242" y="1780"/>
                    <a:pt x="227" y="1780"/>
                  </a:cubicBezTo>
                  <a:cubicBezTo>
                    <a:pt x="218" y="1780"/>
                    <a:pt x="209" y="1781"/>
                    <a:pt x="201" y="1784"/>
                  </a:cubicBezTo>
                  <a:cubicBezTo>
                    <a:pt x="174" y="1787"/>
                    <a:pt x="154" y="1794"/>
                    <a:pt x="131" y="1807"/>
                  </a:cubicBezTo>
                  <a:cubicBezTo>
                    <a:pt x="88" y="1831"/>
                    <a:pt x="61" y="1877"/>
                    <a:pt x="40" y="1920"/>
                  </a:cubicBezTo>
                  <a:cubicBezTo>
                    <a:pt x="4" y="2011"/>
                    <a:pt x="0" y="2104"/>
                    <a:pt x="8" y="2197"/>
                  </a:cubicBezTo>
                  <a:cubicBezTo>
                    <a:pt x="11" y="2244"/>
                    <a:pt x="17" y="2291"/>
                    <a:pt x="28" y="2337"/>
                  </a:cubicBezTo>
                  <a:cubicBezTo>
                    <a:pt x="40" y="2384"/>
                    <a:pt x="44" y="2424"/>
                    <a:pt x="94" y="2481"/>
                  </a:cubicBezTo>
                  <a:cubicBezTo>
                    <a:pt x="157" y="2517"/>
                    <a:pt x="197" y="2514"/>
                    <a:pt x="241" y="2527"/>
                  </a:cubicBezTo>
                  <a:lnTo>
                    <a:pt x="374" y="2551"/>
                  </a:lnTo>
                  <a:lnTo>
                    <a:pt x="641" y="2594"/>
                  </a:lnTo>
                  <a:lnTo>
                    <a:pt x="1171" y="2674"/>
                  </a:lnTo>
                  <a:cubicBezTo>
                    <a:pt x="1524" y="2731"/>
                    <a:pt x="1878" y="2774"/>
                    <a:pt x="2231" y="2824"/>
                  </a:cubicBezTo>
                  <a:lnTo>
                    <a:pt x="3292" y="2981"/>
                  </a:lnTo>
                  <a:lnTo>
                    <a:pt x="3492" y="3011"/>
                  </a:lnTo>
                  <a:lnTo>
                    <a:pt x="3381" y="2844"/>
                  </a:lnTo>
                  <a:cubicBezTo>
                    <a:pt x="2992" y="2251"/>
                    <a:pt x="2538" y="1694"/>
                    <a:pt x="2015" y="1217"/>
                  </a:cubicBezTo>
                  <a:cubicBezTo>
                    <a:pt x="1755" y="974"/>
                    <a:pt x="1478" y="754"/>
                    <a:pt x="1191" y="543"/>
                  </a:cubicBezTo>
                  <a:cubicBezTo>
                    <a:pt x="901" y="343"/>
                    <a:pt x="604" y="150"/>
                    <a:pt x="284" y="0"/>
                  </a:cubicBezTo>
                  <a:close/>
                </a:path>
              </a:pathLst>
            </a:custGeom>
            <a:solidFill>
              <a:srgbClr val="FF9161"/>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9"/>
            <p:cNvSpPr/>
            <p:nvPr/>
          </p:nvSpPr>
          <p:spPr>
            <a:xfrm>
              <a:off x="5057643" y="1870452"/>
              <a:ext cx="103532" cy="52208"/>
            </a:xfrm>
            <a:custGeom>
              <a:avLst/>
              <a:gdLst/>
              <a:ahLst/>
              <a:cxnLst/>
              <a:rect l="l" t="t" r="r" b="b"/>
              <a:pathLst>
                <a:path w="1991" h="1004" extrusionOk="0">
                  <a:moveTo>
                    <a:pt x="1" y="0"/>
                  </a:moveTo>
                  <a:lnTo>
                    <a:pt x="1" y="0"/>
                  </a:lnTo>
                  <a:cubicBezTo>
                    <a:pt x="107" y="190"/>
                    <a:pt x="224" y="370"/>
                    <a:pt x="374" y="530"/>
                  </a:cubicBezTo>
                  <a:cubicBezTo>
                    <a:pt x="441" y="616"/>
                    <a:pt x="534" y="680"/>
                    <a:pt x="618" y="756"/>
                  </a:cubicBezTo>
                  <a:cubicBezTo>
                    <a:pt x="658" y="793"/>
                    <a:pt x="710" y="816"/>
                    <a:pt x="758" y="850"/>
                  </a:cubicBezTo>
                  <a:cubicBezTo>
                    <a:pt x="804" y="876"/>
                    <a:pt x="851" y="910"/>
                    <a:pt x="907" y="930"/>
                  </a:cubicBezTo>
                  <a:cubicBezTo>
                    <a:pt x="964" y="947"/>
                    <a:pt x="1014" y="973"/>
                    <a:pt x="1071" y="984"/>
                  </a:cubicBezTo>
                  <a:cubicBezTo>
                    <a:pt x="1125" y="989"/>
                    <a:pt x="1178" y="1004"/>
                    <a:pt x="1232" y="1004"/>
                  </a:cubicBezTo>
                  <a:cubicBezTo>
                    <a:pt x="1237" y="1004"/>
                    <a:pt x="1242" y="1004"/>
                    <a:pt x="1247" y="1004"/>
                  </a:cubicBezTo>
                  <a:cubicBezTo>
                    <a:pt x="1367" y="1000"/>
                    <a:pt x="1491" y="976"/>
                    <a:pt x="1591" y="913"/>
                  </a:cubicBezTo>
                  <a:cubicBezTo>
                    <a:pt x="1798" y="800"/>
                    <a:pt x="1928" y="600"/>
                    <a:pt x="1991" y="393"/>
                  </a:cubicBezTo>
                  <a:lnTo>
                    <a:pt x="1991" y="393"/>
                  </a:lnTo>
                  <a:cubicBezTo>
                    <a:pt x="1861" y="567"/>
                    <a:pt x="1708" y="713"/>
                    <a:pt x="1527" y="787"/>
                  </a:cubicBezTo>
                  <a:cubicBezTo>
                    <a:pt x="1451" y="819"/>
                    <a:pt x="1371" y="833"/>
                    <a:pt x="1290" y="833"/>
                  </a:cubicBezTo>
                  <a:cubicBezTo>
                    <a:pt x="1185" y="833"/>
                    <a:pt x="1078" y="808"/>
                    <a:pt x="978" y="760"/>
                  </a:cubicBezTo>
                  <a:cubicBezTo>
                    <a:pt x="798" y="684"/>
                    <a:pt x="630" y="563"/>
                    <a:pt x="474" y="427"/>
                  </a:cubicBezTo>
                  <a:cubicBezTo>
                    <a:pt x="310" y="293"/>
                    <a:pt x="167" y="143"/>
                    <a:pt x="1" y="0"/>
                  </a:cubicBezTo>
                  <a:close/>
                </a:path>
              </a:pathLst>
            </a:custGeom>
            <a:solidFill>
              <a:srgbClr val="FF9161"/>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9"/>
            <p:cNvSpPr/>
            <p:nvPr/>
          </p:nvSpPr>
          <p:spPr>
            <a:xfrm>
              <a:off x="4908712" y="1804983"/>
              <a:ext cx="71656" cy="49504"/>
            </a:xfrm>
            <a:custGeom>
              <a:avLst/>
              <a:gdLst/>
              <a:ahLst/>
              <a:cxnLst/>
              <a:rect l="l" t="t" r="r" b="b"/>
              <a:pathLst>
                <a:path w="1378" h="952" extrusionOk="0">
                  <a:moveTo>
                    <a:pt x="989" y="694"/>
                  </a:moveTo>
                  <a:cubicBezTo>
                    <a:pt x="989" y="694"/>
                    <a:pt x="989" y="696"/>
                    <a:pt x="991" y="702"/>
                  </a:cubicBezTo>
                  <a:cubicBezTo>
                    <a:pt x="990" y="702"/>
                    <a:pt x="990" y="703"/>
                    <a:pt x="990" y="703"/>
                  </a:cubicBezTo>
                  <a:lnTo>
                    <a:pt x="990" y="703"/>
                  </a:lnTo>
                  <a:cubicBezTo>
                    <a:pt x="989" y="702"/>
                    <a:pt x="988" y="700"/>
                    <a:pt x="987" y="699"/>
                  </a:cubicBezTo>
                  <a:cubicBezTo>
                    <a:pt x="989" y="697"/>
                    <a:pt x="989" y="694"/>
                    <a:pt x="989" y="694"/>
                  </a:cubicBezTo>
                  <a:close/>
                  <a:moveTo>
                    <a:pt x="991" y="708"/>
                  </a:moveTo>
                  <a:cubicBezTo>
                    <a:pt x="991" y="709"/>
                    <a:pt x="991" y="709"/>
                    <a:pt x="991" y="709"/>
                  </a:cubicBezTo>
                  <a:lnTo>
                    <a:pt x="991" y="708"/>
                  </a:lnTo>
                  <a:close/>
                  <a:moveTo>
                    <a:pt x="280" y="1"/>
                  </a:moveTo>
                  <a:cubicBezTo>
                    <a:pt x="225" y="1"/>
                    <a:pt x="170" y="10"/>
                    <a:pt x="121" y="48"/>
                  </a:cubicBezTo>
                  <a:cubicBezTo>
                    <a:pt x="50" y="102"/>
                    <a:pt x="17" y="182"/>
                    <a:pt x="10" y="252"/>
                  </a:cubicBezTo>
                  <a:cubicBezTo>
                    <a:pt x="1" y="325"/>
                    <a:pt x="10" y="395"/>
                    <a:pt x="27" y="459"/>
                  </a:cubicBezTo>
                  <a:cubicBezTo>
                    <a:pt x="44" y="328"/>
                    <a:pt x="87" y="182"/>
                    <a:pt x="181" y="145"/>
                  </a:cubicBezTo>
                  <a:cubicBezTo>
                    <a:pt x="200" y="137"/>
                    <a:pt x="221" y="133"/>
                    <a:pt x="243" y="133"/>
                  </a:cubicBezTo>
                  <a:cubicBezTo>
                    <a:pt x="319" y="133"/>
                    <a:pt x="412" y="176"/>
                    <a:pt x="494" y="222"/>
                  </a:cubicBezTo>
                  <a:cubicBezTo>
                    <a:pt x="601" y="282"/>
                    <a:pt x="707" y="359"/>
                    <a:pt x="807" y="439"/>
                  </a:cubicBezTo>
                  <a:cubicBezTo>
                    <a:pt x="867" y="480"/>
                    <a:pt x="924" y="526"/>
                    <a:pt x="981" y="574"/>
                  </a:cubicBezTo>
                  <a:lnTo>
                    <a:pt x="981" y="574"/>
                  </a:lnTo>
                  <a:cubicBezTo>
                    <a:pt x="965" y="583"/>
                    <a:pt x="946" y="586"/>
                    <a:pt x="931" y="595"/>
                  </a:cubicBezTo>
                  <a:cubicBezTo>
                    <a:pt x="911" y="615"/>
                    <a:pt x="887" y="625"/>
                    <a:pt x="877" y="665"/>
                  </a:cubicBezTo>
                  <a:cubicBezTo>
                    <a:pt x="867" y="705"/>
                    <a:pt x="881" y="725"/>
                    <a:pt x="891" y="749"/>
                  </a:cubicBezTo>
                  <a:cubicBezTo>
                    <a:pt x="901" y="762"/>
                    <a:pt x="914" y="782"/>
                    <a:pt x="927" y="792"/>
                  </a:cubicBezTo>
                  <a:cubicBezTo>
                    <a:pt x="974" y="839"/>
                    <a:pt x="1027" y="862"/>
                    <a:pt x="1077" y="889"/>
                  </a:cubicBezTo>
                  <a:cubicBezTo>
                    <a:pt x="1131" y="915"/>
                    <a:pt x="1184" y="935"/>
                    <a:pt x="1241" y="952"/>
                  </a:cubicBezTo>
                  <a:cubicBezTo>
                    <a:pt x="1154" y="879"/>
                    <a:pt x="1061" y="805"/>
                    <a:pt x="1001" y="725"/>
                  </a:cubicBezTo>
                  <a:cubicBezTo>
                    <a:pt x="996" y="719"/>
                    <a:pt x="995" y="714"/>
                    <a:pt x="992" y="708"/>
                  </a:cubicBezTo>
                  <a:lnTo>
                    <a:pt x="992" y="708"/>
                  </a:lnTo>
                  <a:lnTo>
                    <a:pt x="1017" y="702"/>
                  </a:lnTo>
                  <a:cubicBezTo>
                    <a:pt x="1032" y="700"/>
                    <a:pt x="1048" y="699"/>
                    <a:pt x="1064" y="699"/>
                  </a:cubicBezTo>
                  <a:cubicBezTo>
                    <a:pt x="1098" y="699"/>
                    <a:pt x="1134" y="702"/>
                    <a:pt x="1167" y="702"/>
                  </a:cubicBezTo>
                  <a:lnTo>
                    <a:pt x="1377" y="712"/>
                  </a:lnTo>
                  <a:lnTo>
                    <a:pt x="1377" y="712"/>
                  </a:lnTo>
                  <a:lnTo>
                    <a:pt x="1224" y="565"/>
                  </a:lnTo>
                  <a:cubicBezTo>
                    <a:pt x="1124" y="475"/>
                    <a:pt x="1031" y="375"/>
                    <a:pt x="921" y="295"/>
                  </a:cubicBezTo>
                  <a:cubicBezTo>
                    <a:pt x="864" y="252"/>
                    <a:pt x="811" y="212"/>
                    <a:pt x="751" y="175"/>
                  </a:cubicBezTo>
                  <a:cubicBezTo>
                    <a:pt x="694" y="139"/>
                    <a:pt x="634" y="99"/>
                    <a:pt x="567" y="72"/>
                  </a:cubicBezTo>
                  <a:cubicBezTo>
                    <a:pt x="504" y="42"/>
                    <a:pt x="430" y="19"/>
                    <a:pt x="357" y="5"/>
                  </a:cubicBezTo>
                  <a:cubicBezTo>
                    <a:pt x="332" y="3"/>
                    <a:pt x="306" y="1"/>
                    <a:pt x="280" y="1"/>
                  </a:cubicBezTo>
                  <a:close/>
                </a:path>
              </a:pathLst>
            </a:custGeom>
            <a:solidFill>
              <a:srgbClr val="FF9161"/>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9"/>
            <p:cNvSpPr/>
            <p:nvPr/>
          </p:nvSpPr>
          <p:spPr>
            <a:xfrm>
              <a:off x="5068407" y="1730829"/>
              <a:ext cx="23816" cy="40300"/>
            </a:xfrm>
            <a:custGeom>
              <a:avLst/>
              <a:gdLst/>
              <a:ahLst/>
              <a:cxnLst/>
              <a:rect l="l" t="t" r="r" b="b"/>
              <a:pathLst>
                <a:path w="458" h="775" extrusionOk="0">
                  <a:moveTo>
                    <a:pt x="231" y="0"/>
                  </a:moveTo>
                  <a:cubicBezTo>
                    <a:pt x="103" y="0"/>
                    <a:pt x="0" y="174"/>
                    <a:pt x="0" y="388"/>
                  </a:cubicBezTo>
                  <a:cubicBezTo>
                    <a:pt x="0" y="601"/>
                    <a:pt x="103" y="774"/>
                    <a:pt x="231" y="774"/>
                  </a:cubicBezTo>
                  <a:cubicBezTo>
                    <a:pt x="357" y="774"/>
                    <a:pt x="457" y="601"/>
                    <a:pt x="457" y="388"/>
                  </a:cubicBezTo>
                  <a:cubicBezTo>
                    <a:pt x="457" y="174"/>
                    <a:pt x="357" y="0"/>
                    <a:pt x="231" y="0"/>
                  </a:cubicBezTo>
                  <a:close/>
                </a:path>
              </a:pathLst>
            </a:custGeom>
            <a:solidFill>
              <a:srgbClr val="291A42"/>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9"/>
            <p:cNvSpPr/>
            <p:nvPr/>
          </p:nvSpPr>
          <p:spPr>
            <a:xfrm>
              <a:off x="5019162" y="1683768"/>
              <a:ext cx="44928" cy="49192"/>
            </a:xfrm>
            <a:custGeom>
              <a:avLst/>
              <a:gdLst/>
              <a:ahLst/>
              <a:cxnLst/>
              <a:rect l="l" t="t" r="r" b="b"/>
              <a:pathLst>
                <a:path w="864" h="946" extrusionOk="0">
                  <a:moveTo>
                    <a:pt x="499" y="0"/>
                  </a:moveTo>
                  <a:cubicBezTo>
                    <a:pt x="262" y="0"/>
                    <a:pt x="0" y="173"/>
                    <a:pt x="13" y="945"/>
                  </a:cubicBezTo>
                  <a:lnTo>
                    <a:pt x="864" y="112"/>
                  </a:lnTo>
                  <a:cubicBezTo>
                    <a:pt x="864" y="112"/>
                    <a:pt x="690" y="0"/>
                    <a:pt x="499" y="0"/>
                  </a:cubicBezTo>
                  <a:close/>
                </a:path>
              </a:pathLst>
            </a:custGeom>
            <a:solidFill>
              <a:srgbClr val="291A42"/>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9"/>
            <p:cNvSpPr/>
            <p:nvPr/>
          </p:nvSpPr>
          <p:spPr>
            <a:xfrm>
              <a:off x="5082603" y="1650020"/>
              <a:ext cx="43784" cy="31824"/>
            </a:xfrm>
            <a:custGeom>
              <a:avLst/>
              <a:gdLst/>
              <a:ahLst/>
              <a:cxnLst/>
              <a:rect l="l" t="t" r="r" b="b"/>
              <a:pathLst>
                <a:path w="842" h="612" extrusionOk="0">
                  <a:moveTo>
                    <a:pt x="381" y="0"/>
                  </a:moveTo>
                  <a:cubicBezTo>
                    <a:pt x="1" y="0"/>
                    <a:pt x="61" y="611"/>
                    <a:pt x="61" y="611"/>
                  </a:cubicBezTo>
                  <a:lnTo>
                    <a:pt x="841" y="188"/>
                  </a:lnTo>
                  <a:cubicBezTo>
                    <a:pt x="642" y="53"/>
                    <a:pt x="493" y="0"/>
                    <a:pt x="381" y="0"/>
                  </a:cubicBezTo>
                  <a:close/>
                </a:path>
              </a:pathLst>
            </a:custGeom>
            <a:solidFill>
              <a:srgbClr val="291A42"/>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9"/>
            <p:cNvSpPr/>
            <p:nvPr/>
          </p:nvSpPr>
          <p:spPr>
            <a:xfrm>
              <a:off x="4804138" y="4064375"/>
              <a:ext cx="115700" cy="143260"/>
            </a:xfrm>
            <a:custGeom>
              <a:avLst/>
              <a:gdLst/>
              <a:ahLst/>
              <a:cxnLst/>
              <a:rect l="l" t="t" r="r" b="b"/>
              <a:pathLst>
                <a:path w="2225" h="2755" extrusionOk="0">
                  <a:moveTo>
                    <a:pt x="311" y="1"/>
                  </a:moveTo>
                  <a:lnTo>
                    <a:pt x="1" y="1261"/>
                  </a:lnTo>
                  <a:cubicBezTo>
                    <a:pt x="1" y="1261"/>
                    <a:pt x="1252" y="2268"/>
                    <a:pt x="1495" y="2754"/>
                  </a:cubicBezTo>
                  <a:lnTo>
                    <a:pt x="2225" y="1537"/>
                  </a:lnTo>
                  <a:cubicBezTo>
                    <a:pt x="2225" y="1537"/>
                    <a:pt x="1288" y="234"/>
                    <a:pt x="311" y="1"/>
                  </a:cubicBezTo>
                  <a:close/>
                </a:path>
              </a:pathLst>
            </a:custGeom>
            <a:solidFill>
              <a:srgbClr val="45818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9"/>
            <p:cNvSpPr/>
            <p:nvPr/>
          </p:nvSpPr>
          <p:spPr>
            <a:xfrm>
              <a:off x="4254175" y="4150697"/>
              <a:ext cx="620048" cy="299156"/>
            </a:xfrm>
            <a:custGeom>
              <a:avLst/>
              <a:gdLst/>
              <a:ahLst/>
              <a:cxnLst/>
              <a:rect l="l" t="t" r="r" b="b"/>
              <a:pathLst>
                <a:path w="11924" h="5753" extrusionOk="0">
                  <a:moveTo>
                    <a:pt x="9618" y="1"/>
                  </a:moveTo>
                  <a:cubicBezTo>
                    <a:pt x="9471" y="1"/>
                    <a:pt x="9413" y="190"/>
                    <a:pt x="9503" y="651"/>
                  </a:cubicBezTo>
                  <a:cubicBezTo>
                    <a:pt x="9663" y="1488"/>
                    <a:pt x="9663" y="2508"/>
                    <a:pt x="9663" y="2508"/>
                  </a:cubicBezTo>
                  <a:cubicBezTo>
                    <a:pt x="9663" y="2508"/>
                    <a:pt x="7106" y="3398"/>
                    <a:pt x="4982" y="3505"/>
                  </a:cubicBezTo>
                  <a:cubicBezTo>
                    <a:pt x="2855" y="3612"/>
                    <a:pt x="701" y="3292"/>
                    <a:pt x="1" y="5566"/>
                  </a:cubicBezTo>
                  <a:cubicBezTo>
                    <a:pt x="406" y="5699"/>
                    <a:pt x="984" y="5752"/>
                    <a:pt x="1628" y="5752"/>
                  </a:cubicBezTo>
                  <a:cubicBezTo>
                    <a:pt x="2866" y="5752"/>
                    <a:pt x="4352" y="5557"/>
                    <a:pt x="5349" y="5363"/>
                  </a:cubicBezTo>
                  <a:cubicBezTo>
                    <a:pt x="6531" y="5131"/>
                    <a:pt x="8474" y="4935"/>
                    <a:pt x="9631" y="4935"/>
                  </a:cubicBezTo>
                  <a:cubicBezTo>
                    <a:pt x="9959" y="4935"/>
                    <a:pt x="10224" y="4950"/>
                    <a:pt x="10390" y="4986"/>
                  </a:cubicBezTo>
                  <a:cubicBezTo>
                    <a:pt x="10497" y="4392"/>
                    <a:pt x="11494" y="2852"/>
                    <a:pt x="11924" y="2411"/>
                  </a:cubicBezTo>
                  <a:cubicBezTo>
                    <a:pt x="11874" y="2216"/>
                    <a:pt x="11687" y="2155"/>
                    <a:pt x="11473" y="2155"/>
                  </a:cubicBezTo>
                  <a:cubicBezTo>
                    <a:pt x="11120" y="2155"/>
                    <a:pt x="10694" y="2322"/>
                    <a:pt x="10694" y="2322"/>
                  </a:cubicBezTo>
                  <a:cubicBezTo>
                    <a:pt x="10694" y="2322"/>
                    <a:pt x="10580" y="788"/>
                    <a:pt x="10120" y="331"/>
                  </a:cubicBezTo>
                  <a:cubicBezTo>
                    <a:pt x="9916" y="125"/>
                    <a:pt x="9738" y="1"/>
                    <a:pt x="9618" y="1"/>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9"/>
            <p:cNvSpPr/>
            <p:nvPr/>
          </p:nvSpPr>
          <p:spPr>
            <a:xfrm>
              <a:off x="7259054" y="3024458"/>
              <a:ext cx="592124" cy="606684"/>
            </a:xfrm>
            <a:custGeom>
              <a:avLst/>
              <a:gdLst/>
              <a:ahLst/>
              <a:cxnLst/>
              <a:rect l="l" t="t" r="r" b="b"/>
              <a:pathLst>
                <a:path w="11387" h="11667" extrusionOk="0">
                  <a:moveTo>
                    <a:pt x="2868" y="0"/>
                  </a:moveTo>
                  <a:cubicBezTo>
                    <a:pt x="2031" y="0"/>
                    <a:pt x="1154" y="837"/>
                    <a:pt x="757" y="1594"/>
                  </a:cubicBezTo>
                  <a:cubicBezTo>
                    <a:pt x="532" y="2019"/>
                    <a:pt x="484" y="2268"/>
                    <a:pt x="593" y="2268"/>
                  </a:cubicBezTo>
                  <a:cubicBezTo>
                    <a:pt x="677" y="2268"/>
                    <a:pt x="854" y="2120"/>
                    <a:pt x="1114" y="1790"/>
                  </a:cubicBezTo>
                  <a:lnTo>
                    <a:pt x="1114" y="1790"/>
                  </a:lnTo>
                  <a:cubicBezTo>
                    <a:pt x="477" y="3304"/>
                    <a:pt x="0" y="5698"/>
                    <a:pt x="0" y="5698"/>
                  </a:cubicBezTo>
                  <a:lnTo>
                    <a:pt x="3144" y="11666"/>
                  </a:lnTo>
                  <a:cubicBezTo>
                    <a:pt x="3144" y="11666"/>
                    <a:pt x="4875" y="11426"/>
                    <a:pt x="5402" y="10989"/>
                  </a:cubicBezTo>
                  <a:lnTo>
                    <a:pt x="5402" y="10989"/>
                  </a:lnTo>
                  <a:cubicBezTo>
                    <a:pt x="5024" y="11313"/>
                    <a:pt x="5023" y="11482"/>
                    <a:pt x="5213" y="11482"/>
                  </a:cubicBezTo>
                  <a:cubicBezTo>
                    <a:pt x="5396" y="11482"/>
                    <a:pt x="5759" y="11323"/>
                    <a:pt x="6132" y="10989"/>
                  </a:cubicBezTo>
                  <a:lnTo>
                    <a:pt x="6132" y="10989"/>
                  </a:lnTo>
                  <a:cubicBezTo>
                    <a:pt x="6079" y="11213"/>
                    <a:pt x="6100" y="11302"/>
                    <a:pt x="6168" y="11302"/>
                  </a:cubicBezTo>
                  <a:cubicBezTo>
                    <a:pt x="6305" y="11302"/>
                    <a:pt x="6634" y="10937"/>
                    <a:pt x="6929" y="10589"/>
                  </a:cubicBezTo>
                  <a:lnTo>
                    <a:pt x="6929" y="10589"/>
                  </a:lnTo>
                  <a:cubicBezTo>
                    <a:pt x="6609" y="11346"/>
                    <a:pt x="6529" y="11666"/>
                    <a:pt x="6529" y="11666"/>
                  </a:cubicBezTo>
                  <a:cubicBezTo>
                    <a:pt x="6529" y="11666"/>
                    <a:pt x="9160" y="9596"/>
                    <a:pt x="10273" y="7008"/>
                  </a:cubicBezTo>
                  <a:cubicBezTo>
                    <a:pt x="11387" y="4418"/>
                    <a:pt x="10473" y="3331"/>
                    <a:pt x="7842" y="2481"/>
                  </a:cubicBezTo>
                  <a:cubicBezTo>
                    <a:pt x="5695" y="877"/>
                    <a:pt x="3705" y="0"/>
                    <a:pt x="2868" y="0"/>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9"/>
            <p:cNvSpPr/>
            <p:nvPr/>
          </p:nvSpPr>
          <p:spPr>
            <a:xfrm>
              <a:off x="6607949" y="2813802"/>
              <a:ext cx="249912" cy="528112"/>
            </a:xfrm>
            <a:custGeom>
              <a:avLst/>
              <a:gdLst/>
              <a:ahLst/>
              <a:cxnLst/>
              <a:rect l="l" t="t" r="r" b="b"/>
              <a:pathLst>
                <a:path w="4806" h="10156" extrusionOk="0">
                  <a:moveTo>
                    <a:pt x="4273" y="0"/>
                  </a:moveTo>
                  <a:cubicBezTo>
                    <a:pt x="4083" y="0"/>
                    <a:pt x="3723" y="296"/>
                    <a:pt x="3479" y="697"/>
                  </a:cubicBezTo>
                  <a:cubicBezTo>
                    <a:pt x="3076" y="1360"/>
                    <a:pt x="2816" y="3205"/>
                    <a:pt x="2816" y="3205"/>
                  </a:cubicBezTo>
                  <a:cubicBezTo>
                    <a:pt x="2816" y="3205"/>
                    <a:pt x="2414" y="2842"/>
                    <a:pt x="2045" y="2842"/>
                  </a:cubicBezTo>
                  <a:cubicBezTo>
                    <a:pt x="1781" y="2842"/>
                    <a:pt x="1533" y="3029"/>
                    <a:pt x="1462" y="3668"/>
                  </a:cubicBezTo>
                  <a:cubicBezTo>
                    <a:pt x="1381" y="3651"/>
                    <a:pt x="1307" y="3643"/>
                    <a:pt x="1241" y="3643"/>
                  </a:cubicBezTo>
                  <a:cubicBezTo>
                    <a:pt x="625" y="3643"/>
                    <a:pt x="625" y="4301"/>
                    <a:pt x="625" y="4301"/>
                  </a:cubicBezTo>
                  <a:cubicBezTo>
                    <a:pt x="625" y="4301"/>
                    <a:pt x="622" y="4301"/>
                    <a:pt x="617" y="4301"/>
                  </a:cubicBezTo>
                  <a:cubicBezTo>
                    <a:pt x="547" y="4301"/>
                    <a:pt x="1" y="4327"/>
                    <a:pt x="192" y="5138"/>
                  </a:cubicBezTo>
                  <a:cubicBezTo>
                    <a:pt x="392" y="6005"/>
                    <a:pt x="1605" y="6175"/>
                    <a:pt x="1605" y="6175"/>
                  </a:cubicBezTo>
                  <a:lnTo>
                    <a:pt x="768" y="10156"/>
                  </a:lnTo>
                  <a:lnTo>
                    <a:pt x="2096" y="9666"/>
                  </a:lnTo>
                  <a:lnTo>
                    <a:pt x="2759" y="5975"/>
                  </a:lnTo>
                  <a:cubicBezTo>
                    <a:pt x="2759" y="5975"/>
                    <a:pt x="3883" y="5975"/>
                    <a:pt x="4346" y="5398"/>
                  </a:cubicBezTo>
                  <a:cubicBezTo>
                    <a:pt x="4806" y="4821"/>
                    <a:pt x="3366" y="3581"/>
                    <a:pt x="3366" y="3581"/>
                  </a:cubicBezTo>
                  <a:cubicBezTo>
                    <a:pt x="3366" y="3581"/>
                    <a:pt x="4086" y="1214"/>
                    <a:pt x="4346" y="437"/>
                  </a:cubicBezTo>
                  <a:cubicBezTo>
                    <a:pt x="4449" y="128"/>
                    <a:pt x="4398" y="0"/>
                    <a:pt x="4273" y="0"/>
                  </a:cubicBezTo>
                  <a:close/>
                </a:path>
              </a:pathLst>
            </a:custGeom>
            <a:solidFill>
              <a:srgbClr val="C16F3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9"/>
            <p:cNvSpPr/>
            <p:nvPr/>
          </p:nvSpPr>
          <p:spPr>
            <a:xfrm>
              <a:off x="6500671" y="3301000"/>
              <a:ext cx="1435616" cy="1002716"/>
            </a:xfrm>
            <a:custGeom>
              <a:avLst/>
              <a:gdLst/>
              <a:ahLst/>
              <a:cxnLst/>
              <a:rect l="l" t="t" r="r" b="b"/>
              <a:pathLst>
                <a:path w="27608" h="19283" extrusionOk="0">
                  <a:moveTo>
                    <a:pt x="4562" y="0"/>
                  </a:moveTo>
                  <a:cubicBezTo>
                    <a:pt x="4562" y="0"/>
                    <a:pt x="1428" y="144"/>
                    <a:pt x="715" y="1998"/>
                  </a:cubicBezTo>
                  <a:cubicBezTo>
                    <a:pt x="1" y="3851"/>
                    <a:pt x="1238" y="7555"/>
                    <a:pt x="3042" y="8506"/>
                  </a:cubicBezTo>
                  <a:cubicBezTo>
                    <a:pt x="4848" y="9456"/>
                    <a:pt x="13127" y="11073"/>
                    <a:pt x="13127" y="11073"/>
                  </a:cubicBezTo>
                  <a:cubicBezTo>
                    <a:pt x="13127" y="11073"/>
                    <a:pt x="15445" y="14777"/>
                    <a:pt x="16014" y="17108"/>
                  </a:cubicBezTo>
                  <a:cubicBezTo>
                    <a:pt x="15368" y="17280"/>
                    <a:pt x="14153" y="19282"/>
                    <a:pt x="15194" y="19282"/>
                  </a:cubicBezTo>
                  <a:cubicBezTo>
                    <a:pt x="15300" y="19282"/>
                    <a:pt x="15431" y="19261"/>
                    <a:pt x="15588" y="19215"/>
                  </a:cubicBezTo>
                  <a:cubicBezTo>
                    <a:pt x="16822" y="18628"/>
                    <a:pt x="19482" y="18485"/>
                    <a:pt x="19482" y="18485"/>
                  </a:cubicBezTo>
                  <a:lnTo>
                    <a:pt x="22573" y="17108"/>
                  </a:lnTo>
                  <a:lnTo>
                    <a:pt x="21003" y="14447"/>
                  </a:lnTo>
                  <a:lnTo>
                    <a:pt x="21003" y="14447"/>
                  </a:lnTo>
                  <a:cubicBezTo>
                    <a:pt x="21003" y="14447"/>
                    <a:pt x="21323" y="14537"/>
                    <a:pt x="21716" y="14537"/>
                  </a:cubicBezTo>
                  <a:cubicBezTo>
                    <a:pt x="22425" y="14537"/>
                    <a:pt x="23370" y="14243"/>
                    <a:pt x="23093" y="12593"/>
                  </a:cubicBezTo>
                  <a:lnTo>
                    <a:pt x="23093" y="12593"/>
                  </a:lnTo>
                  <a:cubicBezTo>
                    <a:pt x="23760" y="14350"/>
                    <a:pt x="24710" y="16474"/>
                    <a:pt x="24710" y="16474"/>
                  </a:cubicBezTo>
                  <a:lnTo>
                    <a:pt x="27608" y="16057"/>
                  </a:lnTo>
                  <a:cubicBezTo>
                    <a:pt x="27608" y="16057"/>
                    <a:pt x="24637" y="9586"/>
                    <a:pt x="24253" y="9006"/>
                  </a:cubicBezTo>
                  <a:cubicBezTo>
                    <a:pt x="22763" y="8688"/>
                    <a:pt x="22010" y="8641"/>
                    <a:pt x="21697" y="8641"/>
                  </a:cubicBezTo>
                  <a:cubicBezTo>
                    <a:pt x="21567" y="8641"/>
                    <a:pt x="21513" y="8649"/>
                    <a:pt x="21513" y="8649"/>
                  </a:cubicBezTo>
                  <a:lnTo>
                    <a:pt x="17949" y="8899"/>
                  </a:lnTo>
                  <a:lnTo>
                    <a:pt x="14564" y="7789"/>
                  </a:lnTo>
                  <a:lnTo>
                    <a:pt x="4896" y="4802"/>
                  </a:lnTo>
                  <a:cubicBezTo>
                    <a:pt x="4896" y="4802"/>
                    <a:pt x="5400" y="4297"/>
                    <a:pt x="4882" y="4297"/>
                  </a:cubicBezTo>
                  <a:cubicBezTo>
                    <a:pt x="4745" y="4297"/>
                    <a:pt x="4537" y="4332"/>
                    <a:pt x="4228" y="4421"/>
                  </a:cubicBezTo>
                  <a:cubicBezTo>
                    <a:pt x="4659" y="1761"/>
                    <a:pt x="4562" y="0"/>
                    <a:pt x="4562" y="0"/>
                  </a:cubicBezTo>
                  <a:close/>
                </a:path>
              </a:pathLst>
            </a:custGeom>
            <a:solidFill>
              <a:srgbClr val="A2C4C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9"/>
            <p:cNvSpPr/>
            <p:nvPr/>
          </p:nvSpPr>
          <p:spPr>
            <a:xfrm>
              <a:off x="7151880" y="3153525"/>
              <a:ext cx="610012" cy="646100"/>
            </a:xfrm>
            <a:custGeom>
              <a:avLst/>
              <a:gdLst/>
              <a:ahLst/>
              <a:cxnLst/>
              <a:rect l="l" t="t" r="r" b="b"/>
              <a:pathLst>
                <a:path w="11731" h="12425" extrusionOk="0">
                  <a:moveTo>
                    <a:pt x="6099" y="0"/>
                  </a:moveTo>
                  <a:cubicBezTo>
                    <a:pt x="6069" y="0"/>
                    <a:pt x="6039" y="2"/>
                    <a:pt x="6009" y="5"/>
                  </a:cubicBezTo>
                  <a:cubicBezTo>
                    <a:pt x="6009" y="5"/>
                    <a:pt x="2005" y="1616"/>
                    <a:pt x="1004" y="2903"/>
                  </a:cubicBezTo>
                  <a:cubicBezTo>
                    <a:pt x="1" y="4189"/>
                    <a:pt x="1075" y="5800"/>
                    <a:pt x="2185" y="6870"/>
                  </a:cubicBezTo>
                  <a:cubicBezTo>
                    <a:pt x="3291" y="7944"/>
                    <a:pt x="3792" y="8481"/>
                    <a:pt x="3792" y="8481"/>
                  </a:cubicBezTo>
                  <a:lnTo>
                    <a:pt x="4292" y="11128"/>
                  </a:lnTo>
                  <a:lnTo>
                    <a:pt x="2041" y="10625"/>
                  </a:lnTo>
                  <a:lnTo>
                    <a:pt x="2041" y="10625"/>
                  </a:lnTo>
                  <a:cubicBezTo>
                    <a:pt x="2042" y="10625"/>
                    <a:pt x="5066" y="12424"/>
                    <a:pt x="8546" y="12424"/>
                  </a:cubicBezTo>
                  <a:cubicBezTo>
                    <a:pt x="9590" y="12424"/>
                    <a:pt x="10674" y="12263"/>
                    <a:pt x="11730" y="11842"/>
                  </a:cubicBezTo>
                  <a:cubicBezTo>
                    <a:pt x="10894" y="10500"/>
                    <a:pt x="10255" y="9911"/>
                    <a:pt x="9255" y="9911"/>
                  </a:cubicBezTo>
                  <a:cubicBezTo>
                    <a:pt x="8844" y="9911"/>
                    <a:pt x="8372" y="10011"/>
                    <a:pt x="7800" y="10198"/>
                  </a:cubicBezTo>
                  <a:cubicBezTo>
                    <a:pt x="6832" y="10518"/>
                    <a:pt x="5472" y="10985"/>
                    <a:pt x="5472" y="10985"/>
                  </a:cubicBezTo>
                  <a:cubicBezTo>
                    <a:pt x="5472" y="10985"/>
                    <a:pt x="5402" y="9018"/>
                    <a:pt x="5722" y="8230"/>
                  </a:cubicBezTo>
                  <a:cubicBezTo>
                    <a:pt x="6046" y="7444"/>
                    <a:pt x="8226" y="6214"/>
                    <a:pt x="8226" y="6214"/>
                  </a:cubicBezTo>
                  <a:cubicBezTo>
                    <a:pt x="8226" y="6214"/>
                    <a:pt x="7881" y="0"/>
                    <a:pt x="6099" y="0"/>
                  </a:cubicBezTo>
                  <a:close/>
                </a:path>
              </a:pathLst>
            </a:custGeom>
            <a:solidFill>
              <a:srgbClr val="C16F3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9"/>
            <p:cNvSpPr/>
            <p:nvPr/>
          </p:nvSpPr>
          <p:spPr>
            <a:xfrm>
              <a:off x="7464302" y="3143073"/>
              <a:ext cx="155064" cy="355264"/>
            </a:xfrm>
            <a:custGeom>
              <a:avLst/>
              <a:gdLst/>
              <a:ahLst/>
              <a:cxnLst/>
              <a:rect l="l" t="t" r="r" b="b"/>
              <a:pathLst>
                <a:path w="2982" h="6832" extrusionOk="0">
                  <a:moveTo>
                    <a:pt x="548" y="0"/>
                  </a:moveTo>
                  <a:cubicBezTo>
                    <a:pt x="354" y="0"/>
                    <a:pt x="167" y="60"/>
                    <a:pt x="1" y="206"/>
                  </a:cubicBezTo>
                  <a:cubicBezTo>
                    <a:pt x="1" y="206"/>
                    <a:pt x="791" y="1223"/>
                    <a:pt x="871" y="2617"/>
                  </a:cubicBezTo>
                  <a:cubicBezTo>
                    <a:pt x="910" y="3288"/>
                    <a:pt x="1000" y="3591"/>
                    <a:pt x="1085" y="3591"/>
                  </a:cubicBezTo>
                  <a:cubicBezTo>
                    <a:pt x="1176" y="3591"/>
                    <a:pt x="1261" y="3240"/>
                    <a:pt x="1268" y="2617"/>
                  </a:cubicBezTo>
                  <a:cubicBezTo>
                    <a:pt x="1388" y="4964"/>
                    <a:pt x="1532" y="6831"/>
                    <a:pt x="1532" y="6831"/>
                  </a:cubicBezTo>
                  <a:lnTo>
                    <a:pt x="2982" y="6415"/>
                  </a:lnTo>
                  <a:lnTo>
                    <a:pt x="2345" y="1103"/>
                  </a:lnTo>
                  <a:cubicBezTo>
                    <a:pt x="2345" y="1103"/>
                    <a:pt x="1383" y="0"/>
                    <a:pt x="548" y="0"/>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9"/>
            <p:cNvSpPr/>
            <p:nvPr/>
          </p:nvSpPr>
          <p:spPr>
            <a:xfrm>
              <a:off x="7472622" y="3455599"/>
              <a:ext cx="146016" cy="95108"/>
            </a:xfrm>
            <a:custGeom>
              <a:avLst/>
              <a:gdLst/>
              <a:ahLst/>
              <a:cxnLst/>
              <a:rect l="l" t="t" r="r" b="b"/>
              <a:pathLst>
                <a:path w="2808" h="1829" extrusionOk="0">
                  <a:moveTo>
                    <a:pt x="1927" y="0"/>
                  </a:moveTo>
                  <a:cubicBezTo>
                    <a:pt x="1387" y="0"/>
                    <a:pt x="735" y="405"/>
                    <a:pt x="735" y="405"/>
                  </a:cubicBezTo>
                  <a:lnTo>
                    <a:pt x="1" y="1278"/>
                  </a:lnTo>
                  <a:cubicBezTo>
                    <a:pt x="72" y="1673"/>
                    <a:pt x="374" y="1829"/>
                    <a:pt x="748" y="1829"/>
                  </a:cubicBezTo>
                  <a:cubicBezTo>
                    <a:pt x="1593" y="1829"/>
                    <a:pt x="2808" y="1033"/>
                    <a:pt x="2558" y="405"/>
                  </a:cubicBezTo>
                  <a:cubicBezTo>
                    <a:pt x="2439" y="101"/>
                    <a:pt x="2197" y="0"/>
                    <a:pt x="1927" y="0"/>
                  </a:cubicBezTo>
                  <a:close/>
                </a:path>
              </a:pathLst>
            </a:custGeom>
            <a:solidFill>
              <a:srgbClr val="C16F3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9"/>
            <p:cNvSpPr/>
            <p:nvPr/>
          </p:nvSpPr>
          <p:spPr>
            <a:xfrm>
              <a:off x="7208405" y="3504532"/>
              <a:ext cx="264264" cy="617448"/>
            </a:xfrm>
            <a:custGeom>
              <a:avLst/>
              <a:gdLst/>
              <a:ahLst/>
              <a:cxnLst/>
              <a:rect l="l" t="t" r="r" b="b"/>
              <a:pathLst>
                <a:path w="5082" h="11874" extrusionOk="0">
                  <a:moveTo>
                    <a:pt x="974" y="0"/>
                  </a:moveTo>
                  <a:cubicBezTo>
                    <a:pt x="974" y="0"/>
                    <a:pt x="101" y="908"/>
                    <a:pt x="718" y="2434"/>
                  </a:cubicBezTo>
                  <a:cubicBezTo>
                    <a:pt x="1" y="3801"/>
                    <a:pt x="1295" y="4821"/>
                    <a:pt x="1295" y="4821"/>
                  </a:cubicBezTo>
                  <a:cubicBezTo>
                    <a:pt x="1295" y="4821"/>
                    <a:pt x="751" y="6152"/>
                    <a:pt x="2012" y="7479"/>
                  </a:cubicBezTo>
                  <a:cubicBezTo>
                    <a:pt x="1808" y="8162"/>
                    <a:pt x="2692" y="9319"/>
                    <a:pt x="3338" y="9967"/>
                  </a:cubicBezTo>
                  <a:cubicBezTo>
                    <a:pt x="3475" y="11500"/>
                    <a:pt x="3338" y="11874"/>
                    <a:pt x="3338" y="11874"/>
                  </a:cubicBezTo>
                  <a:lnTo>
                    <a:pt x="3918" y="11840"/>
                  </a:lnTo>
                  <a:lnTo>
                    <a:pt x="3782" y="11057"/>
                  </a:lnTo>
                  <a:lnTo>
                    <a:pt x="4122" y="11874"/>
                  </a:lnTo>
                  <a:lnTo>
                    <a:pt x="4532" y="11737"/>
                  </a:lnTo>
                  <a:lnTo>
                    <a:pt x="4122" y="11160"/>
                  </a:lnTo>
                  <a:lnTo>
                    <a:pt x="4772" y="11703"/>
                  </a:lnTo>
                  <a:lnTo>
                    <a:pt x="5082" y="11430"/>
                  </a:lnTo>
                  <a:lnTo>
                    <a:pt x="3645" y="9967"/>
                  </a:lnTo>
                  <a:cubicBezTo>
                    <a:pt x="3645" y="9967"/>
                    <a:pt x="4372" y="7479"/>
                    <a:pt x="3395" y="7342"/>
                  </a:cubicBezTo>
                  <a:cubicBezTo>
                    <a:pt x="3469" y="4978"/>
                    <a:pt x="3469" y="4915"/>
                    <a:pt x="2792" y="4735"/>
                  </a:cubicBezTo>
                  <a:lnTo>
                    <a:pt x="3038" y="3491"/>
                  </a:lnTo>
                  <a:lnTo>
                    <a:pt x="2705" y="1731"/>
                  </a:lnTo>
                  <a:lnTo>
                    <a:pt x="974" y="0"/>
                  </a:ln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9"/>
            <p:cNvSpPr/>
            <p:nvPr/>
          </p:nvSpPr>
          <p:spPr>
            <a:xfrm>
              <a:off x="7701479" y="4776113"/>
              <a:ext cx="412776" cy="188500"/>
            </a:xfrm>
            <a:custGeom>
              <a:avLst/>
              <a:gdLst/>
              <a:ahLst/>
              <a:cxnLst/>
              <a:rect l="l" t="t" r="r" b="b"/>
              <a:pathLst>
                <a:path w="7938" h="3625" extrusionOk="0">
                  <a:moveTo>
                    <a:pt x="655" y="1"/>
                  </a:moveTo>
                  <a:lnTo>
                    <a:pt x="1" y="1394"/>
                  </a:lnTo>
                  <a:cubicBezTo>
                    <a:pt x="1" y="1394"/>
                    <a:pt x="2249" y="2824"/>
                    <a:pt x="3709" y="3218"/>
                  </a:cubicBezTo>
                  <a:cubicBezTo>
                    <a:pt x="4527" y="3440"/>
                    <a:pt x="6006" y="3624"/>
                    <a:pt x="6899" y="3624"/>
                  </a:cubicBezTo>
                  <a:cubicBezTo>
                    <a:pt x="7597" y="3624"/>
                    <a:pt x="7937" y="3512"/>
                    <a:pt x="7323" y="3218"/>
                  </a:cubicBezTo>
                  <a:cubicBezTo>
                    <a:pt x="5926" y="2551"/>
                    <a:pt x="2218" y="270"/>
                    <a:pt x="2218" y="270"/>
                  </a:cubicBezTo>
                  <a:lnTo>
                    <a:pt x="655" y="1"/>
                  </a:ln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9"/>
            <p:cNvSpPr/>
            <p:nvPr/>
          </p:nvSpPr>
          <p:spPr>
            <a:xfrm>
              <a:off x="7477198" y="4764153"/>
              <a:ext cx="270140" cy="379340"/>
            </a:xfrm>
            <a:custGeom>
              <a:avLst/>
              <a:gdLst/>
              <a:ahLst/>
              <a:cxnLst/>
              <a:rect l="l" t="t" r="r" b="b"/>
              <a:pathLst>
                <a:path w="5195" h="7295" extrusionOk="0">
                  <a:moveTo>
                    <a:pt x="3988" y="0"/>
                  </a:moveTo>
                  <a:cubicBezTo>
                    <a:pt x="3988" y="0"/>
                    <a:pt x="1641" y="1688"/>
                    <a:pt x="820" y="2994"/>
                  </a:cubicBezTo>
                  <a:cubicBezTo>
                    <a:pt x="0" y="4298"/>
                    <a:pt x="607" y="6655"/>
                    <a:pt x="1093" y="7225"/>
                  </a:cubicBezTo>
                  <a:cubicBezTo>
                    <a:pt x="1134" y="7273"/>
                    <a:pt x="1181" y="7295"/>
                    <a:pt x="1232" y="7295"/>
                  </a:cubicBezTo>
                  <a:cubicBezTo>
                    <a:pt x="1799" y="7295"/>
                    <a:pt x="2968" y="4648"/>
                    <a:pt x="3524" y="3815"/>
                  </a:cubicBezTo>
                  <a:cubicBezTo>
                    <a:pt x="4131" y="2901"/>
                    <a:pt x="5194" y="743"/>
                    <a:pt x="5194" y="743"/>
                  </a:cubicBezTo>
                  <a:lnTo>
                    <a:pt x="3988" y="0"/>
                  </a:ln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9"/>
            <p:cNvSpPr/>
            <p:nvPr/>
          </p:nvSpPr>
          <p:spPr>
            <a:xfrm>
              <a:off x="7505591" y="4143728"/>
              <a:ext cx="982540" cy="669760"/>
            </a:xfrm>
            <a:custGeom>
              <a:avLst/>
              <a:gdLst/>
              <a:ahLst/>
              <a:cxnLst/>
              <a:rect l="l" t="t" r="r" b="b"/>
              <a:pathLst>
                <a:path w="18895" h="12880" extrusionOk="0">
                  <a:moveTo>
                    <a:pt x="14697" y="0"/>
                  </a:moveTo>
                  <a:cubicBezTo>
                    <a:pt x="13365" y="0"/>
                    <a:pt x="12287" y="295"/>
                    <a:pt x="12287" y="295"/>
                  </a:cubicBezTo>
                  <a:lnTo>
                    <a:pt x="5632" y="4296"/>
                  </a:lnTo>
                  <a:cubicBezTo>
                    <a:pt x="5632" y="4296"/>
                    <a:pt x="3075" y="5600"/>
                    <a:pt x="1" y="10064"/>
                  </a:cubicBezTo>
                  <a:cubicBezTo>
                    <a:pt x="145" y="10069"/>
                    <a:pt x="286" y="10071"/>
                    <a:pt x="424" y="10071"/>
                  </a:cubicBezTo>
                  <a:cubicBezTo>
                    <a:pt x="3780" y="10071"/>
                    <a:pt x="5256" y="8681"/>
                    <a:pt x="5874" y="7727"/>
                  </a:cubicBezTo>
                  <a:lnTo>
                    <a:pt x="5874" y="7727"/>
                  </a:lnTo>
                  <a:cubicBezTo>
                    <a:pt x="5277" y="9038"/>
                    <a:pt x="4257" y="11431"/>
                    <a:pt x="4422" y="12162"/>
                  </a:cubicBezTo>
                  <a:cubicBezTo>
                    <a:pt x="4557" y="12755"/>
                    <a:pt x="5066" y="12880"/>
                    <a:pt x="5470" y="12880"/>
                  </a:cubicBezTo>
                  <a:cubicBezTo>
                    <a:pt x="5762" y="12880"/>
                    <a:pt x="5999" y="12814"/>
                    <a:pt x="5999" y="12814"/>
                  </a:cubicBezTo>
                  <a:cubicBezTo>
                    <a:pt x="5999" y="12814"/>
                    <a:pt x="11590" y="8253"/>
                    <a:pt x="13218" y="6850"/>
                  </a:cubicBezTo>
                  <a:cubicBezTo>
                    <a:pt x="14848" y="5443"/>
                    <a:pt x="18895" y="1645"/>
                    <a:pt x="17872" y="808"/>
                  </a:cubicBezTo>
                  <a:cubicBezTo>
                    <a:pt x="16916" y="178"/>
                    <a:pt x="15730" y="0"/>
                    <a:pt x="14697" y="0"/>
                  </a:cubicBezTo>
                  <a:close/>
                </a:path>
              </a:pathLst>
            </a:custGeom>
            <a:solidFill>
              <a:srgbClr val="DCC4C0"/>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9"/>
            <p:cNvSpPr/>
            <p:nvPr/>
          </p:nvSpPr>
          <p:spPr>
            <a:xfrm>
              <a:off x="7481670" y="4157457"/>
              <a:ext cx="280228" cy="113620"/>
            </a:xfrm>
            <a:custGeom>
              <a:avLst/>
              <a:gdLst/>
              <a:ahLst/>
              <a:cxnLst/>
              <a:rect l="l" t="t" r="r" b="b"/>
              <a:pathLst>
                <a:path w="5389" h="2185" extrusionOk="0">
                  <a:moveTo>
                    <a:pt x="5388" y="1"/>
                  </a:moveTo>
                  <a:cubicBezTo>
                    <a:pt x="5388" y="1"/>
                    <a:pt x="2071" y="187"/>
                    <a:pt x="1" y="798"/>
                  </a:cubicBezTo>
                  <a:cubicBezTo>
                    <a:pt x="638" y="1761"/>
                    <a:pt x="330" y="2185"/>
                    <a:pt x="330" y="2185"/>
                  </a:cubicBezTo>
                  <a:lnTo>
                    <a:pt x="2695" y="1881"/>
                  </a:lnTo>
                  <a:lnTo>
                    <a:pt x="5388" y="1"/>
                  </a:lnTo>
                  <a:close/>
                </a:path>
              </a:pathLst>
            </a:custGeom>
            <a:solidFill>
              <a:srgbClr val="A2C4C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9"/>
            <p:cNvSpPr/>
            <p:nvPr/>
          </p:nvSpPr>
          <p:spPr>
            <a:xfrm>
              <a:off x="7210381" y="4084759"/>
              <a:ext cx="1050660" cy="734292"/>
            </a:xfrm>
            <a:custGeom>
              <a:avLst/>
              <a:gdLst/>
              <a:ahLst/>
              <a:cxnLst/>
              <a:rect l="l" t="t" r="r" b="b"/>
              <a:pathLst>
                <a:path w="20205" h="14121" extrusionOk="0">
                  <a:moveTo>
                    <a:pt x="16997" y="0"/>
                  </a:moveTo>
                  <a:cubicBezTo>
                    <a:pt x="14718" y="0"/>
                    <a:pt x="10854" y="578"/>
                    <a:pt x="5834" y="3413"/>
                  </a:cubicBezTo>
                  <a:cubicBezTo>
                    <a:pt x="3217" y="3479"/>
                    <a:pt x="1940" y="4143"/>
                    <a:pt x="1940" y="4143"/>
                  </a:cubicBezTo>
                  <a:cubicBezTo>
                    <a:pt x="1940" y="4143"/>
                    <a:pt x="103" y="6391"/>
                    <a:pt x="39" y="8071"/>
                  </a:cubicBezTo>
                  <a:cubicBezTo>
                    <a:pt x="0" y="9112"/>
                    <a:pt x="1552" y="11348"/>
                    <a:pt x="4381" y="11348"/>
                  </a:cubicBezTo>
                  <a:cubicBezTo>
                    <a:pt x="6128" y="11348"/>
                    <a:pt x="8362" y="10496"/>
                    <a:pt x="11009" y="7984"/>
                  </a:cubicBezTo>
                  <a:lnTo>
                    <a:pt x="11009" y="7984"/>
                  </a:lnTo>
                  <a:cubicBezTo>
                    <a:pt x="10325" y="9911"/>
                    <a:pt x="9642" y="11962"/>
                    <a:pt x="9119" y="13065"/>
                  </a:cubicBezTo>
                  <a:cubicBezTo>
                    <a:pt x="9018" y="13955"/>
                    <a:pt x="9630" y="14120"/>
                    <a:pt x="10099" y="14120"/>
                  </a:cubicBezTo>
                  <a:cubicBezTo>
                    <a:pt x="10377" y="14120"/>
                    <a:pt x="10605" y="14062"/>
                    <a:pt x="10605" y="14062"/>
                  </a:cubicBezTo>
                  <a:cubicBezTo>
                    <a:pt x="10605" y="14062"/>
                    <a:pt x="16314" y="7284"/>
                    <a:pt x="18101" y="4500"/>
                  </a:cubicBezTo>
                  <a:cubicBezTo>
                    <a:pt x="19888" y="1716"/>
                    <a:pt x="20204" y="455"/>
                    <a:pt x="19047" y="192"/>
                  </a:cubicBezTo>
                  <a:cubicBezTo>
                    <a:pt x="18694" y="112"/>
                    <a:pt x="17999" y="0"/>
                    <a:pt x="16997" y="0"/>
                  </a:cubicBezTo>
                  <a:close/>
                </a:path>
              </a:pathLst>
            </a:custGeom>
            <a:solidFill>
              <a:srgbClr val="FFDFD9"/>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9"/>
            <p:cNvSpPr/>
            <p:nvPr/>
          </p:nvSpPr>
          <p:spPr>
            <a:xfrm>
              <a:off x="7373352" y="4262239"/>
              <a:ext cx="140452" cy="230776"/>
            </a:xfrm>
            <a:custGeom>
              <a:avLst/>
              <a:gdLst/>
              <a:ahLst/>
              <a:cxnLst/>
              <a:rect l="l" t="t" r="r" b="b"/>
              <a:pathLst>
                <a:path w="2701" h="4438" extrusionOk="0">
                  <a:moveTo>
                    <a:pt x="2700" y="0"/>
                  </a:moveTo>
                  <a:cubicBezTo>
                    <a:pt x="2433" y="6"/>
                    <a:pt x="2180" y="20"/>
                    <a:pt x="1940" y="40"/>
                  </a:cubicBezTo>
                  <a:cubicBezTo>
                    <a:pt x="1350" y="543"/>
                    <a:pt x="480" y="1527"/>
                    <a:pt x="83" y="3187"/>
                  </a:cubicBezTo>
                  <a:cubicBezTo>
                    <a:pt x="1" y="4028"/>
                    <a:pt x="216" y="4438"/>
                    <a:pt x="544" y="4438"/>
                  </a:cubicBezTo>
                  <a:cubicBezTo>
                    <a:pt x="1011" y="4438"/>
                    <a:pt x="1705" y="3603"/>
                    <a:pt x="2084" y="1993"/>
                  </a:cubicBezTo>
                  <a:cubicBezTo>
                    <a:pt x="2597" y="1387"/>
                    <a:pt x="2700" y="0"/>
                    <a:pt x="2700" y="0"/>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9"/>
            <p:cNvSpPr/>
            <p:nvPr/>
          </p:nvSpPr>
          <p:spPr>
            <a:xfrm>
              <a:off x="7359052" y="4207586"/>
              <a:ext cx="143156" cy="268424"/>
            </a:xfrm>
            <a:custGeom>
              <a:avLst/>
              <a:gdLst/>
              <a:ahLst/>
              <a:cxnLst/>
              <a:rect l="l" t="t" r="r" b="b"/>
              <a:pathLst>
                <a:path w="2753" h="5162" extrusionOk="0">
                  <a:moveTo>
                    <a:pt x="2462" y="0"/>
                  </a:moveTo>
                  <a:cubicBezTo>
                    <a:pt x="2462" y="0"/>
                    <a:pt x="808" y="657"/>
                    <a:pt x="408" y="1621"/>
                  </a:cubicBezTo>
                  <a:cubicBezTo>
                    <a:pt x="69" y="2436"/>
                    <a:pt x="0" y="3101"/>
                    <a:pt x="159" y="3101"/>
                  </a:cubicBezTo>
                  <a:cubicBezTo>
                    <a:pt x="188" y="3101"/>
                    <a:pt x="224" y="3079"/>
                    <a:pt x="268" y="3032"/>
                  </a:cubicBezTo>
                  <a:lnTo>
                    <a:pt x="268" y="3032"/>
                  </a:lnTo>
                  <a:cubicBezTo>
                    <a:pt x="101" y="4278"/>
                    <a:pt x="224" y="4998"/>
                    <a:pt x="561" y="5109"/>
                  </a:cubicBezTo>
                  <a:cubicBezTo>
                    <a:pt x="638" y="5134"/>
                    <a:pt x="732" y="5161"/>
                    <a:pt x="837" y="5161"/>
                  </a:cubicBezTo>
                  <a:cubicBezTo>
                    <a:pt x="1195" y="5161"/>
                    <a:pt x="1672" y="4837"/>
                    <a:pt x="1982" y="2961"/>
                  </a:cubicBezTo>
                  <a:cubicBezTo>
                    <a:pt x="2572" y="1974"/>
                    <a:pt x="2748" y="1057"/>
                    <a:pt x="2748" y="1057"/>
                  </a:cubicBezTo>
                  <a:cubicBezTo>
                    <a:pt x="2748" y="1057"/>
                    <a:pt x="2752" y="257"/>
                    <a:pt x="2462" y="0"/>
                  </a:cubicBezTo>
                  <a:close/>
                </a:path>
              </a:pathLst>
            </a:custGeom>
            <a:solidFill>
              <a:srgbClr val="C16F3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9"/>
            <p:cNvSpPr/>
            <p:nvPr/>
          </p:nvSpPr>
          <p:spPr>
            <a:xfrm>
              <a:off x="7285210" y="3278431"/>
              <a:ext cx="85696" cy="63492"/>
            </a:xfrm>
            <a:custGeom>
              <a:avLst/>
              <a:gdLst/>
              <a:ahLst/>
              <a:cxnLst/>
              <a:rect l="l" t="t" r="r" b="b"/>
              <a:pathLst>
                <a:path w="1648" h="1221" extrusionOk="0">
                  <a:moveTo>
                    <a:pt x="1" y="1"/>
                  </a:moveTo>
                  <a:lnTo>
                    <a:pt x="7" y="241"/>
                  </a:lnTo>
                  <a:cubicBezTo>
                    <a:pt x="18" y="567"/>
                    <a:pt x="44" y="894"/>
                    <a:pt x="91" y="1221"/>
                  </a:cubicBezTo>
                  <a:cubicBezTo>
                    <a:pt x="126" y="975"/>
                    <a:pt x="148" y="729"/>
                    <a:pt x="161" y="483"/>
                  </a:cubicBezTo>
                  <a:lnTo>
                    <a:pt x="161" y="483"/>
                  </a:lnTo>
                  <a:cubicBezTo>
                    <a:pt x="256" y="612"/>
                    <a:pt x="353" y="740"/>
                    <a:pt x="451" y="867"/>
                  </a:cubicBezTo>
                  <a:lnTo>
                    <a:pt x="498" y="927"/>
                  </a:lnTo>
                  <a:lnTo>
                    <a:pt x="564" y="894"/>
                  </a:lnTo>
                  <a:cubicBezTo>
                    <a:pt x="935" y="698"/>
                    <a:pt x="1301" y="487"/>
                    <a:pt x="1648" y="241"/>
                  </a:cubicBezTo>
                  <a:lnTo>
                    <a:pt x="1648" y="241"/>
                  </a:lnTo>
                  <a:cubicBezTo>
                    <a:pt x="1269" y="369"/>
                    <a:pt x="908" y="530"/>
                    <a:pt x="550" y="701"/>
                  </a:cubicBezTo>
                  <a:lnTo>
                    <a:pt x="550" y="701"/>
                  </a:lnTo>
                  <a:cubicBezTo>
                    <a:pt x="422" y="528"/>
                    <a:pt x="292" y="358"/>
                    <a:pt x="154" y="191"/>
                  </a:cubicBezTo>
                  <a:lnTo>
                    <a:pt x="1" y="1"/>
                  </a:ln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9"/>
            <p:cNvSpPr/>
            <p:nvPr/>
          </p:nvSpPr>
          <p:spPr>
            <a:xfrm>
              <a:off x="7252970" y="3366365"/>
              <a:ext cx="94900" cy="57616"/>
            </a:xfrm>
            <a:custGeom>
              <a:avLst/>
              <a:gdLst/>
              <a:ahLst/>
              <a:cxnLst/>
              <a:rect l="l" t="t" r="r" b="b"/>
              <a:pathLst>
                <a:path w="1825" h="1108" extrusionOk="0">
                  <a:moveTo>
                    <a:pt x="41" y="0"/>
                  </a:moveTo>
                  <a:cubicBezTo>
                    <a:pt x="1" y="200"/>
                    <a:pt x="21" y="421"/>
                    <a:pt x="121" y="613"/>
                  </a:cubicBezTo>
                  <a:cubicBezTo>
                    <a:pt x="214" y="813"/>
                    <a:pt x="398" y="967"/>
                    <a:pt x="604" y="1041"/>
                  </a:cubicBezTo>
                  <a:cubicBezTo>
                    <a:pt x="707" y="1081"/>
                    <a:pt x="814" y="1094"/>
                    <a:pt x="921" y="1107"/>
                  </a:cubicBezTo>
                  <a:cubicBezTo>
                    <a:pt x="940" y="1108"/>
                    <a:pt x="958" y="1108"/>
                    <a:pt x="977" y="1108"/>
                  </a:cubicBezTo>
                  <a:cubicBezTo>
                    <a:pt x="1065" y="1108"/>
                    <a:pt x="1153" y="1102"/>
                    <a:pt x="1238" y="1094"/>
                  </a:cubicBezTo>
                  <a:cubicBezTo>
                    <a:pt x="1338" y="1070"/>
                    <a:pt x="1441" y="1054"/>
                    <a:pt x="1538" y="1024"/>
                  </a:cubicBezTo>
                  <a:cubicBezTo>
                    <a:pt x="1635" y="987"/>
                    <a:pt x="1731" y="950"/>
                    <a:pt x="1824" y="907"/>
                  </a:cubicBezTo>
                  <a:lnTo>
                    <a:pt x="1824" y="907"/>
                  </a:lnTo>
                  <a:cubicBezTo>
                    <a:pt x="1721" y="913"/>
                    <a:pt x="1621" y="924"/>
                    <a:pt x="1521" y="933"/>
                  </a:cubicBezTo>
                  <a:cubicBezTo>
                    <a:pt x="1424" y="944"/>
                    <a:pt x="1324" y="944"/>
                    <a:pt x="1227" y="950"/>
                  </a:cubicBezTo>
                  <a:cubicBezTo>
                    <a:pt x="1031" y="944"/>
                    <a:pt x="838" y="941"/>
                    <a:pt x="667" y="870"/>
                  </a:cubicBezTo>
                  <a:cubicBezTo>
                    <a:pt x="494" y="810"/>
                    <a:pt x="347" y="697"/>
                    <a:pt x="241" y="544"/>
                  </a:cubicBezTo>
                  <a:cubicBezTo>
                    <a:pt x="137" y="390"/>
                    <a:pt x="74" y="200"/>
                    <a:pt x="41" y="0"/>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9"/>
            <p:cNvSpPr/>
            <p:nvPr/>
          </p:nvSpPr>
          <p:spPr>
            <a:xfrm>
              <a:off x="7484790" y="3477127"/>
              <a:ext cx="91572" cy="37024"/>
            </a:xfrm>
            <a:custGeom>
              <a:avLst/>
              <a:gdLst/>
              <a:ahLst/>
              <a:cxnLst/>
              <a:rect l="l" t="t" r="r" b="b"/>
              <a:pathLst>
                <a:path w="1761" h="712" extrusionOk="0">
                  <a:moveTo>
                    <a:pt x="397" y="551"/>
                  </a:moveTo>
                  <a:lnTo>
                    <a:pt x="397" y="551"/>
                  </a:lnTo>
                  <a:cubicBezTo>
                    <a:pt x="397" y="551"/>
                    <a:pt x="397" y="551"/>
                    <a:pt x="397" y="551"/>
                  </a:cubicBezTo>
                  <a:cubicBezTo>
                    <a:pt x="397" y="551"/>
                    <a:pt x="397" y="551"/>
                    <a:pt x="397" y="551"/>
                  </a:cubicBezTo>
                  <a:close/>
                  <a:moveTo>
                    <a:pt x="1277" y="0"/>
                  </a:moveTo>
                  <a:cubicBezTo>
                    <a:pt x="1191" y="0"/>
                    <a:pt x="1104" y="11"/>
                    <a:pt x="1021" y="31"/>
                  </a:cubicBezTo>
                  <a:cubicBezTo>
                    <a:pt x="890" y="57"/>
                    <a:pt x="767" y="104"/>
                    <a:pt x="650" y="154"/>
                  </a:cubicBezTo>
                  <a:cubicBezTo>
                    <a:pt x="530" y="207"/>
                    <a:pt x="417" y="271"/>
                    <a:pt x="307" y="341"/>
                  </a:cubicBezTo>
                  <a:lnTo>
                    <a:pt x="201" y="407"/>
                  </a:lnTo>
                  <a:lnTo>
                    <a:pt x="304" y="474"/>
                  </a:lnTo>
                  <a:cubicBezTo>
                    <a:pt x="340" y="500"/>
                    <a:pt x="393" y="540"/>
                    <a:pt x="397" y="551"/>
                  </a:cubicBezTo>
                  <a:lnTo>
                    <a:pt x="397" y="551"/>
                  </a:lnTo>
                  <a:cubicBezTo>
                    <a:pt x="398" y="551"/>
                    <a:pt x="398" y="551"/>
                    <a:pt x="399" y="551"/>
                  </a:cubicBezTo>
                  <a:cubicBezTo>
                    <a:pt x="402" y="551"/>
                    <a:pt x="404" y="552"/>
                    <a:pt x="394" y="561"/>
                  </a:cubicBezTo>
                  <a:cubicBezTo>
                    <a:pt x="384" y="574"/>
                    <a:pt x="357" y="587"/>
                    <a:pt x="334" y="598"/>
                  </a:cubicBezTo>
                  <a:cubicBezTo>
                    <a:pt x="237" y="638"/>
                    <a:pt x="117" y="661"/>
                    <a:pt x="1" y="691"/>
                  </a:cubicBezTo>
                  <a:cubicBezTo>
                    <a:pt x="71" y="703"/>
                    <a:pt x="142" y="711"/>
                    <a:pt x="214" y="711"/>
                  </a:cubicBezTo>
                  <a:cubicBezTo>
                    <a:pt x="264" y="711"/>
                    <a:pt x="315" y="707"/>
                    <a:pt x="367" y="698"/>
                  </a:cubicBezTo>
                  <a:cubicBezTo>
                    <a:pt x="397" y="691"/>
                    <a:pt x="430" y="684"/>
                    <a:pt x="467" y="661"/>
                  </a:cubicBezTo>
                  <a:cubicBezTo>
                    <a:pt x="504" y="647"/>
                    <a:pt x="544" y="581"/>
                    <a:pt x="534" y="521"/>
                  </a:cubicBezTo>
                  <a:cubicBezTo>
                    <a:pt x="521" y="481"/>
                    <a:pt x="505" y="453"/>
                    <a:pt x="487" y="431"/>
                  </a:cubicBezTo>
                  <a:lnTo>
                    <a:pt x="487" y="431"/>
                  </a:lnTo>
                  <a:cubicBezTo>
                    <a:pt x="566" y="393"/>
                    <a:pt x="644" y="353"/>
                    <a:pt x="724" y="321"/>
                  </a:cubicBezTo>
                  <a:cubicBezTo>
                    <a:pt x="834" y="267"/>
                    <a:pt x="947" y="227"/>
                    <a:pt x="1064" y="191"/>
                  </a:cubicBezTo>
                  <a:cubicBezTo>
                    <a:pt x="1178" y="154"/>
                    <a:pt x="1294" y="127"/>
                    <a:pt x="1415" y="121"/>
                  </a:cubicBezTo>
                  <a:cubicBezTo>
                    <a:pt x="1429" y="120"/>
                    <a:pt x="1443" y="120"/>
                    <a:pt x="1457" y="120"/>
                  </a:cubicBezTo>
                  <a:cubicBezTo>
                    <a:pt x="1560" y="120"/>
                    <a:pt x="1667" y="133"/>
                    <a:pt x="1761" y="201"/>
                  </a:cubicBezTo>
                  <a:cubicBezTo>
                    <a:pt x="1691" y="87"/>
                    <a:pt x="1551" y="31"/>
                    <a:pt x="1421" y="11"/>
                  </a:cubicBezTo>
                  <a:cubicBezTo>
                    <a:pt x="1373" y="4"/>
                    <a:pt x="1325" y="0"/>
                    <a:pt x="1277" y="0"/>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9"/>
            <p:cNvSpPr/>
            <p:nvPr/>
          </p:nvSpPr>
          <p:spPr>
            <a:xfrm>
              <a:off x="6662966" y="2990346"/>
              <a:ext cx="120016" cy="107692"/>
            </a:xfrm>
            <a:custGeom>
              <a:avLst/>
              <a:gdLst/>
              <a:ahLst/>
              <a:cxnLst/>
              <a:rect l="l" t="t" r="r" b="b"/>
              <a:pathLst>
                <a:path w="2308" h="2071" extrusionOk="0">
                  <a:moveTo>
                    <a:pt x="1645" y="1"/>
                  </a:moveTo>
                  <a:cubicBezTo>
                    <a:pt x="1487" y="1"/>
                    <a:pt x="1327" y="29"/>
                    <a:pt x="1178" y="86"/>
                  </a:cubicBezTo>
                  <a:cubicBezTo>
                    <a:pt x="990" y="153"/>
                    <a:pt x="818" y="253"/>
                    <a:pt x="664" y="376"/>
                  </a:cubicBezTo>
                  <a:cubicBezTo>
                    <a:pt x="507" y="496"/>
                    <a:pt x="370" y="630"/>
                    <a:pt x="237" y="779"/>
                  </a:cubicBezTo>
                  <a:cubicBezTo>
                    <a:pt x="170" y="853"/>
                    <a:pt x="114" y="936"/>
                    <a:pt x="61" y="1030"/>
                  </a:cubicBezTo>
                  <a:cubicBezTo>
                    <a:pt x="41" y="1079"/>
                    <a:pt x="17" y="1130"/>
                    <a:pt x="10" y="1193"/>
                  </a:cubicBezTo>
                  <a:cubicBezTo>
                    <a:pt x="1" y="1256"/>
                    <a:pt x="14" y="1336"/>
                    <a:pt x="57" y="1393"/>
                  </a:cubicBezTo>
                  <a:cubicBezTo>
                    <a:pt x="154" y="1506"/>
                    <a:pt x="274" y="1526"/>
                    <a:pt x="374" y="1543"/>
                  </a:cubicBezTo>
                  <a:cubicBezTo>
                    <a:pt x="427" y="1546"/>
                    <a:pt x="478" y="1550"/>
                    <a:pt x="527" y="1550"/>
                  </a:cubicBezTo>
                  <a:lnTo>
                    <a:pt x="618" y="1540"/>
                  </a:lnTo>
                  <a:lnTo>
                    <a:pt x="694" y="1520"/>
                  </a:lnTo>
                  <a:cubicBezTo>
                    <a:pt x="897" y="1446"/>
                    <a:pt x="1054" y="1327"/>
                    <a:pt x="1206" y="1204"/>
                  </a:cubicBezTo>
                  <a:lnTo>
                    <a:pt x="1206" y="1204"/>
                  </a:lnTo>
                  <a:cubicBezTo>
                    <a:pt x="1179" y="1253"/>
                    <a:pt x="1153" y="1303"/>
                    <a:pt x="1127" y="1353"/>
                  </a:cubicBezTo>
                  <a:cubicBezTo>
                    <a:pt x="1021" y="1580"/>
                    <a:pt x="921" y="1820"/>
                    <a:pt x="910" y="2070"/>
                  </a:cubicBezTo>
                  <a:cubicBezTo>
                    <a:pt x="934" y="1946"/>
                    <a:pt x="978" y="1833"/>
                    <a:pt x="1027" y="1720"/>
                  </a:cubicBezTo>
                  <a:cubicBezTo>
                    <a:pt x="1078" y="1606"/>
                    <a:pt x="1141" y="1500"/>
                    <a:pt x="1204" y="1396"/>
                  </a:cubicBezTo>
                  <a:cubicBezTo>
                    <a:pt x="1331" y="1183"/>
                    <a:pt x="1475" y="979"/>
                    <a:pt x="1627" y="793"/>
                  </a:cubicBezTo>
                  <a:cubicBezTo>
                    <a:pt x="1651" y="766"/>
                    <a:pt x="1647" y="726"/>
                    <a:pt x="1624" y="699"/>
                  </a:cubicBezTo>
                  <a:cubicBezTo>
                    <a:pt x="1611" y="686"/>
                    <a:pt x="1594" y="680"/>
                    <a:pt x="1576" y="680"/>
                  </a:cubicBezTo>
                  <a:cubicBezTo>
                    <a:pt x="1559" y="680"/>
                    <a:pt x="1541" y="686"/>
                    <a:pt x="1527" y="699"/>
                  </a:cubicBezTo>
                  <a:lnTo>
                    <a:pt x="1524" y="703"/>
                  </a:lnTo>
                  <a:cubicBezTo>
                    <a:pt x="1391" y="830"/>
                    <a:pt x="1247" y="959"/>
                    <a:pt x="1101" y="1073"/>
                  </a:cubicBezTo>
                  <a:cubicBezTo>
                    <a:pt x="958" y="1186"/>
                    <a:pt x="801" y="1293"/>
                    <a:pt x="641" y="1350"/>
                  </a:cubicBezTo>
                  <a:lnTo>
                    <a:pt x="581" y="1366"/>
                  </a:lnTo>
                  <a:lnTo>
                    <a:pt x="527" y="1370"/>
                  </a:lnTo>
                  <a:cubicBezTo>
                    <a:pt x="484" y="1370"/>
                    <a:pt x="441" y="1366"/>
                    <a:pt x="398" y="1363"/>
                  </a:cubicBezTo>
                  <a:cubicBezTo>
                    <a:pt x="314" y="1353"/>
                    <a:pt x="230" y="1323"/>
                    <a:pt x="204" y="1286"/>
                  </a:cubicBezTo>
                  <a:cubicBezTo>
                    <a:pt x="174" y="1253"/>
                    <a:pt x="187" y="1183"/>
                    <a:pt x="221" y="1106"/>
                  </a:cubicBezTo>
                  <a:cubicBezTo>
                    <a:pt x="261" y="1033"/>
                    <a:pt x="310" y="959"/>
                    <a:pt x="370" y="890"/>
                  </a:cubicBezTo>
                  <a:cubicBezTo>
                    <a:pt x="487" y="750"/>
                    <a:pt x="621" y="613"/>
                    <a:pt x="761" y="493"/>
                  </a:cubicBezTo>
                  <a:cubicBezTo>
                    <a:pt x="898" y="370"/>
                    <a:pt x="1050" y="266"/>
                    <a:pt x="1221" y="193"/>
                  </a:cubicBezTo>
                  <a:cubicBezTo>
                    <a:pt x="1395" y="116"/>
                    <a:pt x="1587" y="74"/>
                    <a:pt x="1782" y="74"/>
                  </a:cubicBezTo>
                  <a:cubicBezTo>
                    <a:pt x="1959" y="74"/>
                    <a:pt x="2139" y="109"/>
                    <a:pt x="2308" y="186"/>
                  </a:cubicBezTo>
                  <a:cubicBezTo>
                    <a:pt x="2113" y="63"/>
                    <a:pt x="1880" y="1"/>
                    <a:pt x="1645" y="1"/>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9"/>
            <p:cNvSpPr/>
            <p:nvPr/>
          </p:nvSpPr>
          <p:spPr>
            <a:xfrm>
              <a:off x="6679087" y="3004490"/>
              <a:ext cx="9620" cy="23452"/>
            </a:xfrm>
            <a:custGeom>
              <a:avLst/>
              <a:gdLst/>
              <a:ahLst/>
              <a:cxnLst/>
              <a:rect l="l" t="t" r="r" b="b"/>
              <a:pathLst>
                <a:path w="185" h="451" extrusionOk="0">
                  <a:moveTo>
                    <a:pt x="94" y="1"/>
                  </a:moveTo>
                  <a:cubicBezTo>
                    <a:pt x="20" y="74"/>
                    <a:pt x="4" y="151"/>
                    <a:pt x="0" y="224"/>
                  </a:cubicBezTo>
                  <a:cubicBezTo>
                    <a:pt x="4" y="301"/>
                    <a:pt x="20" y="374"/>
                    <a:pt x="94" y="451"/>
                  </a:cubicBezTo>
                  <a:cubicBezTo>
                    <a:pt x="164" y="374"/>
                    <a:pt x="180" y="301"/>
                    <a:pt x="184" y="224"/>
                  </a:cubicBezTo>
                  <a:cubicBezTo>
                    <a:pt x="180" y="151"/>
                    <a:pt x="164" y="74"/>
                    <a:pt x="94" y="1"/>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9"/>
            <p:cNvSpPr/>
            <p:nvPr/>
          </p:nvSpPr>
          <p:spPr>
            <a:xfrm>
              <a:off x="6640242" y="3037407"/>
              <a:ext cx="73424" cy="62608"/>
            </a:xfrm>
            <a:custGeom>
              <a:avLst/>
              <a:gdLst/>
              <a:ahLst/>
              <a:cxnLst/>
              <a:rect l="l" t="t" r="r" b="b"/>
              <a:pathLst>
                <a:path w="1412" h="1204" extrusionOk="0">
                  <a:moveTo>
                    <a:pt x="4" y="1"/>
                  </a:moveTo>
                  <a:lnTo>
                    <a:pt x="4" y="1"/>
                  </a:lnTo>
                  <a:cubicBezTo>
                    <a:pt x="1" y="178"/>
                    <a:pt x="27" y="355"/>
                    <a:pt x="74" y="528"/>
                  </a:cubicBezTo>
                  <a:cubicBezTo>
                    <a:pt x="124" y="701"/>
                    <a:pt x="201" y="871"/>
                    <a:pt x="331" y="1018"/>
                  </a:cubicBezTo>
                  <a:cubicBezTo>
                    <a:pt x="401" y="1088"/>
                    <a:pt x="491" y="1148"/>
                    <a:pt x="584" y="1181"/>
                  </a:cubicBezTo>
                  <a:cubicBezTo>
                    <a:pt x="623" y="1194"/>
                    <a:pt x="664" y="1203"/>
                    <a:pt x="711" y="1203"/>
                  </a:cubicBezTo>
                  <a:cubicBezTo>
                    <a:pt x="724" y="1203"/>
                    <a:pt x="737" y="1203"/>
                    <a:pt x="751" y="1201"/>
                  </a:cubicBezTo>
                  <a:cubicBezTo>
                    <a:pt x="815" y="1198"/>
                    <a:pt x="878" y="1161"/>
                    <a:pt x="921" y="1118"/>
                  </a:cubicBezTo>
                  <a:cubicBezTo>
                    <a:pt x="1001" y="1025"/>
                    <a:pt x="1018" y="921"/>
                    <a:pt x="1027" y="828"/>
                  </a:cubicBezTo>
                  <a:cubicBezTo>
                    <a:pt x="1031" y="800"/>
                    <a:pt x="1034" y="772"/>
                    <a:pt x="1035" y="744"/>
                  </a:cubicBezTo>
                  <a:lnTo>
                    <a:pt x="1035" y="744"/>
                  </a:lnTo>
                  <a:cubicBezTo>
                    <a:pt x="1062" y="770"/>
                    <a:pt x="1091" y="794"/>
                    <a:pt x="1121" y="815"/>
                  </a:cubicBezTo>
                  <a:cubicBezTo>
                    <a:pt x="1195" y="863"/>
                    <a:pt x="1282" y="897"/>
                    <a:pt x="1369" y="897"/>
                  </a:cubicBezTo>
                  <a:cubicBezTo>
                    <a:pt x="1383" y="897"/>
                    <a:pt x="1397" y="897"/>
                    <a:pt x="1411" y="895"/>
                  </a:cubicBezTo>
                  <a:cubicBezTo>
                    <a:pt x="1315" y="875"/>
                    <a:pt x="1235" y="818"/>
                    <a:pt x="1171" y="751"/>
                  </a:cubicBezTo>
                  <a:cubicBezTo>
                    <a:pt x="1107" y="685"/>
                    <a:pt x="1061" y="608"/>
                    <a:pt x="1021" y="525"/>
                  </a:cubicBezTo>
                  <a:cubicBezTo>
                    <a:pt x="1011" y="501"/>
                    <a:pt x="991" y="488"/>
                    <a:pt x="967" y="485"/>
                  </a:cubicBezTo>
                  <a:cubicBezTo>
                    <a:pt x="931" y="485"/>
                    <a:pt x="901" y="511"/>
                    <a:pt x="898" y="548"/>
                  </a:cubicBezTo>
                  <a:lnTo>
                    <a:pt x="898" y="555"/>
                  </a:lnTo>
                  <a:cubicBezTo>
                    <a:pt x="891" y="641"/>
                    <a:pt x="884" y="725"/>
                    <a:pt x="871" y="805"/>
                  </a:cubicBezTo>
                  <a:cubicBezTo>
                    <a:pt x="858" y="885"/>
                    <a:pt x="827" y="958"/>
                    <a:pt x="791" y="995"/>
                  </a:cubicBezTo>
                  <a:cubicBezTo>
                    <a:pt x="777" y="1014"/>
                    <a:pt x="752" y="1023"/>
                    <a:pt x="721" y="1023"/>
                  </a:cubicBezTo>
                  <a:cubicBezTo>
                    <a:pt x="643" y="1023"/>
                    <a:pt x="526" y="967"/>
                    <a:pt x="454" y="895"/>
                  </a:cubicBezTo>
                  <a:cubicBezTo>
                    <a:pt x="344" y="788"/>
                    <a:pt x="258" y="641"/>
                    <a:pt x="191" y="488"/>
                  </a:cubicBezTo>
                  <a:cubicBezTo>
                    <a:pt x="118" y="331"/>
                    <a:pt x="61" y="168"/>
                    <a:pt x="4" y="1"/>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9"/>
            <p:cNvSpPr/>
            <p:nvPr/>
          </p:nvSpPr>
          <p:spPr>
            <a:xfrm>
              <a:off x="6645286" y="3092580"/>
              <a:ext cx="27976" cy="29744"/>
            </a:xfrm>
            <a:custGeom>
              <a:avLst/>
              <a:gdLst/>
              <a:ahLst/>
              <a:cxnLst/>
              <a:rect l="l" t="t" r="r" b="b"/>
              <a:pathLst>
                <a:path w="538" h="572" extrusionOk="0">
                  <a:moveTo>
                    <a:pt x="434" y="0"/>
                  </a:moveTo>
                  <a:cubicBezTo>
                    <a:pt x="410" y="77"/>
                    <a:pt x="401" y="147"/>
                    <a:pt x="387" y="207"/>
                  </a:cubicBezTo>
                  <a:cubicBezTo>
                    <a:pt x="367" y="267"/>
                    <a:pt x="350" y="320"/>
                    <a:pt x="324" y="351"/>
                  </a:cubicBezTo>
                  <a:cubicBezTo>
                    <a:pt x="277" y="420"/>
                    <a:pt x="154" y="447"/>
                    <a:pt x="1" y="480"/>
                  </a:cubicBezTo>
                  <a:cubicBezTo>
                    <a:pt x="61" y="534"/>
                    <a:pt x="134" y="564"/>
                    <a:pt x="217" y="571"/>
                  </a:cubicBezTo>
                  <a:cubicBezTo>
                    <a:pt x="224" y="571"/>
                    <a:pt x="231" y="571"/>
                    <a:pt x="238" y="571"/>
                  </a:cubicBezTo>
                  <a:cubicBezTo>
                    <a:pt x="317" y="571"/>
                    <a:pt x="406" y="538"/>
                    <a:pt x="467" y="467"/>
                  </a:cubicBezTo>
                  <a:cubicBezTo>
                    <a:pt x="527" y="384"/>
                    <a:pt x="537" y="294"/>
                    <a:pt x="530" y="214"/>
                  </a:cubicBezTo>
                  <a:cubicBezTo>
                    <a:pt x="517" y="134"/>
                    <a:pt x="484" y="60"/>
                    <a:pt x="434" y="0"/>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9"/>
            <p:cNvSpPr/>
            <p:nvPr/>
          </p:nvSpPr>
          <p:spPr>
            <a:xfrm>
              <a:off x="7631121" y="3828238"/>
              <a:ext cx="70408" cy="127660"/>
            </a:xfrm>
            <a:custGeom>
              <a:avLst/>
              <a:gdLst/>
              <a:ahLst/>
              <a:cxnLst/>
              <a:rect l="l" t="t" r="r" b="b"/>
              <a:pathLst>
                <a:path w="1354" h="2455" extrusionOk="0">
                  <a:moveTo>
                    <a:pt x="1" y="1"/>
                  </a:moveTo>
                  <a:lnTo>
                    <a:pt x="1" y="1"/>
                  </a:lnTo>
                  <a:cubicBezTo>
                    <a:pt x="124" y="204"/>
                    <a:pt x="254" y="401"/>
                    <a:pt x="384" y="597"/>
                  </a:cubicBezTo>
                  <a:cubicBezTo>
                    <a:pt x="507" y="794"/>
                    <a:pt x="634" y="991"/>
                    <a:pt x="751" y="1191"/>
                  </a:cubicBezTo>
                  <a:cubicBezTo>
                    <a:pt x="867" y="1394"/>
                    <a:pt x="977" y="1597"/>
                    <a:pt x="1081" y="1804"/>
                  </a:cubicBezTo>
                  <a:cubicBezTo>
                    <a:pt x="1181" y="2017"/>
                    <a:pt x="1284" y="2228"/>
                    <a:pt x="1354" y="2454"/>
                  </a:cubicBezTo>
                  <a:cubicBezTo>
                    <a:pt x="1351" y="2214"/>
                    <a:pt x="1294" y="1977"/>
                    <a:pt x="1214" y="1751"/>
                  </a:cubicBezTo>
                  <a:cubicBezTo>
                    <a:pt x="1134" y="1524"/>
                    <a:pt x="1024" y="1307"/>
                    <a:pt x="907" y="1101"/>
                  </a:cubicBezTo>
                  <a:cubicBezTo>
                    <a:pt x="787" y="894"/>
                    <a:pt x="647" y="697"/>
                    <a:pt x="497" y="514"/>
                  </a:cubicBezTo>
                  <a:cubicBezTo>
                    <a:pt x="424" y="421"/>
                    <a:pt x="341" y="330"/>
                    <a:pt x="261" y="244"/>
                  </a:cubicBezTo>
                  <a:cubicBezTo>
                    <a:pt x="174" y="161"/>
                    <a:pt x="90" y="77"/>
                    <a:pt x="1" y="1"/>
                  </a:cubicBezTo>
                  <a:close/>
                </a:path>
              </a:pathLst>
            </a:custGeom>
            <a:solidFill>
              <a:srgbClr val="4489B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9"/>
            <p:cNvSpPr/>
            <p:nvPr/>
          </p:nvSpPr>
          <p:spPr>
            <a:xfrm>
              <a:off x="7333415" y="4160473"/>
              <a:ext cx="148304" cy="30160"/>
            </a:xfrm>
            <a:custGeom>
              <a:avLst/>
              <a:gdLst/>
              <a:ahLst/>
              <a:cxnLst/>
              <a:rect l="l" t="t" r="r" b="b"/>
              <a:pathLst>
                <a:path w="2852" h="580" extrusionOk="0">
                  <a:moveTo>
                    <a:pt x="2273" y="0"/>
                  </a:moveTo>
                  <a:cubicBezTo>
                    <a:pt x="1975" y="0"/>
                    <a:pt x="1676" y="40"/>
                    <a:pt x="1385" y="97"/>
                  </a:cubicBezTo>
                  <a:cubicBezTo>
                    <a:pt x="905" y="200"/>
                    <a:pt x="434" y="346"/>
                    <a:pt x="0" y="580"/>
                  </a:cubicBezTo>
                  <a:cubicBezTo>
                    <a:pt x="481" y="483"/>
                    <a:pt x="951" y="369"/>
                    <a:pt x="1421" y="277"/>
                  </a:cubicBezTo>
                  <a:cubicBezTo>
                    <a:pt x="1658" y="226"/>
                    <a:pt x="1895" y="186"/>
                    <a:pt x="2131" y="146"/>
                  </a:cubicBezTo>
                  <a:cubicBezTo>
                    <a:pt x="2368" y="113"/>
                    <a:pt x="2608" y="80"/>
                    <a:pt x="2852" y="57"/>
                  </a:cubicBezTo>
                  <a:cubicBezTo>
                    <a:pt x="2661" y="17"/>
                    <a:pt x="2467" y="0"/>
                    <a:pt x="2273" y="0"/>
                  </a:cubicBezTo>
                  <a:close/>
                </a:path>
              </a:pathLst>
            </a:custGeom>
            <a:solidFill>
              <a:srgbClr val="4489B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9"/>
            <p:cNvSpPr/>
            <p:nvPr/>
          </p:nvSpPr>
          <p:spPr>
            <a:xfrm>
              <a:off x="7301695" y="4163021"/>
              <a:ext cx="251784" cy="97136"/>
            </a:xfrm>
            <a:custGeom>
              <a:avLst/>
              <a:gdLst/>
              <a:ahLst/>
              <a:cxnLst/>
              <a:rect l="l" t="t" r="r" b="b"/>
              <a:pathLst>
                <a:path w="4842" h="1868" extrusionOk="0">
                  <a:moveTo>
                    <a:pt x="4842" y="0"/>
                  </a:moveTo>
                  <a:cubicBezTo>
                    <a:pt x="4405" y="0"/>
                    <a:pt x="3958" y="34"/>
                    <a:pt x="3528" y="128"/>
                  </a:cubicBezTo>
                  <a:lnTo>
                    <a:pt x="3365" y="157"/>
                  </a:lnTo>
                  <a:lnTo>
                    <a:pt x="3205" y="200"/>
                  </a:lnTo>
                  <a:lnTo>
                    <a:pt x="2885" y="288"/>
                  </a:lnTo>
                  <a:cubicBezTo>
                    <a:pt x="2675" y="354"/>
                    <a:pt x="2461" y="420"/>
                    <a:pt x="2258" y="508"/>
                  </a:cubicBezTo>
                  <a:cubicBezTo>
                    <a:pt x="1848" y="671"/>
                    <a:pt x="1444" y="861"/>
                    <a:pt x="1067" y="1091"/>
                  </a:cubicBezTo>
                  <a:cubicBezTo>
                    <a:pt x="690" y="1317"/>
                    <a:pt x="324" y="1571"/>
                    <a:pt x="1" y="1868"/>
                  </a:cubicBezTo>
                  <a:cubicBezTo>
                    <a:pt x="184" y="1748"/>
                    <a:pt x="370" y="1631"/>
                    <a:pt x="561" y="1528"/>
                  </a:cubicBezTo>
                  <a:cubicBezTo>
                    <a:pt x="750" y="1417"/>
                    <a:pt x="941" y="1311"/>
                    <a:pt x="1138" y="1214"/>
                  </a:cubicBezTo>
                  <a:cubicBezTo>
                    <a:pt x="1524" y="1014"/>
                    <a:pt x="1921" y="834"/>
                    <a:pt x="2324" y="674"/>
                  </a:cubicBezTo>
                  <a:cubicBezTo>
                    <a:pt x="2725" y="511"/>
                    <a:pt x="3141" y="377"/>
                    <a:pt x="3558" y="264"/>
                  </a:cubicBezTo>
                  <a:lnTo>
                    <a:pt x="3875" y="180"/>
                  </a:lnTo>
                  <a:lnTo>
                    <a:pt x="4195" y="117"/>
                  </a:lnTo>
                  <a:cubicBezTo>
                    <a:pt x="4408" y="60"/>
                    <a:pt x="4625" y="48"/>
                    <a:pt x="4842" y="0"/>
                  </a:cubicBezTo>
                  <a:close/>
                </a:path>
              </a:pathLst>
            </a:custGeom>
            <a:solidFill>
              <a:srgbClr val="4489B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9"/>
            <p:cNvSpPr/>
            <p:nvPr/>
          </p:nvSpPr>
          <p:spPr>
            <a:xfrm>
              <a:off x="7782808" y="4232026"/>
              <a:ext cx="240344" cy="267904"/>
            </a:xfrm>
            <a:custGeom>
              <a:avLst/>
              <a:gdLst/>
              <a:ahLst/>
              <a:cxnLst/>
              <a:rect l="l" t="t" r="r" b="b"/>
              <a:pathLst>
                <a:path w="4622" h="5152" extrusionOk="0">
                  <a:moveTo>
                    <a:pt x="4622" y="1"/>
                  </a:moveTo>
                  <a:lnTo>
                    <a:pt x="4622" y="1"/>
                  </a:lnTo>
                  <a:cubicBezTo>
                    <a:pt x="4038" y="147"/>
                    <a:pt x="3452" y="347"/>
                    <a:pt x="2945" y="691"/>
                  </a:cubicBezTo>
                  <a:cubicBezTo>
                    <a:pt x="2432" y="1021"/>
                    <a:pt x="1961" y="1424"/>
                    <a:pt x="1575" y="1898"/>
                  </a:cubicBezTo>
                  <a:cubicBezTo>
                    <a:pt x="1185" y="2368"/>
                    <a:pt x="851" y="2885"/>
                    <a:pt x="591" y="3435"/>
                  </a:cubicBezTo>
                  <a:cubicBezTo>
                    <a:pt x="331" y="3982"/>
                    <a:pt x="117" y="4555"/>
                    <a:pt x="1" y="5152"/>
                  </a:cubicBezTo>
                  <a:cubicBezTo>
                    <a:pt x="94" y="4865"/>
                    <a:pt x="197" y="4582"/>
                    <a:pt x="325" y="4308"/>
                  </a:cubicBezTo>
                  <a:cubicBezTo>
                    <a:pt x="441" y="4031"/>
                    <a:pt x="571" y="3762"/>
                    <a:pt x="714" y="3499"/>
                  </a:cubicBezTo>
                  <a:cubicBezTo>
                    <a:pt x="1001" y="2971"/>
                    <a:pt x="1331" y="2471"/>
                    <a:pt x="1715" y="2014"/>
                  </a:cubicBezTo>
                  <a:cubicBezTo>
                    <a:pt x="2088" y="1551"/>
                    <a:pt x="2541" y="1154"/>
                    <a:pt x="3021" y="807"/>
                  </a:cubicBezTo>
                  <a:lnTo>
                    <a:pt x="3395" y="561"/>
                  </a:lnTo>
                  <a:lnTo>
                    <a:pt x="3792" y="354"/>
                  </a:lnTo>
                  <a:cubicBezTo>
                    <a:pt x="3858" y="321"/>
                    <a:pt x="3926" y="281"/>
                    <a:pt x="3992" y="247"/>
                  </a:cubicBezTo>
                  <a:lnTo>
                    <a:pt x="4202" y="167"/>
                  </a:lnTo>
                  <a:cubicBezTo>
                    <a:pt x="4342" y="114"/>
                    <a:pt x="4482" y="58"/>
                    <a:pt x="4622" y="1"/>
                  </a:cubicBezTo>
                  <a:close/>
                </a:path>
              </a:pathLst>
            </a:custGeom>
            <a:solidFill>
              <a:srgbClr val="FF586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9"/>
            <p:cNvSpPr/>
            <p:nvPr/>
          </p:nvSpPr>
          <p:spPr>
            <a:xfrm>
              <a:off x="7398469" y="3290964"/>
              <a:ext cx="37336" cy="40144"/>
            </a:xfrm>
            <a:custGeom>
              <a:avLst/>
              <a:gdLst/>
              <a:ahLst/>
              <a:cxnLst/>
              <a:rect l="l" t="t" r="r" b="b"/>
              <a:pathLst>
                <a:path w="718" h="772" extrusionOk="0">
                  <a:moveTo>
                    <a:pt x="484" y="1"/>
                  </a:moveTo>
                  <a:cubicBezTo>
                    <a:pt x="367" y="1"/>
                    <a:pt x="226" y="89"/>
                    <a:pt x="130" y="240"/>
                  </a:cubicBezTo>
                  <a:cubicBezTo>
                    <a:pt x="3" y="437"/>
                    <a:pt x="0" y="660"/>
                    <a:pt x="127" y="743"/>
                  </a:cubicBezTo>
                  <a:cubicBezTo>
                    <a:pt x="158" y="763"/>
                    <a:pt x="193" y="772"/>
                    <a:pt x="231" y="772"/>
                  </a:cubicBezTo>
                  <a:cubicBezTo>
                    <a:pt x="350" y="772"/>
                    <a:pt x="491" y="682"/>
                    <a:pt x="587" y="533"/>
                  </a:cubicBezTo>
                  <a:cubicBezTo>
                    <a:pt x="714" y="337"/>
                    <a:pt x="717" y="113"/>
                    <a:pt x="590" y="30"/>
                  </a:cubicBezTo>
                  <a:cubicBezTo>
                    <a:pt x="559" y="10"/>
                    <a:pt x="523" y="1"/>
                    <a:pt x="484" y="1"/>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9"/>
            <p:cNvSpPr/>
            <p:nvPr/>
          </p:nvSpPr>
          <p:spPr>
            <a:xfrm>
              <a:off x="7345220" y="3246035"/>
              <a:ext cx="37128" cy="40196"/>
            </a:xfrm>
            <a:custGeom>
              <a:avLst/>
              <a:gdLst/>
              <a:ahLst/>
              <a:cxnLst/>
              <a:rect l="l" t="t" r="r" b="b"/>
              <a:pathLst>
                <a:path w="714" h="773" extrusionOk="0">
                  <a:moveTo>
                    <a:pt x="484" y="1"/>
                  </a:moveTo>
                  <a:cubicBezTo>
                    <a:pt x="367" y="1"/>
                    <a:pt x="226" y="89"/>
                    <a:pt x="130" y="240"/>
                  </a:cubicBezTo>
                  <a:cubicBezTo>
                    <a:pt x="1" y="437"/>
                    <a:pt x="1" y="660"/>
                    <a:pt x="127" y="744"/>
                  </a:cubicBezTo>
                  <a:cubicBezTo>
                    <a:pt x="158" y="763"/>
                    <a:pt x="193" y="772"/>
                    <a:pt x="231" y="772"/>
                  </a:cubicBezTo>
                  <a:cubicBezTo>
                    <a:pt x="349" y="772"/>
                    <a:pt x="491" y="682"/>
                    <a:pt x="587" y="534"/>
                  </a:cubicBezTo>
                  <a:cubicBezTo>
                    <a:pt x="714" y="337"/>
                    <a:pt x="714" y="114"/>
                    <a:pt x="587" y="30"/>
                  </a:cubicBezTo>
                  <a:cubicBezTo>
                    <a:pt x="557" y="10"/>
                    <a:pt x="522" y="1"/>
                    <a:pt x="484" y="1"/>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9"/>
            <p:cNvSpPr/>
            <p:nvPr/>
          </p:nvSpPr>
          <p:spPr>
            <a:xfrm>
              <a:off x="7431021" y="3246035"/>
              <a:ext cx="59644" cy="55016"/>
            </a:xfrm>
            <a:custGeom>
              <a:avLst/>
              <a:gdLst/>
              <a:ahLst/>
              <a:cxnLst/>
              <a:rect l="l" t="t" r="r" b="b"/>
              <a:pathLst>
                <a:path w="1147" h="1058" extrusionOk="0">
                  <a:moveTo>
                    <a:pt x="428" y="1"/>
                  </a:moveTo>
                  <a:cubicBezTo>
                    <a:pt x="204" y="1"/>
                    <a:pt x="1" y="80"/>
                    <a:pt x="1" y="80"/>
                  </a:cubicBezTo>
                  <a:lnTo>
                    <a:pt x="981" y="1057"/>
                  </a:lnTo>
                  <a:cubicBezTo>
                    <a:pt x="1147" y="177"/>
                    <a:pt x="763" y="1"/>
                    <a:pt x="428" y="1"/>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9"/>
            <p:cNvSpPr/>
            <p:nvPr/>
          </p:nvSpPr>
          <p:spPr>
            <a:xfrm>
              <a:off x="7376628" y="3206878"/>
              <a:ext cx="46904" cy="31928"/>
            </a:xfrm>
            <a:custGeom>
              <a:avLst/>
              <a:gdLst/>
              <a:ahLst/>
              <a:cxnLst/>
              <a:rect l="l" t="t" r="r" b="b"/>
              <a:pathLst>
                <a:path w="902" h="614" extrusionOk="0">
                  <a:moveTo>
                    <a:pt x="525" y="1"/>
                  </a:moveTo>
                  <a:cubicBezTo>
                    <a:pt x="406" y="1"/>
                    <a:pt x="238" y="62"/>
                    <a:pt x="0" y="223"/>
                  </a:cubicBezTo>
                  <a:lnTo>
                    <a:pt x="780" y="613"/>
                  </a:lnTo>
                  <a:cubicBezTo>
                    <a:pt x="780" y="613"/>
                    <a:pt x="901" y="1"/>
                    <a:pt x="525" y="1"/>
                  </a:cubicBezTo>
                  <a:close/>
                </a:path>
              </a:pathLst>
            </a:custGeom>
            <a:solidFill>
              <a:srgbClr val="20124D"/>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9"/>
            <p:cNvSpPr/>
            <p:nvPr/>
          </p:nvSpPr>
          <p:spPr>
            <a:xfrm>
              <a:off x="4913912" y="2552497"/>
              <a:ext cx="139100" cy="187096"/>
            </a:xfrm>
            <a:custGeom>
              <a:avLst/>
              <a:gdLst/>
              <a:ahLst/>
              <a:cxnLst/>
              <a:rect l="l" t="t" r="r" b="b"/>
              <a:pathLst>
                <a:path w="2675" h="3598" extrusionOk="0">
                  <a:moveTo>
                    <a:pt x="2528" y="0"/>
                  </a:moveTo>
                  <a:lnTo>
                    <a:pt x="1" y="3492"/>
                  </a:lnTo>
                  <a:lnTo>
                    <a:pt x="150" y="3598"/>
                  </a:lnTo>
                  <a:lnTo>
                    <a:pt x="2674" y="107"/>
                  </a:lnTo>
                  <a:lnTo>
                    <a:pt x="2528" y="0"/>
                  </a:lnTo>
                  <a:close/>
                </a:path>
              </a:pathLst>
            </a:custGeom>
            <a:solidFill>
              <a:srgbClr val="BF9000"/>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9"/>
            <p:cNvSpPr/>
            <p:nvPr/>
          </p:nvSpPr>
          <p:spPr>
            <a:xfrm>
              <a:off x="7420309" y="4329996"/>
              <a:ext cx="24856" cy="139932"/>
            </a:xfrm>
            <a:custGeom>
              <a:avLst/>
              <a:gdLst/>
              <a:ahLst/>
              <a:cxnLst/>
              <a:rect l="l" t="t" r="r" b="b"/>
              <a:pathLst>
                <a:path w="478" h="2691" extrusionOk="0">
                  <a:moveTo>
                    <a:pt x="477" y="1"/>
                  </a:moveTo>
                  <a:cubicBezTo>
                    <a:pt x="327" y="437"/>
                    <a:pt x="234" y="881"/>
                    <a:pt x="150" y="1330"/>
                  </a:cubicBezTo>
                  <a:cubicBezTo>
                    <a:pt x="74" y="1781"/>
                    <a:pt x="7" y="2231"/>
                    <a:pt x="0" y="2691"/>
                  </a:cubicBezTo>
                  <a:cubicBezTo>
                    <a:pt x="150" y="2251"/>
                    <a:pt x="247" y="1807"/>
                    <a:pt x="330" y="1361"/>
                  </a:cubicBezTo>
                  <a:cubicBezTo>
                    <a:pt x="407" y="914"/>
                    <a:pt x="470" y="464"/>
                    <a:pt x="477" y="1"/>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9"/>
            <p:cNvSpPr/>
            <p:nvPr/>
          </p:nvSpPr>
          <p:spPr>
            <a:xfrm>
              <a:off x="7392905" y="4329996"/>
              <a:ext cx="21684" cy="145340"/>
            </a:xfrm>
            <a:custGeom>
              <a:avLst/>
              <a:gdLst/>
              <a:ahLst/>
              <a:cxnLst/>
              <a:rect l="l" t="t" r="r" b="b"/>
              <a:pathLst>
                <a:path w="417" h="2795" extrusionOk="0">
                  <a:moveTo>
                    <a:pt x="417" y="1"/>
                  </a:moveTo>
                  <a:lnTo>
                    <a:pt x="417" y="1"/>
                  </a:lnTo>
                  <a:cubicBezTo>
                    <a:pt x="257" y="450"/>
                    <a:pt x="164" y="914"/>
                    <a:pt x="97" y="1381"/>
                  </a:cubicBezTo>
                  <a:cubicBezTo>
                    <a:pt x="37" y="1847"/>
                    <a:pt x="1" y="2324"/>
                    <a:pt x="64" y="2795"/>
                  </a:cubicBezTo>
                  <a:cubicBezTo>
                    <a:pt x="144" y="2328"/>
                    <a:pt x="214" y="1867"/>
                    <a:pt x="277" y="1404"/>
                  </a:cubicBezTo>
                  <a:cubicBezTo>
                    <a:pt x="337" y="941"/>
                    <a:pt x="401" y="477"/>
                    <a:pt x="417" y="1"/>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9"/>
            <p:cNvSpPr/>
            <p:nvPr/>
          </p:nvSpPr>
          <p:spPr>
            <a:xfrm>
              <a:off x="7373664" y="4336756"/>
              <a:ext cx="15964" cy="122980"/>
            </a:xfrm>
            <a:custGeom>
              <a:avLst/>
              <a:gdLst/>
              <a:ahLst/>
              <a:cxnLst/>
              <a:rect l="l" t="t" r="r" b="b"/>
              <a:pathLst>
                <a:path w="307" h="2365" extrusionOk="0">
                  <a:moveTo>
                    <a:pt x="294" y="0"/>
                  </a:moveTo>
                  <a:lnTo>
                    <a:pt x="294" y="0"/>
                  </a:lnTo>
                  <a:cubicBezTo>
                    <a:pt x="163" y="380"/>
                    <a:pt x="97" y="774"/>
                    <a:pt x="47" y="1168"/>
                  </a:cubicBezTo>
                  <a:cubicBezTo>
                    <a:pt x="23" y="1368"/>
                    <a:pt x="7" y="1565"/>
                    <a:pt x="3" y="1765"/>
                  </a:cubicBezTo>
                  <a:cubicBezTo>
                    <a:pt x="0" y="1965"/>
                    <a:pt x="3" y="2165"/>
                    <a:pt x="40" y="2365"/>
                  </a:cubicBezTo>
                  <a:cubicBezTo>
                    <a:pt x="120" y="1971"/>
                    <a:pt x="180" y="1585"/>
                    <a:pt x="227" y="1191"/>
                  </a:cubicBezTo>
                  <a:cubicBezTo>
                    <a:pt x="271" y="797"/>
                    <a:pt x="307" y="400"/>
                    <a:pt x="294" y="0"/>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9"/>
            <p:cNvSpPr/>
            <p:nvPr/>
          </p:nvSpPr>
          <p:spPr>
            <a:xfrm>
              <a:off x="7370024" y="4310080"/>
              <a:ext cx="12324" cy="55172"/>
            </a:xfrm>
            <a:custGeom>
              <a:avLst/>
              <a:gdLst/>
              <a:ahLst/>
              <a:cxnLst/>
              <a:rect l="l" t="t" r="r" b="b"/>
              <a:pathLst>
                <a:path w="237" h="1061" extrusionOk="0">
                  <a:moveTo>
                    <a:pt x="237" y="0"/>
                  </a:moveTo>
                  <a:lnTo>
                    <a:pt x="237" y="0"/>
                  </a:lnTo>
                  <a:cubicBezTo>
                    <a:pt x="157" y="63"/>
                    <a:pt x="121" y="157"/>
                    <a:pt x="87" y="244"/>
                  </a:cubicBezTo>
                  <a:cubicBezTo>
                    <a:pt x="53" y="330"/>
                    <a:pt x="37" y="420"/>
                    <a:pt x="24" y="510"/>
                  </a:cubicBezTo>
                  <a:cubicBezTo>
                    <a:pt x="4" y="693"/>
                    <a:pt x="1" y="877"/>
                    <a:pt x="57" y="1061"/>
                  </a:cubicBezTo>
                  <a:cubicBezTo>
                    <a:pt x="144" y="887"/>
                    <a:pt x="177" y="713"/>
                    <a:pt x="204" y="537"/>
                  </a:cubicBezTo>
                  <a:cubicBezTo>
                    <a:pt x="213" y="447"/>
                    <a:pt x="224" y="360"/>
                    <a:pt x="227" y="270"/>
                  </a:cubicBezTo>
                  <a:cubicBezTo>
                    <a:pt x="233" y="180"/>
                    <a:pt x="227" y="97"/>
                    <a:pt x="237" y="0"/>
                  </a:cubicBezTo>
                  <a:close/>
                </a:path>
              </a:pathLst>
            </a:custGeom>
            <a:solidFill>
              <a:srgbClr val="8B461E"/>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9"/>
            <p:cNvSpPr/>
            <p:nvPr/>
          </p:nvSpPr>
          <p:spPr>
            <a:xfrm>
              <a:off x="5560129" y="2480476"/>
              <a:ext cx="40456" cy="10400"/>
            </a:xfrm>
            <a:custGeom>
              <a:avLst/>
              <a:gdLst/>
              <a:ahLst/>
              <a:cxnLst/>
              <a:rect l="l" t="t" r="r" b="b"/>
              <a:pathLst>
                <a:path w="778" h="200" extrusionOk="0">
                  <a:moveTo>
                    <a:pt x="517" y="0"/>
                  </a:moveTo>
                  <a:cubicBezTo>
                    <a:pt x="470" y="0"/>
                    <a:pt x="423" y="4"/>
                    <a:pt x="377" y="8"/>
                  </a:cubicBezTo>
                  <a:cubicBezTo>
                    <a:pt x="247" y="28"/>
                    <a:pt x="120" y="65"/>
                    <a:pt x="0" y="155"/>
                  </a:cubicBezTo>
                  <a:cubicBezTo>
                    <a:pt x="86" y="188"/>
                    <a:pt x="168" y="199"/>
                    <a:pt x="249" y="199"/>
                  </a:cubicBezTo>
                  <a:cubicBezTo>
                    <a:pt x="300" y="199"/>
                    <a:pt x="350" y="195"/>
                    <a:pt x="400" y="188"/>
                  </a:cubicBezTo>
                  <a:cubicBezTo>
                    <a:pt x="530" y="168"/>
                    <a:pt x="657" y="135"/>
                    <a:pt x="777" y="45"/>
                  </a:cubicBezTo>
                  <a:cubicBezTo>
                    <a:pt x="687" y="11"/>
                    <a:pt x="601" y="0"/>
                    <a:pt x="517" y="0"/>
                  </a:cubicBezTo>
                  <a:close/>
                </a:path>
              </a:pathLst>
            </a:custGeom>
            <a:solidFill>
              <a:srgbClr val="F2763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9"/>
            <p:cNvSpPr/>
            <p:nvPr/>
          </p:nvSpPr>
          <p:spPr>
            <a:xfrm>
              <a:off x="5580357" y="2506216"/>
              <a:ext cx="20228" cy="16536"/>
            </a:xfrm>
            <a:custGeom>
              <a:avLst/>
              <a:gdLst/>
              <a:ahLst/>
              <a:cxnLst/>
              <a:rect l="l" t="t" r="r" b="b"/>
              <a:pathLst>
                <a:path w="389" h="318" extrusionOk="0">
                  <a:moveTo>
                    <a:pt x="376" y="0"/>
                  </a:moveTo>
                  <a:cubicBezTo>
                    <a:pt x="272" y="0"/>
                    <a:pt x="202" y="39"/>
                    <a:pt x="138" y="87"/>
                  </a:cubicBezTo>
                  <a:cubicBezTo>
                    <a:pt x="74" y="144"/>
                    <a:pt x="18" y="207"/>
                    <a:pt x="1" y="317"/>
                  </a:cubicBezTo>
                  <a:cubicBezTo>
                    <a:pt x="5" y="317"/>
                    <a:pt x="9" y="317"/>
                    <a:pt x="13" y="317"/>
                  </a:cubicBezTo>
                  <a:cubicBezTo>
                    <a:pt x="117" y="317"/>
                    <a:pt x="187" y="279"/>
                    <a:pt x="251" y="230"/>
                  </a:cubicBezTo>
                  <a:cubicBezTo>
                    <a:pt x="314" y="173"/>
                    <a:pt x="368" y="107"/>
                    <a:pt x="388" y="0"/>
                  </a:cubicBezTo>
                  <a:cubicBezTo>
                    <a:pt x="384" y="0"/>
                    <a:pt x="380" y="0"/>
                    <a:pt x="376" y="0"/>
                  </a:cubicBezTo>
                  <a:close/>
                </a:path>
              </a:pathLst>
            </a:custGeom>
            <a:solidFill>
              <a:srgbClr val="F2763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9"/>
            <p:cNvSpPr/>
            <p:nvPr/>
          </p:nvSpPr>
          <p:spPr>
            <a:xfrm>
              <a:off x="5590133" y="2539133"/>
              <a:ext cx="17524" cy="23972"/>
            </a:xfrm>
            <a:custGeom>
              <a:avLst/>
              <a:gdLst/>
              <a:ahLst/>
              <a:cxnLst/>
              <a:rect l="l" t="t" r="r" b="b"/>
              <a:pathLst>
                <a:path w="337" h="461" extrusionOk="0">
                  <a:moveTo>
                    <a:pt x="333" y="0"/>
                  </a:moveTo>
                  <a:cubicBezTo>
                    <a:pt x="220" y="34"/>
                    <a:pt x="153" y="104"/>
                    <a:pt x="93" y="177"/>
                  </a:cubicBezTo>
                  <a:cubicBezTo>
                    <a:pt x="43" y="257"/>
                    <a:pt x="0" y="344"/>
                    <a:pt x="6" y="461"/>
                  </a:cubicBezTo>
                  <a:cubicBezTo>
                    <a:pt x="120" y="428"/>
                    <a:pt x="187" y="357"/>
                    <a:pt x="243" y="284"/>
                  </a:cubicBezTo>
                  <a:cubicBezTo>
                    <a:pt x="296" y="204"/>
                    <a:pt x="336" y="117"/>
                    <a:pt x="333" y="0"/>
                  </a:cubicBezTo>
                  <a:close/>
                </a:path>
              </a:pathLst>
            </a:custGeom>
            <a:solidFill>
              <a:srgbClr val="F2763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9"/>
            <p:cNvSpPr/>
            <p:nvPr/>
          </p:nvSpPr>
          <p:spPr>
            <a:xfrm>
              <a:off x="7987068" y="3133089"/>
              <a:ext cx="288028" cy="225836"/>
            </a:xfrm>
            <a:custGeom>
              <a:avLst/>
              <a:gdLst/>
              <a:ahLst/>
              <a:cxnLst/>
              <a:rect l="l" t="t" r="r" b="b"/>
              <a:pathLst>
                <a:path w="5539" h="4343" extrusionOk="0">
                  <a:moveTo>
                    <a:pt x="1289" y="1"/>
                  </a:moveTo>
                  <a:cubicBezTo>
                    <a:pt x="988" y="1"/>
                    <a:pt x="688" y="116"/>
                    <a:pt x="461" y="345"/>
                  </a:cubicBezTo>
                  <a:cubicBezTo>
                    <a:pt x="4" y="798"/>
                    <a:pt x="1" y="1535"/>
                    <a:pt x="454" y="1995"/>
                  </a:cubicBezTo>
                  <a:lnTo>
                    <a:pt x="2771" y="4342"/>
                  </a:lnTo>
                  <a:lnTo>
                    <a:pt x="5088" y="1995"/>
                  </a:lnTo>
                  <a:cubicBezTo>
                    <a:pt x="5539" y="1535"/>
                    <a:pt x="5535" y="798"/>
                    <a:pt x="5082" y="345"/>
                  </a:cubicBezTo>
                  <a:cubicBezTo>
                    <a:pt x="4853" y="116"/>
                    <a:pt x="4552" y="1"/>
                    <a:pt x="4251" y="1"/>
                  </a:cubicBezTo>
                  <a:cubicBezTo>
                    <a:pt x="3957" y="1"/>
                    <a:pt x="3664" y="111"/>
                    <a:pt x="3438" y="332"/>
                  </a:cubicBezTo>
                  <a:lnTo>
                    <a:pt x="2771" y="978"/>
                  </a:lnTo>
                  <a:lnTo>
                    <a:pt x="2104" y="332"/>
                  </a:lnTo>
                  <a:cubicBezTo>
                    <a:pt x="1877" y="111"/>
                    <a:pt x="1583" y="1"/>
                    <a:pt x="1289" y="1"/>
                  </a:cubicBez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9"/>
            <p:cNvSpPr/>
            <p:nvPr/>
          </p:nvSpPr>
          <p:spPr>
            <a:xfrm>
              <a:off x="4774234" y="1095654"/>
              <a:ext cx="288028" cy="225732"/>
            </a:xfrm>
            <a:custGeom>
              <a:avLst/>
              <a:gdLst/>
              <a:ahLst/>
              <a:cxnLst/>
              <a:rect l="l" t="t" r="r" b="b"/>
              <a:pathLst>
                <a:path w="5539" h="4341" extrusionOk="0">
                  <a:moveTo>
                    <a:pt x="1285" y="1"/>
                  </a:moveTo>
                  <a:cubicBezTo>
                    <a:pt x="985" y="1"/>
                    <a:pt x="685" y="115"/>
                    <a:pt x="457" y="343"/>
                  </a:cubicBezTo>
                  <a:cubicBezTo>
                    <a:pt x="4" y="800"/>
                    <a:pt x="0" y="1537"/>
                    <a:pt x="454" y="1994"/>
                  </a:cubicBezTo>
                  <a:lnTo>
                    <a:pt x="2771" y="4341"/>
                  </a:lnTo>
                  <a:lnTo>
                    <a:pt x="5085" y="1994"/>
                  </a:lnTo>
                  <a:cubicBezTo>
                    <a:pt x="5538" y="1537"/>
                    <a:pt x="5535" y="800"/>
                    <a:pt x="5081" y="343"/>
                  </a:cubicBezTo>
                  <a:cubicBezTo>
                    <a:pt x="4853" y="115"/>
                    <a:pt x="4554" y="1"/>
                    <a:pt x="4255" y="1"/>
                  </a:cubicBezTo>
                  <a:cubicBezTo>
                    <a:pt x="3960" y="1"/>
                    <a:pt x="3665" y="112"/>
                    <a:pt x="3438" y="333"/>
                  </a:cubicBezTo>
                  <a:lnTo>
                    <a:pt x="2771" y="980"/>
                  </a:lnTo>
                  <a:lnTo>
                    <a:pt x="2105" y="333"/>
                  </a:lnTo>
                  <a:cubicBezTo>
                    <a:pt x="1876" y="112"/>
                    <a:pt x="1580" y="1"/>
                    <a:pt x="1285" y="1"/>
                  </a:cubicBezTo>
                  <a:close/>
                </a:path>
              </a:pathLst>
            </a:custGeom>
            <a:solidFill>
              <a:srgbClr val="FF586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9"/>
            <p:cNvSpPr/>
            <p:nvPr/>
          </p:nvSpPr>
          <p:spPr>
            <a:xfrm>
              <a:off x="4606014" y="2021671"/>
              <a:ext cx="143936" cy="112840"/>
            </a:xfrm>
            <a:custGeom>
              <a:avLst/>
              <a:gdLst/>
              <a:ahLst/>
              <a:cxnLst/>
              <a:rect l="l" t="t" r="r" b="b"/>
              <a:pathLst>
                <a:path w="2768" h="2170" extrusionOk="0">
                  <a:moveTo>
                    <a:pt x="642" y="0"/>
                  </a:moveTo>
                  <a:cubicBezTo>
                    <a:pt x="492" y="0"/>
                    <a:pt x="341" y="58"/>
                    <a:pt x="227" y="173"/>
                  </a:cubicBezTo>
                  <a:cubicBezTo>
                    <a:pt x="0" y="399"/>
                    <a:pt x="0" y="769"/>
                    <a:pt x="227" y="996"/>
                  </a:cubicBezTo>
                  <a:lnTo>
                    <a:pt x="1384" y="2169"/>
                  </a:lnTo>
                  <a:lnTo>
                    <a:pt x="2541" y="996"/>
                  </a:lnTo>
                  <a:cubicBezTo>
                    <a:pt x="2767" y="769"/>
                    <a:pt x="2767" y="399"/>
                    <a:pt x="2537" y="173"/>
                  </a:cubicBezTo>
                  <a:cubicBezTo>
                    <a:pt x="2424" y="58"/>
                    <a:pt x="2274" y="0"/>
                    <a:pt x="2124" y="0"/>
                  </a:cubicBezTo>
                  <a:cubicBezTo>
                    <a:pt x="1978" y="0"/>
                    <a:pt x="1831" y="55"/>
                    <a:pt x="1717" y="166"/>
                  </a:cubicBezTo>
                  <a:lnTo>
                    <a:pt x="1384" y="489"/>
                  </a:lnTo>
                  <a:lnTo>
                    <a:pt x="1050" y="166"/>
                  </a:lnTo>
                  <a:cubicBezTo>
                    <a:pt x="937" y="55"/>
                    <a:pt x="790" y="0"/>
                    <a:pt x="642" y="0"/>
                  </a:cubicBezTo>
                  <a:close/>
                </a:path>
              </a:pathLst>
            </a:custGeom>
            <a:solidFill>
              <a:srgbClr val="FF5864"/>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9"/>
            <p:cNvSpPr/>
            <p:nvPr/>
          </p:nvSpPr>
          <p:spPr>
            <a:xfrm>
              <a:off x="7864346" y="3440259"/>
              <a:ext cx="143936" cy="112840"/>
            </a:xfrm>
            <a:custGeom>
              <a:avLst/>
              <a:gdLst/>
              <a:ahLst/>
              <a:cxnLst/>
              <a:rect l="l" t="t" r="r" b="b"/>
              <a:pathLst>
                <a:path w="2768" h="2170" extrusionOk="0">
                  <a:moveTo>
                    <a:pt x="644" y="1"/>
                  </a:moveTo>
                  <a:cubicBezTo>
                    <a:pt x="494" y="1"/>
                    <a:pt x="345" y="58"/>
                    <a:pt x="230" y="173"/>
                  </a:cubicBezTo>
                  <a:cubicBezTo>
                    <a:pt x="0" y="400"/>
                    <a:pt x="0" y="766"/>
                    <a:pt x="227" y="996"/>
                  </a:cubicBezTo>
                  <a:lnTo>
                    <a:pt x="1384" y="2170"/>
                  </a:lnTo>
                  <a:lnTo>
                    <a:pt x="2544" y="996"/>
                  </a:lnTo>
                  <a:cubicBezTo>
                    <a:pt x="2767" y="766"/>
                    <a:pt x="2767" y="400"/>
                    <a:pt x="2541" y="173"/>
                  </a:cubicBezTo>
                  <a:cubicBezTo>
                    <a:pt x="2426" y="58"/>
                    <a:pt x="2276" y="1"/>
                    <a:pt x="2125" y="1"/>
                  </a:cubicBezTo>
                  <a:cubicBezTo>
                    <a:pt x="1978" y="1"/>
                    <a:pt x="1831" y="56"/>
                    <a:pt x="1717" y="166"/>
                  </a:cubicBezTo>
                  <a:lnTo>
                    <a:pt x="1384" y="490"/>
                  </a:lnTo>
                  <a:lnTo>
                    <a:pt x="1050" y="166"/>
                  </a:lnTo>
                  <a:cubicBezTo>
                    <a:pt x="936" y="56"/>
                    <a:pt x="790" y="1"/>
                    <a:pt x="644" y="1"/>
                  </a:cubicBezTo>
                  <a:close/>
                </a:path>
              </a:pathLst>
            </a:custGeom>
            <a:solidFill>
              <a:srgbClr val="FFFFFF"/>
            </a:solidFill>
            <a:ln>
              <a:noFill/>
            </a:ln>
            <a:effectLst>
              <a:outerShdw blurRad="257175"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49"/>
          <p:cNvSpPr/>
          <p:nvPr/>
        </p:nvSpPr>
        <p:spPr>
          <a:xfrm>
            <a:off x="4952600" y="1361725"/>
            <a:ext cx="65400" cy="135300"/>
          </a:xfrm>
          <a:prstGeom prst="ellipse">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49"/>
          <p:cNvGrpSpPr/>
          <p:nvPr/>
        </p:nvGrpSpPr>
        <p:grpSpPr>
          <a:xfrm>
            <a:off x="5949166" y="3662200"/>
            <a:ext cx="696618" cy="1495395"/>
            <a:chOff x="5953928" y="3514125"/>
            <a:chExt cx="696618" cy="1495395"/>
          </a:xfrm>
        </p:grpSpPr>
        <p:grpSp>
          <p:nvGrpSpPr>
            <p:cNvPr id="350" name="Google Shape;350;p49"/>
            <p:cNvGrpSpPr/>
            <p:nvPr/>
          </p:nvGrpSpPr>
          <p:grpSpPr>
            <a:xfrm>
              <a:off x="6096660" y="3514125"/>
              <a:ext cx="553886" cy="546818"/>
              <a:chOff x="6096660" y="3514125"/>
              <a:chExt cx="553886" cy="546818"/>
            </a:xfrm>
          </p:grpSpPr>
          <p:sp>
            <p:nvSpPr>
              <p:cNvPr id="351" name="Google Shape;351;p49"/>
              <p:cNvSpPr/>
              <p:nvPr/>
            </p:nvSpPr>
            <p:spPr>
              <a:xfrm rot="5400000">
                <a:off x="6100194" y="3510591"/>
                <a:ext cx="546818" cy="553886"/>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49"/>
              <p:cNvGrpSpPr/>
              <p:nvPr/>
            </p:nvGrpSpPr>
            <p:grpSpPr>
              <a:xfrm>
                <a:off x="6125913" y="3579410"/>
                <a:ext cx="452342" cy="394490"/>
                <a:chOff x="6125913" y="3579410"/>
                <a:chExt cx="452342" cy="394490"/>
              </a:xfrm>
            </p:grpSpPr>
            <p:sp>
              <p:nvSpPr>
                <p:cNvPr id="353" name="Google Shape;353;p49"/>
                <p:cNvSpPr/>
                <p:nvPr/>
              </p:nvSpPr>
              <p:spPr>
                <a:xfrm rot="5400000">
                  <a:off x="6011714" y="3694477"/>
                  <a:ext cx="393622" cy="165223"/>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9"/>
                <p:cNvSpPr/>
                <p:nvPr/>
              </p:nvSpPr>
              <p:spPr>
                <a:xfrm rot="5400000">
                  <a:off x="6354227" y="3720120"/>
                  <a:ext cx="153878" cy="294178"/>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9"/>
                <p:cNvSpPr/>
                <p:nvPr/>
              </p:nvSpPr>
              <p:spPr>
                <a:xfrm rot="5400000">
                  <a:off x="6281624" y="3668535"/>
                  <a:ext cx="120337" cy="159210"/>
                </a:xfrm>
                <a:custGeom>
                  <a:avLst/>
                  <a:gdLst/>
                  <a:ahLst/>
                  <a:cxnLst/>
                  <a:rect l="l" t="t" r="r" b="b"/>
                  <a:pathLst>
                    <a:path w="1941" h="2568" extrusionOk="0">
                      <a:moveTo>
                        <a:pt x="1938" y="1"/>
                      </a:moveTo>
                      <a:cubicBezTo>
                        <a:pt x="1124" y="31"/>
                        <a:pt x="527" y="391"/>
                        <a:pt x="254" y="1021"/>
                      </a:cubicBezTo>
                      <a:cubicBezTo>
                        <a:pt x="0" y="1604"/>
                        <a:pt x="87" y="2292"/>
                        <a:pt x="324" y="2568"/>
                      </a:cubicBezTo>
                      <a:lnTo>
                        <a:pt x="417" y="2488"/>
                      </a:lnTo>
                      <a:cubicBezTo>
                        <a:pt x="204" y="2244"/>
                        <a:pt x="134" y="1601"/>
                        <a:pt x="364" y="1067"/>
                      </a:cubicBezTo>
                      <a:cubicBezTo>
                        <a:pt x="544" y="658"/>
                        <a:pt x="964" y="157"/>
                        <a:pt x="1941" y="124"/>
                      </a:cubicBezTo>
                      <a:lnTo>
                        <a:pt x="193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9"/>
                <p:cNvSpPr/>
                <p:nvPr/>
              </p:nvSpPr>
              <p:spPr>
                <a:xfrm rot="5400000">
                  <a:off x="6205799" y="3548318"/>
                  <a:ext cx="134473" cy="196656"/>
                </a:xfrm>
                <a:custGeom>
                  <a:avLst/>
                  <a:gdLst/>
                  <a:ahLst/>
                  <a:cxnLst/>
                  <a:rect l="l" t="t" r="r" b="b"/>
                  <a:pathLst>
                    <a:path w="2169" h="3172" extrusionOk="0">
                      <a:moveTo>
                        <a:pt x="2125" y="0"/>
                      </a:moveTo>
                      <a:cubicBezTo>
                        <a:pt x="1138" y="374"/>
                        <a:pt x="518" y="900"/>
                        <a:pt x="288" y="1565"/>
                      </a:cubicBezTo>
                      <a:cubicBezTo>
                        <a:pt x="1" y="2401"/>
                        <a:pt x="438" y="3141"/>
                        <a:pt x="458" y="3171"/>
                      </a:cubicBezTo>
                      <a:lnTo>
                        <a:pt x="561" y="3108"/>
                      </a:lnTo>
                      <a:cubicBezTo>
                        <a:pt x="554" y="3101"/>
                        <a:pt x="131" y="2385"/>
                        <a:pt x="405" y="1601"/>
                      </a:cubicBezTo>
                      <a:cubicBezTo>
                        <a:pt x="621" y="974"/>
                        <a:pt x="1215" y="474"/>
                        <a:pt x="2168" y="111"/>
                      </a:cubicBezTo>
                      <a:lnTo>
                        <a:pt x="2125"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9"/>
                <p:cNvSpPr/>
                <p:nvPr/>
              </p:nvSpPr>
              <p:spPr>
                <a:xfrm rot="5400000">
                  <a:off x="6360737" y="3661776"/>
                  <a:ext cx="222261" cy="202732"/>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8" name="Google Shape;358;p49"/>
            <p:cNvGrpSpPr/>
            <p:nvPr/>
          </p:nvGrpSpPr>
          <p:grpSpPr>
            <a:xfrm>
              <a:off x="5953928" y="3935659"/>
              <a:ext cx="450481" cy="1073861"/>
              <a:chOff x="5953928" y="3935659"/>
              <a:chExt cx="450481" cy="1073861"/>
            </a:xfrm>
          </p:grpSpPr>
          <p:sp>
            <p:nvSpPr>
              <p:cNvPr id="359" name="Google Shape;359;p49"/>
              <p:cNvSpPr/>
              <p:nvPr/>
            </p:nvSpPr>
            <p:spPr>
              <a:xfrm rot="5400000">
                <a:off x="6175884" y="3931133"/>
                <a:ext cx="137076" cy="14612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9"/>
              <p:cNvSpPr/>
              <p:nvPr/>
            </p:nvSpPr>
            <p:spPr>
              <a:xfrm rot="5400000">
                <a:off x="5622306" y="4390103"/>
                <a:ext cx="996982" cy="241852"/>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9"/>
              <p:cNvSpPr/>
              <p:nvPr/>
            </p:nvSpPr>
            <p:spPr>
              <a:xfrm rot="5400000">
                <a:off x="6181435" y="4119519"/>
                <a:ext cx="171485" cy="274463"/>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9"/>
              <p:cNvSpPr/>
              <p:nvPr/>
            </p:nvSpPr>
            <p:spPr>
              <a:xfrm rot="5400000">
                <a:off x="5915924" y="4061702"/>
                <a:ext cx="259274" cy="183265"/>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3" name="Google Shape;363;p49"/>
          <p:cNvGrpSpPr/>
          <p:nvPr/>
        </p:nvGrpSpPr>
        <p:grpSpPr>
          <a:xfrm>
            <a:off x="8360780" y="3886001"/>
            <a:ext cx="663406" cy="1267297"/>
            <a:chOff x="6156978" y="4020350"/>
            <a:chExt cx="593015" cy="1132830"/>
          </a:xfrm>
        </p:grpSpPr>
        <p:sp>
          <p:nvSpPr>
            <p:cNvPr id="364" name="Google Shape;364;p49"/>
            <p:cNvSpPr/>
            <p:nvPr/>
          </p:nvSpPr>
          <p:spPr>
            <a:xfrm rot="5400000">
              <a:off x="6332130" y="4020722"/>
              <a:ext cx="418235" cy="417491"/>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9"/>
            <p:cNvSpPr/>
            <p:nvPr/>
          </p:nvSpPr>
          <p:spPr>
            <a:xfrm rot="5400000">
              <a:off x="6371336" y="4341724"/>
              <a:ext cx="102792" cy="108310"/>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9"/>
            <p:cNvSpPr/>
            <p:nvPr/>
          </p:nvSpPr>
          <p:spPr>
            <a:xfrm rot="5400000">
              <a:off x="5913017" y="4645668"/>
              <a:ext cx="751472" cy="263551"/>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9"/>
            <p:cNvSpPr/>
            <p:nvPr/>
          </p:nvSpPr>
          <p:spPr>
            <a:xfrm rot="5400000">
              <a:off x="6359619" y="4481906"/>
              <a:ext cx="127281" cy="214883"/>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9"/>
            <p:cNvSpPr/>
            <p:nvPr/>
          </p:nvSpPr>
          <p:spPr>
            <a:xfrm rot="5400000">
              <a:off x="6156417" y="4431529"/>
              <a:ext cx="209676" cy="127715"/>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49"/>
            <p:cNvGrpSpPr/>
            <p:nvPr/>
          </p:nvGrpSpPr>
          <p:grpSpPr>
            <a:xfrm>
              <a:off x="6362191" y="4061889"/>
              <a:ext cx="330577" cy="314085"/>
              <a:chOff x="6362191" y="4061889"/>
              <a:chExt cx="330577" cy="314085"/>
            </a:xfrm>
          </p:grpSpPr>
          <p:sp>
            <p:nvSpPr>
              <p:cNvPr id="370" name="Google Shape;370;p49"/>
              <p:cNvSpPr/>
              <p:nvPr/>
            </p:nvSpPr>
            <p:spPr>
              <a:xfrm rot="5400000">
                <a:off x="6261166" y="4162914"/>
                <a:ext cx="314079" cy="112029"/>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9"/>
              <p:cNvSpPr/>
              <p:nvPr/>
            </p:nvSpPr>
            <p:spPr>
              <a:xfrm rot="5400000">
                <a:off x="6507023" y="4198475"/>
                <a:ext cx="135031" cy="219967"/>
              </a:xfrm>
              <a:custGeom>
                <a:avLst/>
                <a:gdLst/>
                <a:ahLst/>
                <a:cxnLst/>
                <a:rect l="l" t="t" r="r" b="b"/>
                <a:pathLst>
                  <a:path w="2178" h="3548" extrusionOk="0">
                    <a:moveTo>
                      <a:pt x="2171" y="0"/>
                    </a:moveTo>
                    <a:cubicBezTo>
                      <a:pt x="1641" y="30"/>
                      <a:pt x="887" y="457"/>
                      <a:pt x="481" y="1207"/>
                    </a:cubicBezTo>
                    <a:cubicBezTo>
                      <a:pt x="207" y="1714"/>
                      <a:pt x="0" y="2527"/>
                      <a:pt x="577" y="3548"/>
                    </a:cubicBezTo>
                    <a:lnTo>
                      <a:pt x="681" y="3488"/>
                    </a:lnTo>
                    <a:cubicBezTo>
                      <a:pt x="130" y="2518"/>
                      <a:pt x="327" y="1744"/>
                      <a:pt x="587" y="1264"/>
                    </a:cubicBezTo>
                    <a:cubicBezTo>
                      <a:pt x="974" y="550"/>
                      <a:pt x="1681" y="150"/>
                      <a:pt x="2178" y="120"/>
                    </a:cubicBezTo>
                    <a:lnTo>
                      <a:pt x="2171"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9"/>
              <p:cNvSpPr/>
              <p:nvPr/>
            </p:nvSpPr>
            <p:spPr>
              <a:xfrm rot="5400000">
                <a:off x="6465791" y="4151417"/>
                <a:ext cx="100684" cy="11643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9"/>
              <p:cNvSpPr/>
              <p:nvPr/>
            </p:nvSpPr>
            <p:spPr>
              <a:xfrm rot="5400000">
                <a:off x="6412907" y="4053520"/>
                <a:ext cx="115439" cy="144578"/>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9"/>
              <p:cNvSpPr/>
              <p:nvPr/>
            </p:nvSpPr>
            <p:spPr>
              <a:xfrm rot="5400000">
                <a:off x="6526397" y="4154423"/>
                <a:ext cx="180785" cy="151956"/>
              </a:xfrm>
              <a:custGeom>
                <a:avLst/>
                <a:gdLst/>
                <a:ahLst/>
                <a:cxnLst/>
                <a:rect l="l" t="t" r="r" b="b"/>
                <a:pathLst>
                  <a:path w="2916" h="2451" extrusionOk="0">
                    <a:moveTo>
                      <a:pt x="1748" y="0"/>
                    </a:moveTo>
                    <a:cubicBezTo>
                      <a:pt x="1349" y="0"/>
                      <a:pt x="974" y="151"/>
                      <a:pt x="708" y="390"/>
                    </a:cubicBezTo>
                    <a:cubicBezTo>
                      <a:pt x="268" y="783"/>
                      <a:pt x="1" y="1560"/>
                      <a:pt x="691" y="2451"/>
                    </a:cubicBezTo>
                    <a:lnTo>
                      <a:pt x="785" y="2377"/>
                    </a:lnTo>
                    <a:cubicBezTo>
                      <a:pt x="148" y="1554"/>
                      <a:pt x="368" y="857"/>
                      <a:pt x="788" y="480"/>
                    </a:cubicBezTo>
                    <a:cubicBezTo>
                      <a:pt x="1033" y="260"/>
                      <a:pt x="1377" y="122"/>
                      <a:pt x="1745" y="122"/>
                    </a:cubicBezTo>
                    <a:cubicBezTo>
                      <a:pt x="2109" y="122"/>
                      <a:pt x="2495" y="257"/>
                      <a:pt x="2832" y="580"/>
                    </a:cubicBezTo>
                    <a:lnTo>
                      <a:pt x="2915" y="493"/>
                    </a:lnTo>
                    <a:cubicBezTo>
                      <a:pt x="2555" y="145"/>
                      <a:pt x="2140" y="0"/>
                      <a:pt x="1748"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49"/>
          <p:cNvGrpSpPr/>
          <p:nvPr/>
        </p:nvGrpSpPr>
        <p:grpSpPr>
          <a:xfrm>
            <a:off x="5403630" y="4029875"/>
            <a:ext cx="593197" cy="1132830"/>
            <a:chOff x="5403630" y="4020350"/>
            <a:chExt cx="593197" cy="1132830"/>
          </a:xfrm>
        </p:grpSpPr>
        <p:sp>
          <p:nvSpPr>
            <p:cNvPr id="376" name="Google Shape;376;p49"/>
            <p:cNvSpPr/>
            <p:nvPr/>
          </p:nvSpPr>
          <p:spPr>
            <a:xfrm rot="5400000">
              <a:off x="5403289" y="4020691"/>
              <a:ext cx="418235" cy="417553"/>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49"/>
            <p:cNvGrpSpPr/>
            <p:nvPr/>
          </p:nvGrpSpPr>
          <p:grpSpPr>
            <a:xfrm>
              <a:off x="5622977" y="4344483"/>
              <a:ext cx="373849" cy="808697"/>
              <a:chOff x="5622977" y="4344483"/>
              <a:chExt cx="373849" cy="808697"/>
            </a:xfrm>
          </p:grpSpPr>
          <p:sp>
            <p:nvSpPr>
              <p:cNvPr id="378" name="Google Shape;378;p49"/>
              <p:cNvSpPr/>
              <p:nvPr/>
            </p:nvSpPr>
            <p:spPr>
              <a:xfrm rot="5400000">
                <a:off x="5679611" y="4341786"/>
                <a:ext cx="102792" cy="108186"/>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9"/>
              <p:cNvSpPr/>
              <p:nvPr/>
            </p:nvSpPr>
            <p:spPr>
              <a:xfrm rot="5400000">
                <a:off x="5489253" y="4645606"/>
                <a:ext cx="751472" cy="263675"/>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9"/>
              <p:cNvSpPr/>
              <p:nvPr/>
            </p:nvSpPr>
            <p:spPr>
              <a:xfrm rot="5400000">
                <a:off x="5666841" y="4481844"/>
                <a:ext cx="127281" cy="215007"/>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9"/>
              <p:cNvSpPr/>
              <p:nvPr/>
            </p:nvSpPr>
            <p:spPr>
              <a:xfrm rot="5400000">
                <a:off x="5787615" y="4431498"/>
                <a:ext cx="209676" cy="127777"/>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49"/>
            <p:cNvGrpSpPr/>
            <p:nvPr/>
          </p:nvGrpSpPr>
          <p:grpSpPr>
            <a:xfrm>
              <a:off x="5460910" y="4061889"/>
              <a:ext cx="330390" cy="314085"/>
              <a:chOff x="5460910" y="4061889"/>
              <a:chExt cx="330390" cy="314085"/>
            </a:xfrm>
          </p:grpSpPr>
          <p:sp>
            <p:nvSpPr>
              <p:cNvPr id="383" name="Google Shape;383;p49"/>
              <p:cNvSpPr/>
              <p:nvPr/>
            </p:nvSpPr>
            <p:spPr>
              <a:xfrm rot="5400000">
                <a:off x="5578369" y="4163038"/>
                <a:ext cx="314079" cy="111781"/>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9"/>
              <p:cNvSpPr/>
              <p:nvPr/>
            </p:nvSpPr>
            <p:spPr>
              <a:xfrm rot="5400000">
                <a:off x="5511564" y="4198351"/>
                <a:ext cx="135031" cy="220215"/>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9"/>
              <p:cNvSpPr/>
              <p:nvPr/>
            </p:nvSpPr>
            <p:spPr>
              <a:xfrm rot="5400000">
                <a:off x="5587201" y="4151355"/>
                <a:ext cx="100684" cy="116555"/>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9"/>
              <p:cNvSpPr/>
              <p:nvPr/>
            </p:nvSpPr>
            <p:spPr>
              <a:xfrm rot="5400000">
                <a:off x="5625238" y="4053427"/>
                <a:ext cx="115439" cy="144764"/>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9"/>
              <p:cNvSpPr/>
              <p:nvPr/>
            </p:nvSpPr>
            <p:spPr>
              <a:xfrm rot="5400000">
                <a:off x="5446526" y="4154392"/>
                <a:ext cx="180785" cy="152018"/>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8" name="Google Shape;388;p49"/>
          <p:cNvGrpSpPr/>
          <p:nvPr/>
        </p:nvGrpSpPr>
        <p:grpSpPr>
          <a:xfrm>
            <a:off x="5243749" y="4586214"/>
            <a:ext cx="290474" cy="563733"/>
            <a:chOff x="4576800" y="4210750"/>
            <a:chExt cx="483963" cy="939399"/>
          </a:xfrm>
        </p:grpSpPr>
        <p:sp>
          <p:nvSpPr>
            <p:cNvPr id="389" name="Google Shape;389;p49"/>
            <p:cNvSpPr/>
            <p:nvPr/>
          </p:nvSpPr>
          <p:spPr>
            <a:xfrm rot="5400000">
              <a:off x="4708239" y="4688642"/>
              <a:ext cx="98266" cy="151584"/>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49"/>
            <p:cNvGrpSpPr/>
            <p:nvPr/>
          </p:nvGrpSpPr>
          <p:grpSpPr>
            <a:xfrm>
              <a:off x="4576800" y="4210750"/>
              <a:ext cx="483963" cy="939399"/>
              <a:chOff x="4576800" y="4210750"/>
              <a:chExt cx="483963" cy="939399"/>
            </a:xfrm>
          </p:grpSpPr>
          <p:grpSp>
            <p:nvGrpSpPr>
              <p:cNvPr id="391" name="Google Shape;391;p49"/>
              <p:cNvGrpSpPr/>
              <p:nvPr/>
            </p:nvGrpSpPr>
            <p:grpSpPr>
              <a:xfrm>
                <a:off x="4576800" y="4210750"/>
                <a:ext cx="483963" cy="939399"/>
                <a:chOff x="4576800" y="4210750"/>
                <a:chExt cx="483963" cy="939399"/>
              </a:xfrm>
            </p:grpSpPr>
            <p:sp>
              <p:nvSpPr>
                <p:cNvPr id="392" name="Google Shape;392;p49"/>
                <p:cNvSpPr/>
                <p:nvPr/>
              </p:nvSpPr>
              <p:spPr>
                <a:xfrm rot="5400000">
                  <a:off x="4610444" y="4206007"/>
                  <a:ext cx="445266" cy="454752"/>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D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9"/>
                <p:cNvSpPr/>
                <p:nvPr/>
              </p:nvSpPr>
              <p:spPr>
                <a:xfrm rot="5400000">
                  <a:off x="4411176" y="4822647"/>
                  <a:ext cx="525367" cy="129637"/>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9"/>
                <p:cNvSpPr/>
                <p:nvPr/>
              </p:nvSpPr>
              <p:spPr>
                <a:xfrm rot="5400000">
                  <a:off x="4560402" y="4658974"/>
                  <a:ext cx="140424" cy="107628"/>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49"/>
                <p:cNvGrpSpPr/>
                <p:nvPr/>
              </p:nvGrpSpPr>
              <p:grpSpPr>
                <a:xfrm>
                  <a:off x="4603277" y="4258675"/>
                  <a:ext cx="457486" cy="304969"/>
                  <a:chOff x="4603277" y="4258675"/>
                  <a:chExt cx="457486" cy="304969"/>
                </a:xfrm>
              </p:grpSpPr>
              <p:sp>
                <p:nvSpPr>
                  <p:cNvPr id="396" name="Google Shape;396;p49"/>
                  <p:cNvSpPr/>
                  <p:nvPr/>
                </p:nvSpPr>
                <p:spPr>
                  <a:xfrm rot="5400000">
                    <a:off x="4809487" y="4312369"/>
                    <a:ext cx="193494" cy="30905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9"/>
                  <p:cNvSpPr/>
                  <p:nvPr/>
                </p:nvSpPr>
                <p:spPr>
                  <a:xfrm rot="5400000">
                    <a:off x="4628665" y="4314569"/>
                    <a:ext cx="158838" cy="209614"/>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9"/>
                  <p:cNvSpPr/>
                  <p:nvPr/>
                </p:nvSpPr>
                <p:spPr>
                  <a:xfrm rot="5400000">
                    <a:off x="4799626" y="4333944"/>
                    <a:ext cx="81341" cy="144578"/>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9"/>
                  <p:cNvSpPr/>
                  <p:nvPr/>
                </p:nvSpPr>
                <p:spPr>
                  <a:xfrm rot="5400000">
                    <a:off x="4891850" y="4325047"/>
                    <a:ext cx="92252" cy="165471"/>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9"/>
                  <p:cNvSpPr/>
                  <p:nvPr/>
                </p:nvSpPr>
                <p:spPr>
                  <a:xfrm rot="5400000">
                    <a:off x="4699746" y="4223585"/>
                    <a:ext cx="121267" cy="191448"/>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1" name="Google Shape;401;p49"/>
              <p:cNvSpPr/>
              <p:nvPr/>
            </p:nvSpPr>
            <p:spPr>
              <a:xfrm rot="5400000">
                <a:off x="4678138" y="4554382"/>
                <a:ext cx="119593" cy="128955"/>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2" name="Google Shape;402;p49"/>
          <p:cNvSpPr/>
          <p:nvPr/>
        </p:nvSpPr>
        <p:spPr>
          <a:xfrm rot="8333548">
            <a:off x="8314938" y="3506078"/>
            <a:ext cx="321001" cy="312971"/>
          </a:xfrm>
          <a:custGeom>
            <a:avLst/>
            <a:gdLst/>
            <a:ahLst/>
            <a:cxnLst/>
            <a:rect l="l" t="t" r="r" b="b"/>
            <a:pathLst>
              <a:path w="10794" h="10524" extrusionOk="0">
                <a:moveTo>
                  <a:pt x="5719" y="1"/>
                </a:moveTo>
                <a:cubicBezTo>
                  <a:pt x="4695" y="1"/>
                  <a:pt x="3572" y="394"/>
                  <a:pt x="2687" y="978"/>
                </a:cubicBezTo>
                <a:cubicBezTo>
                  <a:pt x="584" y="2368"/>
                  <a:pt x="0" y="5202"/>
                  <a:pt x="1391" y="7306"/>
                </a:cubicBezTo>
                <a:cubicBezTo>
                  <a:pt x="2464" y="8933"/>
                  <a:pt x="4975" y="10523"/>
                  <a:pt x="7033" y="10523"/>
                </a:cubicBezTo>
                <a:cubicBezTo>
                  <a:pt x="7639" y="10523"/>
                  <a:pt x="8206" y="10383"/>
                  <a:pt x="8686" y="10066"/>
                </a:cubicBezTo>
                <a:cubicBezTo>
                  <a:pt x="10793" y="8676"/>
                  <a:pt x="8729" y="5302"/>
                  <a:pt x="8529" y="2788"/>
                </a:cubicBezTo>
                <a:cubicBezTo>
                  <a:pt x="8366" y="751"/>
                  <a:pt x="7136" y="1"/>
                  <a:pt x="571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49"/>
          <p:cNvGrpSpPr/>
          <p:nvPr/>
        </p:nvGrpSpPr>
        <p:grpSpPr>
          <a:xfrm flipH="1">
            <a:off x="8035321" y="2591932"/>
            <a:ext cx="684056" cy="951202"/>
            <a:chOff x="945082" y="993181"/>
            <a:chExt cx="481153" cy="669059"/>
          </a:xfrm>
        </p:grpSpPr>
        <p:sp>
          <p:nvSpPr>
            <p:cNvPr id="404" name="Google Shape;404;p49"/>
            <p:cNvSpPr/>
            <p:nvPr/>
          </p:nvSpPr>
          <p:spPr>
            <a:xfrm rot="2162328">
              <a:off x="952101" y="1619756"/>
              <a:ext cx="35537" cy="35421"/>
            </a:xfrm>
            <a:custGeom>
              <a:avLst/>
              <a:gdLst/>
              <a:ahLst/>
              <a:cxnLst/>
              <a:rect l="l" t="t" r="r" b="b"/>
              <a:pathLst>
                <a:path w="918" h="915" extrusionOk="0">
                  <a:moveTo>
                    <a:pt x="461" y="1"/>
                  </a:moveTo>
                  <a:cubicBezTo>
                    <a:pt x="208" y="1"/>
                    <a:pt x="1" y="204"/>
                    <a:pt x="1" y="458"/>
                  </a:cubicBezTo>
                  <a:cubicBezTo>
                    <a:pt x="1" y="711"/>
                    <a:pt x="208" y="914"/>
                    <a:pt x="461" y="914"/>
                  </a:cubicBezTo>
                  <a:cubicBezTo>
                    <a:pt x="711" y="914"/>
                    <a:pt x="918" y="711"/>
                    <a:pt x="918" y="458"/>
                  </a:cubicBezTo>
                  <a:cubicBezTo>
                    <a:pt x="918" y="204"/>
                    <a:pt x="711" y="1"/>
                    <a:pt x="461"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9"/>
            <p:cNvSpPr/>
            <p:nvPr/>
          </p:nvSpPr>
          <p:spPr>
            <a:xfrm rot="2162328">
              <a:off x="1399594" y="997588"/>
              <a:ext cx="22220" cy="22259"/>
            </a:xfrm>
            <a:custGeom>
              <a:avLst/>
              <a:gdLst/>
              <a:ahLst/>
              <a:cxnLst/>
              <a:rect l="l" t="t" r="r" b="b"/>
              <a:pathLst>
                <a:path w="574" h="575" extrusionOk="0">
                  <a:moveTo>
                    <a:pt x="287" y="1"/>
                  </a:moveTo>
                  <a:cubicBezTo>
                    <a:pt x="130" y="1"/>
                    <a:pt x="0" y="131"/>
                    <a:pt x="0" y="288"/>
                  </a:cubicBezTo>
                  <a:cubicBezTo>
                    <a:pt x="0" y="448"/>
                    <a:pt x="130" y="574"/>
                    <a:pt x="287" y="574"/>
                  </a:cubicBezTo>
                  <a:cubicBezTo>
                    <a:pt x="447" y="574"/>
                    <a:pt x="573" y="448"/>
                    <a:pt x="573" y="288"/>
                  </a:cubicBezTo>
                  <a:cubicBezTo>
                    <a:pt x="573" y="131"/>
                    <a:pt x="447" y="1"/>
                    <a:pt x="287"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49"/>
          <p:cNvGrpSpPr/>
          <p:nvPr/>
        </p:nvGrpSpPr>
        <p:grpSpPr>
          <a:xfrm>
            <a:off x="5949175" y="307891"/>
            <a:ext cx="556875" cy="563775"/>
            <a:chOff x="6880750" y="306700"/>
            <a:chExt cx="556875" cy="563775"/>
          </a:xfrm>
        </p:grpSpPr>
        <p:sp>
          <p:nvSpPr>
            <p:cNvPr id="407" name="Google Shape;407;p49"/>
            <p:cNvSpPr/>
            <p:nvPr/>
          </p:nvSpPr>
          <p:spPr>
            <a:xfrm>
              <a:off x="7032900" y="375725"/>
              <a:ext cx="404725" cy="417000"/>
            </a:xfrm>
            <a:custGeom>
              <a:avLst/>
              <a:gdLst/>
              <a:ahLst/>
              <a:cxnLst/>
              <a:rect l="l" t="t" r="r" b="b"/>
              <a:pathLst>
                <a:path w="16189" h="16680" extrusionOk="0">
                  <a:moveTo>
                    <a:pt x="11185" y="1"/>
                  </a:moveTo>
                  <a:cubicBezTo>
                    <a:pt x="10272" y="1"/>
                    <a:pt x="9288" y="215"/>
                    <a:pt x="8293" y="652"/>
                  </a:cubicBezTo>
                  <a:cubicBezTo>
                    <a:pt x="4199" y="2450"/>
                    <a:pt x="5695" y="10841"/>
                    <a:pt x="4050" y="11191"/>
                  </a:cubicBezTo>
                  <a:cubicBezTo>
                    <a:pt x="3938" y="11215"/>
                    <a:pt x="3822" y="11226"/>
                    <a:pt x="3704" y="11226"/>
                  </a:cubicBezTo>
                  <a:cubicBezTo>
                    <a:pt x="2085" y="11226"/>
                    <a:pt x="0" y="9145"/>
                    <a:pt x="0" y="9145"/>
                  </a:cubicBezTo>
                  <a:lnTo>
                    <a:pt x="0" y="9145"/>
                  </a:lnTo>
                  <a:cubicBezTo>
                    <a:pt x="303" y="10943"/>
                    <a:pt x="2299" y="15638"/>
                    <a:pt x="6545" y="16586"/>
                  </a:cubicBezTo>
                  <a:cubicBezTo>
                    <a:pt x="6827" y="16649"/>
                    <a:pt x="7111" y="16680"/>
                    <a:pt x="7395" y="16680"/>
                  </a:cubicBezTo>
                  <a:cubicBezTo>
                    <a:pt x="11395" y="16680"/>
                    <a:pt x="15513" y="10703"/>
                    <a:pt x="15888" y="5938"/>
                  </a:cubicBezTo>
                  <a:cubicBezTo>
                    <a:pt x="16188" y="2075"/>
                    <a:pt x="14029" y="1"/>
                    <a:pt x="11185" y="1"/>
                  </a:cubicBezTo>
                  <a:close/>
                </a:path>
              </a:pathLst>
            </a:custGeom>
            <a:solidFill>
              <a:srgbClr val="EF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9"/>
            <p:cNvSpPr/>
            <p:nvPr/>
          </p:nvSpPr>
          <p:spPr>
            <a:xfrm>
              <a:off x="7265725" y="442200"/>
              <a:ext cx="34775" cy="26975"/>
            </a:xfrm>
            <a:custGeom>
              <a:avLst/>
              <a:gdLst/>
              <a:ahLst/>
              <a:cxnLst/>
              <a:rect l="l" t="t" r="r" b="b"/>
              <a:pathLst>
                <a:path w="1391" h="1079" extrusionOk="0">
                  <a:moveTo>
                    <a:pt x="768" y="1"/>
                  </a:moveTo>
                  <a:cubicBezTo>
                    <a:pt x="704" y="1"/>
                    <a:pt x="634" y="10"/>
                    <a:pt x="557" y="29"/>
                  </a:cubicBezTo>
                  <a:cubicBezTo>
                    <a:pt x="1" y="172"/>
                    <a:pt x="163" y="1078"/>
                    <a:pt x="734" y="1078"/>
                  </a:cubicBezTo>
                  <a:cubicBezTo>
                    <a:pt x="750" y="1078"/>
                    <a:pt x="765" y="1078"/>
                    <a:pt x="781" y="1076"/>
                  </a:cubicBezTo>
                  <a:cubicBezTo>
                    <a:pt x="1390" y="1022"/>
                    <a:pt x="1370" y="428"/>
                    <a:pt x="1322" y="349"/>
                  </a:cubicBezTo>
                  <a:cubicBezTo>
                    <a:pt x="1322" y="349"/>
                    <a:pt x="1175" y="1"/>
                    <a:pt x="768" y="1"/>
                  </a:cubicBezTo>
                  <a:close/>
                </a:path>
              </a:pathLst>
            </a:custGeom>
            <a:solidFill>
              <a:srgbClr val="69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9"/>
            <p:cNvSpPr/>
            <p:nvPr/>
          </p:nvSpPr>
          <p:spPr>
            <a:xfrm>
              <a:off x="7329275" y="423900"/>
              <a:ext cx="33500" cy="25025"/>
            </a:xfrm>
            <a:custGeom>
              <a:avLst/>
              <a:gdLst/>
              <a:ahLst/>
              <a:cxnLst/>
              <a:rect l="l" t="t" r="r" b="b"/>
              <a:pathLst>
                <a:path w="1340" h="1001" extrusionOk="0">
                  <a:moveTo>
                    <a:pt x="735" y="1"/>
                  </a:moveTo>
                  <a:cubicBezTo>
                    <a:pt x="659" y="1"/>
                    <a:pt x="573" y="18"/>
                    <a:pt x="477" y="61"/>
                  </a:cubicBezTo>
                  <a:cubicBezTo>
                    <a:pt x="0" y="272"/>
                    <a:pt x="238" y="972"/>
                    <a:pt x="701" y="1000"/>
                  </a:cubicBezTo>
                  <a:cubicBezTo>
                    <a:pt x="711" y="1000"/>
                    <a:pt x="722" y="1000"/>
                    <a:pt x="732" y="1000"/>
                  </a:cubicBezTo>
                  <a:cubicBezTo>
                    <a:pt x="1174" y="1000"/>
                    <a:pt x="1340" y="435"/>
                    <a:pt x="1191" y="272"/>
                  </a:cubicBezTo>
                  <a:cubicBezTo>
                    <a:pt x="1191" y="272"/>
                    <a:pt x="1039" y="1"/>
                    <a:pt x="735" y="1"/>
                  </a:cubicBezTo>
                  <a:close/>
                </a:path>
              </a:pathLst>
            </a:custGeom>
            <a:solidFill>
              <a:srgbClr val="69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9"/>
            <p:cNvSpPr/>
            <p:nvPr/>
          </p:nvSpPr>
          <p:spPr>
            <a:xfrm>
              <a:off x="7323150" y="455675"/>
              <a:ext cx="60025" cy="35550"/>
            </a:xfrm>
            <a:custGeom>
              <a:avLst/>
              <a:gdLst/>
              <a:ahLst/>
              <a:cxnLst/>
              <a:rect l="l" t="t" r="r" b="b"/>
              <a:pathLst>
                <a:path w="2401" h="1422" extrusionOk="0">
                  <a:moveTo>
                    <a:pt x="1" y="0"/>
                  </a:moveTo>
                  <a:cubicBezTo>
                    <a:pt x="0" y="0"/>
                    <a:pt x="0" y="0"/>
                    <a:pt x="0" y="0"/>
                  </a:cubicBezTo>
                  <a:lnTo>
                    <a:pt x="1" y="0"/>
                  </a:lnTo>
                  <a:lnTo>
                    <a:pt x="1" y="0"/>
                  </a:lnTo>
                  <a:cubicBezTo>
                    <a:pt x="1" y="0"/>
                    <a:pt x="1" y="0"/>
                    <a:pt x="1" y="0"/>
                  </a:cubicBezTo>
                  <a:close/>
                  <a:moveTo>
                    <a:pt x="1" y="0"/>
                  </a:moveTo>
                  <a:cubicBezTo>
                    <a:pt x="23" y="8"/>
                    <a:pt x="344" y="1422"/>
                    <a:pt x="344" y="1422"/>
                  </a:cubicBezTo>
                  <a:lnTo>
                    <a:pt x="2401" y="242"/>
                  </a:lnTo>
                  <a:lnTo>
                    <a:pt x="1" y="0"/>
                  </a:lnTo>
                  <a:close/>
                </a:path>
              </a:pathLst>
            </a:custGeom>
            <a:solidFill>
              <a:srgbClr val="FDD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9"/>
            <p:cNvSpPr/>
            <p:nvPr/>
          </p:nvSpPr>
          <p:spPr>
            <a:xfrm>
              <a:off x="7161150" y="534850"/>
              <a:ext cx="157350" cy="177450"/>
            </a:xfrm>
            <a:custGeom>
              <a:avLst/>
              <a:gdLst/>
              <a:ahLst/>
              <a:cxnLst/>
              <a:rect l="l" t="t" r="r" b="b"/>
              <a:pathLst>
                <a:path w="6294" h="7098" extrusionOk="0">
                  <a:moveTo>
                    <a:pt x="3210" y="0"/>
                  </a:moveTo>
                  <a:cubicBezTo>
                    <a:pt x="2985" y="0"/>
                    <a:pt x="2769" y="56"/>
                    <a:pt x="2574" y="175"/>
                  </a:cubicBezTo>
                  <a:cubicBezTo>
                    <a:pt x="1190" y="1024"/>
                    <a:pt x="23" y="5956"/>
                    <a:pt x="1" y="5956"/>
                  </a:cubicBezTo>
                  <a:cubicBezTo>
                    <a:pt x="1" y="5956"/>
                    <a:pt x="1" y="5956"/>
                    <a:pt x="1" y="5955"/>
                  </a:cubicBezTo>
                  <a:lnTo>
                    <a:pt x="1" y="7097"/>
                  </a:lnTo>
                  <a:lnTo>
                    <a:pt x="1969" y="4112"/>
                  </a:lnTo>
                  <a:lnTo>
                    <a:pt x="1969" y="4112"/>
                  </a:lnTo>
                  <a:lnTo>
                    <a:pt x="477" y="6907"/>
                  </a:lnTo>
                  <a:cubicBezTo>
                    <a:pt x="477" y="6907"/>
                    <a:pt x="538" y="6913"/>
                    <a:pt x="649" y="6913"/>
                  </a:cubicBezTo>
                  <a:cubicBezTo>
                    <a:pt x="1237" y="6913"/>
                    <a:pt x="3212" y="6733"/>
                    <a:pt x="4733" y="4462"/>
                  </a:cubicBezTo>
                  <a:cubicBezTo>
                    <a:pt x="6293" y="2138"/>
                    <a:pt x="4602" y="0"/>
                    <a:pt x="3210"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9"/>
            <p:cNvSpPr/>
            <p:nvPr/>
          </p:nvSpPr>
          <p:spPr>
            <a:xfrm>
              <a:off x="6900650" y="306700"/>
              <a:ext cx="196025" cy="316850"/>
            </a:xfrm>
            <a:custGeom>
              <a:avLst/>
              <a:gdLst/>
              <a:ahLst/>
              <a:cxnLst/>
              <a:rect l="l" t="t" r="r" b="b"/>
              <a:pathLst>
                <a:path w="7841" h="12674" extrusionOk="0">
                  <a:moveTo>
                    <a:pt x="582" y="0"/>
                  </a:moveTo>
                  <a:cubicBezTo>
                    <a:pt x="1" y="0"/>
                    <a:pt x="497" y="4095"/>
                    <a:pt x="1686" y="5959"/>
                  </a:cubicBezTo>
                  <a:lnTo>
                    <a:pt x="2927" y="7904"/>
                  </a:lnTo>
                  <a:lnTo>
                    <a:pt x="4655" y="8876"/>
                  </a:lnTo>
                  <a:lnTo>
                    <a:pt x="3468" y="9124"/>
                  </a:lnTo>
                  <a:lnTo>
                    <a:pt x="7840" y="12674"/>
                  </a:lnTo>
                  <a:cubicBezTo>
                    <a:pt x="7840" y="12674"/>
                    <a:pt x="1364" y="401"/>
                    <a:pt x="663" y="23"/>
                  </a:cubicBezTo>
                  <a:cubicBezTo>
                    <a:pt x="634" y="8"/>
                    <a:pt x="607" y="0"/>
                    <a:pt x="582"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9"/>
            <p:cNvSpPr/>
            <p:nvPr/>
          </p:nvSpPr>
          <p:spPr>
            <a:xfrm>
              <a:off x="6880750" y="501475"/>
              <a:ext cx="191525" cy="134575"/>
            </a:xfrm>
            <a:custGeom>
              <a:avLst/>
              <a:gdLst/>
              <a:ahLst/>
              <a:cxnLst/>
              <a:rect l="l" t="t" r="r" b="b"/>
              <a:pathLst>
                <a:path w="7661" h="5383" extrusionOk="0">
                  <a:moveTo>
                    <a:pt x="792" y="1"/>
                  </a:moveTo>
                  <a:cubicBezTo>
                    <a:pt x="779" y="1"/>
                    <a:pt x="767" y="2"/>
                    <a:pt x="756" y="4"/>
                  </a:cubicBezTo>
                  <a:cubicBezTo>
                    <a:pt x="1" y="167"/>
                    <a:pt x="541" y="2218"/>
                    <a:pt x="1997" y="2973"/>
                  </a:cubicBezTo>
                  <a:cubicBezTo>
                    <a:pt x="3455" y="3731"/>
                    <a:pt x="7660" y="5383"/>
                    <a:pt x="7660" y="5383"/>
                  </a:cubicBezTo>
                  <a:cubicBezTo>
                    <a:pt x="7660" y="5383"/>
                    <a:pt x="1688" y="1"/>
                    <a:pt x="792"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9"/>
            <p:cNvSpPr/>
            <p:nvPr/>
          </p:nvSpPr>
          <p:spPr>
            <a:xfrm>
              <a:off x="7196500" y="790375"/>
              <a:ext cx="53325" cy="80100"/>
            </a:xfrm>
            <a:custGeom>
              <a:avLst/>
              <a:gdLst/>
              <a:ahLst/>
              <a:cxnLst/>
              <a:rect l="l" t="t" r="r" b="b"/>
              <a:pathLst>
                <a:path w="2133" h="3204" extrusionOk="0">
                  <a:moveTo>
                    <a:pt x="1" y="0"/>
                  </a:moveTo>
                  <a:cubicBezTo>
                    <a:pt x="1" y="1"/>
                    <a:pt x="1150" y="3203"/>
                    <a:pt x="1266" y="3203"/>
                  </a:cubicBezTo>
                  <a:lnTo>
                    <a:pt x="2132" y="3203"/>
                  </a:lnTo>
                  <a:lnTo>
                    <a:pt x="1415" y="2693"/>
                  </a:lnTo>
                  <a:lnTo>
                    <a:pt x="1068" y="86"/>
                  </a:lnTo>
                  <a:lnTo>
                    <a:pt x="1"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9"/>
            <p:cNvSpPr/>
            <p:nvPr/>
          </p:nvSpPr>
          <p:spPr>
            <a:xfrm>
              <a:off x="7255150" y="768050"/>
              <a:ext cx="35900" cy="102425"/>
            </a:xfrm>
            <a:custGeom>
              <a:avLst/>
              <a:gdLst/>
              <a:ahLst/>
              <a:cxnLst/>
              <a:rect l="l" t="t" r="r" b="b"/>
              <a:pathLst>
                <a:path w="1436" h="4097" extrusionOk="0">
                  <a:moveTo>
                    <a:pt x="1435" y="0"/>
                  </a:moveTo>
                  <a:lnTo>
                    <a:pt x="354" y="584"/>
                  </a:lnTo>
                  <a:lnTo>
                    <a:pt x="354" y="3664"/>
                  </a:lnTo>
                  <a:lnTo>
                    <a:pt x="1" y="4096"/>
                  </a:lnTo>
                  <a:lnTo>
                    <a:pt x="701" y="4096"/>
                  </a:lnTo>
                  <a:lnTo>
                    <a:pt x="1435"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9"/>
            <p:cNvSpPr/>
            <p:nvPr/>
          </p:nvSpPr>
          <p:spPr>
            <a:xfrm>
              <a:off x="7258375" y="430325"/>
              <a:ext cx="44675" cy="36250"/>
            </a:xfrm>
            <a:custGeom>
              <a:avLst/>
              <a:gdLst/>
              <a:ahLst/>
              <a:cxnLst/>
              <a:rect l="l" t="t" r="r" b="b"/>
              <a:pathLst>
                <a:path w="1787" h="1450" extrusionOk="0">
                  <a:moveTo>
                    <a:pt x="1330" y="1"/>
                  </a:moveTo>
                  <a:cubicBezTo>
                    <a:pt x="960" y="1"/>
                    <a:pt x="487" y="209"/>
                    <a:pt x="412" y="474"/>
                  </a:cubicBezTo>
                  <a:cubicBezTo>
                    <a:pt x="412" y="474"/>
                    <a:pt x="1" y="1143"/>
                    <a:pt x="671" y="1429"/>
                  </a:cubicBezTo>
                  <a:cubicBezTo>
                    <a:pt x="688" y="1436"/>
                    <a:pt x="705" y="1443"/>
                    <a:pt x="722" y="1449"/>
                  </a:cubicBezTo>
                  <a:cubicBezTo>
                    <a:pt x="419" y="1204"/>
                    <a:pt x="412" y="617"/>
                    <a:pt x="851" y="504"/>
                  </a:cubicBezTo>
                  <a:cubicBezTo>
                    <a:pt x="926" y="484"/>
                    <a:pt x="997" y="477"/>
                    <a:pt x="1062" y="477"/>
                  </a:cubicBezTo>
                  <a:cubicBezTo>
                    <a:pt x="1469" y="477"/>
                    <a:pt x="1616" y="824"/>
                    <a:pt x="1616" y="824"/>
                  </a:cubicBezTo>
                  <a:cubicBezTo>
                    <a:pt x="1629" y="841"/>
                    <a:pt x="1640" y="892"/>
                    <a:pt x="1640" y="953"/>
                  </a:cubicBezTo>
                  <a:cubicBezTo>
                    <a:pt x="1735" y="752"/>
                    <a:pt x="1786" y="525"/>
                    <a:pt x="1783" y="324"/>
                  </a:cubicBezTo>
                  <a:cubicBezTo>
                    <a:pt x="1779" y="93"/>
                    <a:pt x="1579" y="1"/>
                    <a:pt x="1330" y="1"/>
                  </a:cubicBezTo>
                  <a:close/>
                </a:path>
              </a:pathLst>
            </a:custGeom>
            <a:solidFill>
              <a:srgbClr val="DC6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9"/>
            <p:cNvSpPr/>
            <p:nvPr/>
          </p:nvSpPr>
          <p:spPr>
            <a:xfrm>
              <a:off x="7268675" y="442250"/>
              <a:ext cx="30725" cy="25250"/>
            </a:xfrm>
            <a:custGeom>
              <a:avLst/>
              <a:gdLst/>
              <a:ahLst/>
              <a:cxnLst/>
              <a:rect l="l" t="t" r="r" b="b"/>
              <a:pathLst>
                <a:path w="1229" h="1010" extrusionOk="0">
                  <a:moveTo>
                    <a:pt x="650" y="0"/>
                  </a:moveTo>
                  <a:cubicBezTo>
                    <a:pt x="585" y="0"/>
                    <a:pt x="514" y="7"/>
                    <a:pt x="439" y="27"/>
                  </a:cubicBezTo>
                  <a:cubicBezTo>
                    <a:pt x="0" y="140"/>
                    <a:pt x="7" y="727"/>
                    <a:pt x="310" y="972"/>
                  </a:cubicBezTo>
                  <a:cubicBezTo>
                    <a:pt x="388" y="997"/>
                    <a:pt x="459" y="1010"/>
                    <a:pt x="530" y="1010"/>
                  </a:cubicBezTo>
                  <a:cubicBezTo>
                    <a:pt x="840" y="1010"/>
                    <a:pt x="1081" y="772"/>
                    <a:pt x="1228" y="476"/>
                  </a:cubicBezTo>
                  <a:cubicBezTo>
                    <a:pt x="1228" y="415"/>
                    <a:pt x="1217" y="364"/>
                    <a:pt x="1204" y="347"/>
                  </a:cubicBezTo>
                  <a:cubicBezTo>
                    <a:pt x="1204" y="347"/>
                    <a:pt x="1057" y="0"/>
                    <a:pt x="650" y="0"/>
                  </a:cubicBez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9"/>
            <p:cNvSpPr/>
            <p:nvPr/>
          </p:nvSpPr>
          <p:spPr>
            <a:xfrm>
              <a:off x="7319075" y="413775"/>
              <a:ext cx="43375" cy="33075"/>
            </a:xfrm>
            <a:custGeom>
              <a:avLst/>
              <a:gdLst/>
              <a:ahLst/>
              <a:cxnLst/>
              <a:rect l="l" t="t" r="r" b="b"/>
              <a:pathLst>
                <a:path w="1735" h="1323" extrusionOk="0">
                  <a:moveTo>
                    <a:pt x="837" y="0"/>
                  </a:moveTo>
                  <a:cubicBezTo>
                    <a:pt x="656" y="0"/>
                    <a:pt x="487" y="75"/>
                    <a:pt x="371" y="259"/>
                  </a:cubicBezTo>
                  <a:cubicBezTo>
                    <a:pt x="0" y="864"/>
                    <a:pt x="824" y="1299"/>
                    <a:pt x="868" y="1323"/>
                  </a:cubicBezTo>
                  <a:cubicBezTo>
                    <a:pt x="582" y="1122"/>
                    <a:pt x="500" y="636"/>
                    <a:pt x="885" y="466"/>
                  </a:cubicBezTo>
                  <a:cubicBezTo>
                    <a:pt x="979" y="422"/>
                    <a:pt x="1064" y="405"/>
                    <a:pt x="1143" y="405"/>
                  </a:cubicBezTo>
                  <a:cubicBezTo>
                    <a:pt x="1449" y="405"/>
                    <a:pt x="1599" y="677"/>
                    <a:pt x="1599" y="677"/>
                  </a:cubicBezTo>
                  <a:cubicBezTo>
                    <a:pt x="1626" y="704"/>
                    <a:pt x="1639" y="744"/>
                    <a:pt x="1649" y="789"/>
                  </a:cubicBezTo>
                  <a:cubicBezTo>
                    <a:pt x="1734" y="408"/>
                    <a:pt x="1258" y="0"/>
                    <a:pt x="837" y="0"/>
                  </a:cubicBezTo>
                  <a:close/>
                </a:path>
              </a:pathLst>
            </a:custGeom>
            <a:solidFill>
              <a:srgbClr val="DC6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9"/>
            <p:cNvSpPr/>
            <p:nvPr/>
          </p:nvSpPr>
          <p:spPr>
            <a:xfrm>
              <a:off x="7331575" y="423900"/>
              <a:ext cx="28750" cy="22950"/>
            </a:xfrm>
            <a:custGeom>
              <a:avLst/>
              <a:gdLst/>
              <a:ahLst/>
              <a:cxnLst/>
              <a:rect l="l" t="t" r="r" b="b"/>
              <a:pathLst>
                <a:path w="1150" h="918" extrusionOk="0">
                  <a:moveTo>
                    <a:pt x="643" y="0"/>
                  </a:moveTo>
                  <a:cubicBezTo>
                    <a:pt x="564" y="0"/>
                    <a:pt x="479" y="17"/>
                    <a:pt x="385" y="61"/>
                  </a:cubicBezTo>
                  <a:cubicBezTo>
                    <a:pt x="0" y="231"/>
                    <a:pt x="82" y="717"/>
                    <a:pt x="368" y="918"/>
                  </a:cubicBezTo>
                  <a:lnTo>
                    <a:pt x="374" y="918"/>
                  </a:lnTo>
                  <a:cubicBezTo>
                    <a:pt x="429" y="918"/>
                    <a:pt x="1027" y="904"/>
                    <a:pt x="1146" y="388"/>
                  </a:cubicBezTo>
                  <a:cubicBezTo>
                    <a:pt x="1146" y="384"/>
                    <a:pt x="1149" y="384"/>
                    <a:pt x="1149" y="384"/>
                  </a:cubicBezTo>
                  <a:cubicBezTo>
                    <a:pt x="1139" y="339"/>
                    <a:pt x="1126" y="299"/>
                    <a:pt x="1099" y="272"/>
                  </a:cubicBezTo>
                  <a:cubicBezTo>
                    <a:pt x="1099" y="272"/>
                    <a:pt x="949" y="0"/>
                    <a:pt x="643" y="0"/>
                  </a:cubicBez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9"/>
            <p:cNvSpPr/>
            <p:nvPr/>
          </p:nvSpPr>
          <p:spPr>
            <a:xfrm>
              <a:off x="7327150" y="469525"/>
              <a:ext cx="42350" cy="29100"/>
            </a:xfrm>
            <a:custGeom>
              <a:avLst/>
              <a:gdLst/>
              <a:ahLst/>
              <a:cxnLst/>
              <a:rect l="l" t="t" r="r" b="b"/>
              <a:pathLst>
                <a:path w="1694" h="1164" extrusionOk="0">
                  <a:moveTo>
                    <a:pt x="1693" y="0"/>
                  </a:moveTo>
                  <a:lnTo>
                    <a:pt x="184" y="868"/>
                  </a:lnTo>
                  <a:cubicBezTo>
                    <a:pt x="184" y="868"/>
                    <a:pt x="93" y="456"/>
                    <a:pt x="0" y="79"/>
                  </a:cubicBezTo>
                  <a:lnTo>
                    <a:pt x="0" y="79"/>
                  </a:lnTo>
                  <a:cubicBezTo>
                    <a:pt x="0" y="79"/>
                    <a:pt x="123" y="1163"/>
                    <a:pt x="157" y="1163"/>
                  </a:cubicBezTo>
                  <a:cubicBezTo>
                    <a:pt x="187" y="1150"/>
                    <a:pt x="1333" y="276"/>
                    <a:pt x="1693" y="0"/>
                  </a:cubicBezTo>
                  <a:close/>
                </a:path>
              </a:pathLst>
            </a:custGeom>
            <a:solidFill>
              <a:srgbClr val="DC6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9"/>
            <p:cNvSpPr/>
            <p:nvPr/>
          </p:nvSpPr>
          <p:spPr>
            <a:xfrm>
              <a:off x="7327150" y="467475"/>
              <a:ext cx="45050" cy="23750"/>
            </a:xfrm>
            <a:custGeom>
              <a:avLst/>
              <a:gdLst/>
              <a:ahLst/>
              <a:cxnLst/>
              <a:rect l="l" t="t" r="r" b="b"/>
              <a:pathLst>
                <a:path w="1802" h="950" extrusionOk="0">
                  <a:moveTo>
                    <a:pt x="1802" y="1"/>
                  </a:moveTo>
                  <a:lnTo>
                    <a:pt x="0" y="161"/>
                  </a:lnTo>
                  <a:cubicBezTo>
                    <a:pt x="93" y="538"/>
                    <a:pt x="184" y="950"/>
                    <a:pt x="184" y="950"/>
                  </a:cubicBezTo>
                  <a:lnTo>
                    <a:pt x="1693" y="82"/>
                  </a:lnTo>
                  <a:cubicBezTo>
                    <a:pt x="1761" y="32"/>
                    <a:pt x="1802" y="1"/>
                    <a:pt x="1802" y="1"/>
                  </a:cubicBezTo>
                  <a:close/>
                </a:path>
              </a:pathLst>
            </a:custGeom>
            <a:solidFill>
              <a:srgbClr val="E9AD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9"/>
            <p:cNvSpPr/>
            <p:nvPr/>
          </p:nvSpPr>
          <p:spPr>
            <a:xfrm>
              <a:off x="7156725" y="557575"/>
              <a:ext cx="157100" cy="161850"/>
            </a:xfrm>
            <a:custGeom>
              <a:avLst/>
              <a:gdLst/>
              <a:ahLst/>
              <a:cxnLst/>
              <a:rect l="l" t="t" r="r" b="b"/>
              <a:pathLst>
                <a:path w="6284" h="6474" extrusionOk="0">
                  <a:moveTo>
                    <a:pt x="4978" y="1"/>
                  </a:moveTo>
                  <a:lnTo>
                    <a:pt x="4978" y="1"/>
                  </a:lnTo>
                  <a:cubicBezTo>
                    <a:pt x="5614" y="837"/>
                    <a:pt x="5845" y="2163"/>
                    <a:pt x="4910" y="3553"/>
                  </a:cubicBezTo>
                  <a:cubicBezTo>
                    <a:pt x="3387" y="5824"/>
                    <a:pt x="1415" y="6005"/>
                    <a:pt x="827" y="6005"/>
                  </a:cubicBezTo>
                  <a:cubicBezTo>
                    <a:pt x="715" y="6005"/>
                    <a:pt x="654" y="5998"/>
                    <a:pt x="654" y="5998"/>
                  </a:cubicBezTo>
                  <a:lnTo>
                    <a:pt x="2146" y="3203"/>
                  </a:lnTo>
                  <a:lnTo>
                    <a:pt x="2146" y="3203"/>
                  </a:lnTo>
                  <a:lnTo>
                    <a:pt x="178" y="6188"/>
                  </a:lnTo>
                  <a:lnTo>
                    <a:pt x="178" y="5645"/>
                  </a:lnTo>
                  <a:cubicBezTo>
                    <a:pt x="56" y="6094"/>
                    <a:pt x="1" y="6474"/>
                    <a:pt x="1" y="6474"/>
                  </a:cubicBezTo>
                  <a:lnTo>
                    <a:pt x="800" y="6066"/>
                  </a:lnTo>
                  <a:lnTo>
                    <a:pt x="572" y="6338"/>
                  </a:lnTo>
                  <a:lnTo>
                    <a:pt x="1071" y="6474"/>
                  </a:lnTo>
                  <a:cubicBezTo>
                    <a:pt x="1071" y="6474"/>
                    <a:pt x="1275" y="6474"/>
                    <a:pt x="2190" y="6314"/>
                  </a:cubicBezTo>
                  <a:cubicBezTo>
                    <a:pt x="3102" y="6155"/>
                    <a:pt x="5107" y="4856"/>
                    <a:pt x="5706" y="2805"/>
                  </a:cubicBezTo>
                  <a:cubicBezTo>
                    <a:pt x="6284" y="817"/>
                    <a:pt x="5057" y="45"/>
                    <a:pt x="4978" y="1"/>
                  </a:cubicBezTo>
                  <a:close/>
                </a:path>
              </a:pathLst>
            </a:custGeom>
            <a:solidFill>
              <a:srgbClr val="DC6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9"/>
            <p:cNvSpPr/>
            <p:nvPr/>
          </p:nvSpPr>
          <p:spPr>
            <a:xfrm>
              <a:off x="7161150" y="557500"/>
              <a:ext cx="141700" cy="154800"/>
            </a:xfrm>
            <a:custGeom>
              <a:avLst/>
              <a:gdLst/>
              <a:ahLst/>
              <a:cxnLst/>
              <a:rect l="l" t="t" r="r" b="b"/>
              <a:pathLst>
                <a:path w="5668" h="6192" extrusionOk="0">
                  <a:moveTo>
                    <a:pt x="4798" y="1"/>
                  </a:moveTo>
                  <a:cubicBezTo>
                    <a:pt x="4798" y="1"/>
                    <a:pt x="3927" y="3764"/>
                    <a:pt x="3196" y="4267"/>
                  </a:cubicBezTo>
                  <a:cubicBezTo>
                    <a:pt x="2469" y="4767"/>
                    <a:pt x="1415" y="4835"/>
                    <a:pt x="1415" y="4835"/>
                  </a:cubicBezTo>
                  <a:lnTo>
                    <a:pt x="2286" y="2510"/>
                  </a:lnTo>
                  <a:lnTo>
                    <a:pt x="2286" y="2510"/>
                  </a:lnTo>
                  <a:cubicBezTo>
                    <a:pt x="2285" y="2510"/>
                    <a:pt x="963" y="3900"/>
                    <a:pt x="483" y="4539"/>
                  </a:cubicBezTo>
                  <a:cubicBezTo>
                    <a:pt x="266" y="4832"/>
                    <a:pt x="106" y="5267"/>
                    <a:pt x="1" y="5648"/>
                  </a:cubicBezTo>
                  <a:lnTo>
                    <a:pt x="1" y="6191"/>
                  </a:lnTo>
                  <a:lnTo>
                    <a:pt x="1969" y="3206"/>
                  </a:lnTo>
                  <a:lnTo>
                    <a:pt x="1969" y="3206"/>
                  </a:lnTo>
                  <a:lnTo>
                    <a:pt x="477" y="6001"/>
                  </a:lnTo>
                  <a:cubicBezTo>
                    <a:pt x="477" y="6001"/>
                    <a:pt x="538" y="6008"/>
                    <a:pt x="650" y="6008"/>
                  </a:cubicBezTo>
                  <a:cubicBezTo>
                    <a:pt x="1238" y="6008"/>
                    <a:pt x="3210" y="5827"/>
                    <a:pt x="4733" y="3556"/>
                  </a:cubicBezTo>
                  <a:cubicBezTo>
                    <a:pt x="5668" y="2166"/>
                    <a:pt x="5437" y="840"/>
                    <a:pt x="4801" y="4"/>
                  </a:cubicBezTo>
                  <a:lnTo>
                    <a:pt x="4798" y="1"/>
                  </a:lnTo>
                  <a:close/>
                </a:path>
              </a:pathLst>
            </a:custGeom>
            <a:solidFill>
              <a:srgbClr val="FE3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9"/>
            <p:cNvSpPr/>
            <p:nvPr/>
          </p:nvSpPr>
          <p:spPr>
            <a:xfrm>
              <a:off x="7083375" y="713050"/>
              <a:ext cx="257325" cy="79500"/>
            </a:xfrm>
            <a:custGeom>
              <a:avLst/>
              <a:gdLst/>
              <a:ahLst/>
              <a:cxnLst/>
              <a:rect l="l" t="t" r="r" b="b"/>
              <a:pathLst>
                <a:path w="10293" h="3180" extrusionOk="0">
                  <a:moveTo>
                    <a:pt x="10292" y="449"/>
                  </a:moveTo>
                  <a:lnTo>
                    <a:pt x="10292" y="449"/>
                  </a:lnTo>
                  <a:cubicBezTo>
                    <a:pt x="9673" y="1143"/>
                    <a:pt x="9003" y="1741"/>
                    <a:pt x="8306" y="2200"/>
                  </a:cubicBezTo>
                  <a:lnTo>
                    <a:pt x="8293" y="2285"/>
                  </a:lnTo>
                  <a:cubicBezTo>
                    <a:pt x="9034" y="1799"/>
                    <a:pt x="9701" y="1156"/>
                    <a:pt x="10292" y="449"/>
                  </a:cubicBezTo>
                  <a:close/>
                  <a:moveTo>
                    <a:pt x="1" y="0"/>
                  </a:moveTo>
                  <a:lnTo>
                    <a:pt x="1" y="0"/>
                  </a:lnTo>
                  <a:cubicBezTo>
                    <a:pt x="994" y="1438"/>
                    <a:pt x="2459" y="2801"/>
                    <a:pt x="4533" y="3114"/>
                  </a:cubicBezTo>
                  <a:cubicBezTo>
                    <a:pt x="4529" y="3101"/>
                    <a:pt x="4526" y="3093"/>
                    <a:pt x="4526" y="3093"/>
                  </a:cubicBezTo>
                  <a:cubicBezTo>
                    <a:pt x="2547" y="2652"/>
                    <a:pt x="1058" y="1397"/>
                    <a:pt x="1" y="0"/>
                  </a:cubicBezTo>
                  <a:close/>
                  <a:moveTo>
                    <a:pt x="7225" y="2784"/>
                  </a:moveTo>
                  <a:cubicBezTo>
                    <a:pt x="6698" y="3009"/>
                    <a:pt x="6161" y="3148"/>
                    <a:pt x="5624" y="3179"/>
                  </a:cubicBezTo>
                  <a:cubicBezTo>
                    <a:pt x="6185" y="3162"/>
                    <a:pt x="6718" y="3043"/>
                    <a:pt x="7225" y="2842"/>
                  </a:cubicBezTo>
                  <a:lnTo>
                    <a:pt x="7225" y="2784"/>
                  </a:lnTo>
                  <a:close/>
                </a:path>
              </a:pathLst>
            </a:custGeom>
            <a:solidFill>
              <a:srgbClr val="E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9"/>
            <p:cNvSpPr/>
            <p:nvPr/>
          </p:nvSpPr>
          <p:spPr>
            <a:xfrm>
              <a:off x="7041050" y="588525"/>
              <a:ext cx="376050" cy="204025"/>
            </a:xfrm>
            <a:custGeom>
              <a:avLst/>
              <a:gdLst/>
              <a:ahLst/>
              <a:cxnLst/>
              <a:rect l="l" t="t" r="r" b="b"/>
              <a:pathLst>
                <a:path w="15042" h="8161" extrusionOk="0">
                  <a:moveTo>
                    <a:pt x="14970" y="1"/>
                  </a:moveTo>
                  <a:cubicBezTo>
                    <a:pt x="13709" y="1"/>
                    <a:pt x="12430" y="1680"/>
                    <a:pt x="10978" y="3359"/>
                  </a:cubicBezTo>
                  <a:cubicBezTo>
                    <a:pt x="9527" y="5039"/>
                    <a:pt x="7901" y="6718"/>
                    <a:pt x="5940" y="6718"/>
                  </a:cubicBezTo>
                  <a:cubicBezTo>
                    <a:pt x="5899" y="6718"/>
                    <a:pt x="5855" y="6718"/>
                    <a:pt x="5814" y="6715"/>
                  </a:cubicBezTo>
                  <a:cubicBezTo>
                    <a:pt x="1786" y="6569"/>
                    <a:pt x="7" y="1415"/>
                    <a:pt x="1" y="1401"/>
                  </a:cubicBezTo>
                  <a:lnTo>
                    <a:pt x="1" y="1401"/>
                  </a:lnTo>
                  <a:cubicBezTo>
                    <a:pt x="187" y="2041"/>
                    <a:pt x="708" y="3550"/>
                    <a:pt x="1694" y="4981"/>
                  </a:cubicBezTo>
                  <a:cubicBezTo>
                    <a:pt x="2751" y="6378"/>
                    <a:pt x="4240" y="7633"/>
                    <a:pt x="6219" y="8074"/>
                  </a:cubicBezTo>
                  <a:lnTo>
                    <a:pt x="7286" y="8160"/>
                  </a:lnTo>
                  <a:lnTo>
                    <a:pt x="7317" y="8160"/>
                  </a:lnTo>
                  <a:cubicBezTo>
                    <a:pt x="7854" y="8129"/>
                    <a:pt x="8391" y="7990"/>
                    <a:pt x="8918" y="7765"/>
                  </a:cubicBezTo>
                  <a:lnTo>
                    <a:pt x="9999" y="7181"/>
                  </a:lnTo>
                  <a:cubicBezTo>
                    <a:pt x="10696" y="6722"/>
                    <a:pt x="11366" y="6124"/>
                    <a:pt x="11985" y="5430"/>
                  </a:cubicBezTo>
                  <a:cubicBezTo>
                    <a:pt x="13960" y="3056"/>
                    <a:pt x="15041" y="1"/>
                    <a:pt x="15041" y="1"/>
                  </a:cubicBezTo>
                  <a:close/>
                </a:path>
              </a:pathLst>
            </a:custGeom>
            <a:solidFill>
              <a:srgbClr val="DC6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9"/>
            <p:cNvSpPr/>
            <p:nvPr/>
          </p:nvSpPr>
          <p:spPr>
            <a:xfrm>
              <a:off x="7196500" y="790375"/>
              <a:ext cx="26725" cy="2250"/>
            </a:xfrm>
            <a:custGeom>
              <a:avLst/>
              <a:gdLst/>
              <a:ahLst/>
              <a:cxnLst/>
              <a:rect l="l" t="t" r="r" b="b"/>
              <a:pathLst>
                <a:path w="1069" h="90" extrusionOk="0">
                  <a:moveTo>
                    <a:pt x="1" y="0"/>
                  </a:moveTo>
                  <a:cubicBezTo>
                    <a:pt x="1" y="0"/>
                    <a:pt x="4" y="8"/>
                    <a:pt x="8" y="21"/>
                  </a:cubicBezTo>
                  <a:cubicBezTo>
                    <a:pt x="300" y="66"/>
                    <a:pt x="606" y="89"/>
                    <a:pt x="925" y="89"/>
                  </a:cubicBezTo>
                  <a:cubicBezTo>
                    <a:pt x="970" y="89"/>
                    <a:pt x="1021" y="89"/>
                    <a:pt x="1068" y="86"/>
                  </a:cubicBezTo>
                  <a:lnTo>
                    <a:pt x="1" y="0"/>
                  </a:ln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9"/>
            <p:cNvSpPr/>
            <p:nvPr/>
          </p:nvSpPr>
          <p:spPr>
            <a:xfrm>
              <a:off x="7264000" y="768050"/>
              <a:ext cx="27050" cy="16075"/>
            </a:xfrm>
            <a:custGeom>
              <a:avLst/>
              <a:gdLst/>
              <a:ahLst/>
              <a:cxnLst/>
              <a:rect l="l" t="t" r="r" b="b"/>
              <a:pathLst>
                <a:path w="1082" h="643" extrusionOk="0">
                  <a:moveTo>
                    <a:pt x="1081" y="0"/>
                  </a:moveTo>
                  <a:lnTo>
                    <a:pt x="0" y="584"/>
                  </a:lnTo>
                  <a:lnTo>
                    <a:pt x="0" y="642"/>
                  </a:lnTo>
                  <a:cubicBezTo>
                    <a:pt x="371" y="496"/>
                    <a:pt x="728" y="309"/>
                    <a:pt x="1068" y="85"/>
                  </a:cubicBezTo>
                  <a:lnTo>
                    <a:pt x="1081" y="0"/>
                  </a:ln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9"/>
            <p:cNvSpPr/>
            <p:nvPr/>
          </p:nvSpPr>
          <p:spPr>
            <a:xfrm>
              <a:off x="7305800" y="577400"/>
              <a:ext cx="96175" cy="70125"/>
            </a:xfrm>
            <a:custGeom>
              <a:avLst/>
              <a:gdLst/>
              <a:ahLst/>
              <a:cxnLst/>
              <a:rect l="l" t="t" r="r" b="b"/>
              <a:pathLst>
                <a:path w="3847" h="2805" extrusionOk="0">
                  <a:moveTo>
                    <a:pt x="1949" y="0"/>
                  </a:moveTo>
                  <a:lnTo>
                    <a:pt x="1" y="1971"/>
                  </a:lnTo>
                  <a:lnTo>
                    <a:pt x="86" y="2057"/>
                  </a:lnTo>
                  <a:lnTo>
                    <a:pt x="1840" y="282"/>
                  </a:lnTo>
                  <a:lnTo>
                    <a:pt x="1949" y="2805"/>
                  </a:lnTo>
                  <a:lnTo>
                    <a:pt x="2982" y="1176"/>
                  </a:lnTo>
                  <a:lnTo>
                    <a:pt x="3163" y="2376"/>
                  </a:lnTo>
                  <a:lnTo>
                    <a:pt x="3846" y="1085"/>
                  </a:lnTo>
                  <a:lnTo>
                    <a:pt x="3737" y="1030"/>
                  </a:lnTo>
                  <a:lnTo>
                    <a:pt x="3227" y="1996"/>
                  </a:lnTo>
                  <a:lnTo>
                    <a:pt x="3054" y="840"/>
                  </a:lnTo>
                  <a:lnTo>
                    <a:pt x="2055" y="2417"/>
                  </a:lnTo>
                  <a:lnTo>
                    <a:pt x="1949" y="0"/>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9"/>
            <p:cNvSpPr/>
            <p:nvPr/>
          </p:nvSpPr>
          <p:spPr>
            <a:xfrm>
              <a:off x="6908550" y="315425"/>
              <a:ext cx="189400" cy="308900"/>
            </a:xfrm>
            <a:custGeom>
              <a:avLst/>
              <a:gdLst/>
              <a:ahLst/>
              <a:cxnLst/>
              <a:rect l="l" t="t" r="r" b="b"/>
              <a:pathLst>
                <a:path w="7576" h="12356" extrusionOk="0">
                  <a:moveTo>
                    <a:pt x="102" y="1"/>
                  </a:moveTo>
                  <a:lnTo>
                    <a:pt x="0" y="62"/>
                  </a:lnTo>
                  <a:lnTo>
                    <a:pt x="7474" y="12356"/>
                  </a:lnTo>
                  <a:lnTo>
                    <a:pt x="7575" y="12295"/>
                  </a:lnTo>
                  <a:lnTo>
                    <a:pt x="102" y="1"/>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9"/>
            <p:cNvSpPr/>
            <p:nvPr/>
          </p:nvSpPr>
          <p:spPr>
            <a:xfrm>
              <a:off x="6890275" y="513300"/>
              <a:ext cx="182850" cy="123950"/>
            </a:xfrm>
            <a:custGeom>
              <a:avLst/>
              <a:gdLst/>
              <a:ahLst/>
              <a:cxnLst/>
              <a:rect l="l" t="t" r="r" b="b"/>
              <a:pathLst>
                <a:path w="7314" h="4958" extrusionOk="0">
                  <a:moveTo>
                    <a:pt x="69" y="0"/>
                  </a:moveTo>
                  <a:lnTo>
                    <a:pt x="0" y="99"/>
                  </a:lnTo>
                  <a:lnTo>
                    <a:pt x="7246" y="4957"/>
                  </a:lnTo>
                  <a:lnTo>
                    <a:pt x="7313" y="4859"/>
                  </a:lnTo>
                  <a:lnTo>
                    <a:pt x="69" y="0"/>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9"/>
            <p:cNvSpPr/>
            <p:nvPr/>
          </p:nvSpPr>
          <p:spPr>
            <a:xfrm>
              <a:off x="7177900" y="580275"/>
              <a:ext cx="34450" cy="67425"/>
            </a:xfrm>
            <a:custGeom>
              <a:avLst/>
              <a:gdLst/>
              <a:ahLst/>
              <a:cxnLst/>
              <a:rect l="l" t="t" r="r" b="b"/>
              <a:pathLst>
                <a:path w="1378" h="2697" extrusionOk="0">
                  <a:moveTo>
                    <a:pt x="1272" y="0"/>
                  </a:moveTo>
                  <a:lnTo>
                    <a:pt x="0" y="2642"/>
                  </a:lnTo>
                  <a:lnTo>
                    <a:pt x="109" y="2697"/>
                  </a:lnTo>
                  <a:lnTo>
                    <a:pt x="1377" y="52"/>
                  </a:lnTo>
                  <a:lnTo>
                    <a:pt x="1272" y="0"/>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9"/>
            <p:cNvSpPr/>
            <p:nvPr/>
          </p:nvSpPr>
          <p:spPr>
            <a:xfrm>
              <a:off x="7209700" y="583500"/>
              <a:ext cx="19725" cy="31225"/>
            </a:xfrm>
            <a:custGeom>
              <a:avLst/>
              <a:gdLst/>
              <a:ahLst/>
              <a:cxnLst/>
              <a:rect l="l" t="t" r="r" b="b"/>
              <a:pathLst>
                <a:path w="789" h="1249" extrusionOk="0">
                  <a:moveTo>
                    <a:pt x="686" y="1"/>
                  </a:moveTo>
                  <a:lnTo>
                    <a:pt x="0" y="1187"/>
                  </a:lnTo>
                  <a:lnTo>
                    <a:pt x="105" y="1248"/>
                  </a:lnTo>
                  <a:lnTo>
                    <a:pt x="788" y="59"/>
                  </a:lnTo>
                  <a:lnTo>
                    <a:pt x="686" y="1"/>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9"/>
            <p:cNvSpPr/>
            <p:nvPr/>
          </p:nvSpPr>
          <p:spPr>
            <a:xfrm>
              <a:off x="7226775" y="615650"/>
              <a:ext cx="17350" cy="27800"/>
            </a:xfrm>
            <a:custGeom>
              <a:avLst/>
              <a:gdLst/>
              <a:ahLst/>
              <a:cxnLst/>
              <a:rect l="l" t="t" r="r" b="b"/>
              <a:pathLst>
                <a:path w="694" h="1112" extrusionOk="0">
                  <a:moveTo>
                    <a:pt x="588" y="0"/>
                  </a:moveTo>
                  <a:lnTo>
                    <a:pt x="0" y="1053"/>
                  </a:lnTo>
                  <a:lnTo>
                    <a:pt x="105" y="1111"/>
                  </a:lnTo>
                  <a:lnTo>
                    <a:pt x="694" y="61"/>
                  </a:lnTo>
                  <a:lnTo>
                    <a:pt x="588" y="0"/>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49"/>
          <p:cNvSpPr txBox="1"/>
          <p:nvPr/>
        </p:nvSpPr>
        <p:spPr>
          <a:xfrm>
            <a:off x="2730163" y="4247997"/>
            <a:ext cx="2487000" cy="722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Roboto Condensed"/>
                <a:ea typeface="Roboto Condensed"/>
                <a:cs typeface="Roboto Condensed"/>
                <a:sym typeface="Roboto Condensed"/>
              </a:rPr>
              <a:t>Adapted by Tamara Scholtz; </a:t>
            </a:r>
            <a:endParaRPr sz="1100" b="1" dirty="0">
              <a:latin typeface="Roboto Condensed"/>
              <a:ea typeface="Roboto Condensed"/>
              <a:cs typeface="Roboto Condensed"/>
              <a:sym typeface="Roboto Condensed"/>
            </a:endParaRPr>
          </a:p>
          <a:p>
            <a:pPr marL="0" lvl="0" indent="0" algn="l" rtl="0">
              <a:spcBef>
                <a:spcPts val="0"/>
              </a:spcBef>
              <a:spcAft>
                <a:spcPts val="0"/>
              </a:spcAft>
              <a:buNone/>
            </a:pPr>
            <a:r>
              <a:rPr lang="en" sz="1100" b="1" dirty="0">
                <a:latin typeface="Roboto Condensed"/>
                <a:ea typeface="Roboto Condensed"/>
                <a:cs typeface="Roboto Condensed"/>
                <a:sym typeface="Roboto Condensed"/>
              </a:rPr>
              <a:t>original concept by Timm Freitas and Kaytie Storms</a:t>
            </a:r>
            <a:endParaRPr sz="1300" dirty="0">
              <a:latin typeface="Roboto Condensed Light"/>
              <a:ea typeface="Roboto Condensed Light"/>
              <a:cs typeface="Roboto Condensed Light"/>
              <a:sym typeface="Roboto Condensed Light"/>
            </a:endParaRPr>
          </a:p>
        </p:txBody>
      </p:sp>
      <p:sp>
        <p:nvSpPr>
          <p:cNvPr id="435" name="Google Shape;435;p49"/>
          <p:cNvSpPr txBox="1"/>
          <p:nvPr/>
        </p:nvSpPr>
        <p:spPr>
          <a:xfrm>
            <a:off x="75999" y="4212363"/>
            <a:ext cx="2654164"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Roboto Condensed"/>
                <a:ea typeface="Roboto Condensed"/>
                <a:cs typeface="Roboto Condensed"/>
                <a:sym typeface="Roboto Condensed"/>
              </a:rPr>
              <a:t>*Link to T. Scholtz’s Intro to Synthesis </a:t>
            </a:r>
            <a:r>
              <a:rPr lang="en" sz="1200" b="1" u="sng" dirty="0">
                <a:solidFill>
                  <a:srgbClr val="0000FF"/>
                </a:solidFill>
                <a:highlight>
                  <a:srgbClr val="FFFF00"/>
                </a:highlight>
                <a:latin typeface="Roboto Condensed"/>
                <a:ea typeface="Roboto Condensed"/>
                <a:cs typeface="Roboto Condensed"/>
                <a:sym typeface="Roboto Condense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HERE</a:t>
            </a:r>
            <a:endParaRPr sz="1200" b="1" dirty="0">
              <a:solidFill>
                <a:srgbClr val="0000FF"/>
              </a:solidFill>
              <a:highlight>
                <a:srgbClr val="FFFF00"/>
              </a:highlight>
              <a:latin typeface="Roboto Condensed"/>
              <a:ea typeface="Roboto Condensed"/>
              <a:cs typeface="Roboto Condensed"/>
              <a:sym typeface="Roboto Condensed"/>
            </a:endParaRPr>
          </a:p>
          <a:p>
            <a:pPr marL="0" lvl="0" indent="0" algn="l" rtl="0">
              <a:spcBef>
                <a:spcPts val="0"/>
              </a:spcBef>
              <a:spcAft>
                <a:spcPts val="0"/>
              </a:spcAft>
              <a:buNone/>
            </a:pPr>
            <a:r>
              <a:rPr lang="en" sz="1200" b="1" dirty="0">
                <a:latin typeface="Roboto Condensed"/>
                <a:ea typeface="Roboto Condensed"/>
                <a:cs typeface="Roboto Condensed"/>
                <a:sym typeface="Roboto Condensed"/>
              </a:rPr>
              <a:t>*Link to T. Freitas and K. Storms original pdf prompt </a:t>
            </a:r>
            <a:r>
              <a:rPr lang="en" sz="1200" b="1" u="sng" dirty="0">
                <a:solidFill>
                  <a:srgbClr val="0000FF"/>
                </a:solidFill>
                <a:highlight>
                  <a:srgbClr val="FFFF00"/>
                </a:highlight>
                <a:latin typeface="Roboto Condensed"/>
                <a:ea typeface="Roboto Condensed"/>
                <a:cs typeface="Roboto Condensed"/>
                <a:sym typeface="Roboto Condensed"/>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HERE</a:t>
            </a:r>
            <a:endParaRPr sz="1200" b="1" dirty="0">
              <a:solidFill>
                <a:srgbClr val="0000FF"/>
              </a:solidFill>
              <a:highlight>
                <a:srgbClr val="FFFF00"/>
              </a:highlight>
              <a:latin typeface="Roboto Condensed"/>
              <a:ea typeface="Roboto Condensed"/>
              <a:cs typeface="Roboto Condensed"/>
              <a:sym typeface="Roboto Condensed"/>
            </a:endParaRPr>
          </a:p>
        </p:txBody>
      </p:sp>
      <p:sp>
        <p:nvSpPr>
          <p:cNvPr id="436" name="Google Shape;436;p49"/>
          <p:cNvSpPr txBox="1"/>
          <p:nvPr/>
        </p:nvSpPr>
        <p:spPr>
          <a:xfrm>
            <a:off x="-1876625" y="2355050"/>
            <a:ext cx="1645200" cy="1985700"/>
          </a:xfrm>
          <a:prstGeom prst="rect">
            <a:avLst/>
          </a:prstGeom>
          <a:solidFill>
            <a:srgbClr val="FF9A9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Alegreya Sans"/>
                <a:ea typeface="Alegreya Sans"/>
                <a:cs typeface="Alegreya Sans"/>
                <a:sym typeface="Alegreya Sans"/>
              </a:rPr>
              <a:t>Please preserve the credits in order to acknowledge those who have created this awesome assignment. Consider placing credits here OR at the end of your presentation.</a:t>
            </a:r>
            <a:endParaRPr sz="1300" b="1">
              <a:latin typeface="Alegreya Sans"/>
              <a:ea typeface="Alegreya Sans"/>
              <a:cs typeface="Alegreya Sans"/>
              <a:sym typeface="Alegreya San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43"/>
        <p:cNvGrpSpPr/>
        <p:nvPr/>
      </p:nvGrpSpPr>
      <p:grpSpPr>
        <a:xfrm>
          <a:off x="0" y="0"/>
          <a:ext cx="0" cy="0"/>
          <a:chOff x="0" y="0"/>
          <a:chExt cx="0" cy="0"/>
        </a:xfrm>
      </p:grpSpPr>
      <p:grpSp>
        <p:nvGrpSpPr>
          <p:cNvPr id="1644" name="Google Shape;1644;p58"/>
          <p:cNvGrpSpPr/>
          <p:nvPr/>
        </p:nvGrpSpPr>
        <p:grpSpPr>
          <a:xfrm>
            <a:off x="1482025" y="685849"/>
            <a:ext cx="6349960" cy="3841346"/>
            <a:chOff x="1482025" y="685849"/>
            <a:chExt cx="6349960" cy="3841346"/>
          </a:xfrm>
        </p:grpSpPr>
        <p:sp>
          <p:nvSpPr>
            <p:cNvPr id="1645" name="Google Shape;1645;p58"/>
            <p:cNvSpPr/>
            <p:nvPr/>
          </p:nvSpPr>
          <p:spPr>
            <a:xfrm>
              <a:off x="7611659" y="2666170"/>
              <a:ext cx="84963" cy="84965"/>
            </a:xfrm>
            <a:custGeom>
              <a:avLst/>
              <a:gdLst/>
              <a:ahLst/>
              <a:cxnLst/>
              <a:rect l="l" t="t" r="r" b="b"/>
              <a:pathLst>
                <a:path w="1062" h="1062" extrusionOk="0">
                  <a:moveTo>
                    <a:pt x="529" y="1"/>
                  </a:moveTo>
                  <a:cubicBezTo>
                    <a:pt x="238" y="1"/>
                    <a:pt x="1" y="238"/>
                    <a:pt x="1" y="529"/>
                  </a:cubicBezTo>
                  <a:cubicBezTo>
                    <a:pt x="1" y="824"/>
                    <a:pt x="238" y="1061"/>
                    <a:pt x="529" y="1061"/>
                  </a:cubicBezTo>
                  <a:cubicBezTo>
                    <a:pt x="824" y="1061"/>
                    <a:pt x="1061" y="824"/>
                    <a:pt x="1061" y="529"/>
                  </a:cubicBezTo>
                  <a:cubicBezTo>
                    <a:pt x="1061" y="238"/>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8"/>
            <p:cNvSpPr/>
            <p:nvPr/>
          </p:nvSpPr>
          <p:spPr>
            <a:xfrm>
              <a:off x="1997162" y="4252315"/>
              <a:ext cx="84963" cy="84965"/>
            </a:xfrm>
            <a:custGeom>
              <a:avLst/>
              <a:gdLst/>
              <a:ahLst/>
              <a:cxnLst/>
              <a:rect l="l" t="t" r="r" b="b"/>
              <a:pathLst>
                <a:path w="1062" h="1062" extrusionOk="0">
                  <a:moveTo>
                    <a:pt x="529" y="1"/>
                  </a:moveTo>
                  <a:cubicBezTo>
                    <a:pt x="238" y="1"/>
                    <a:pt x="1" y="239"/>
                    <a:pt x="1" y="529"/>
                  </a:cubicBezTo>
                  <a:cubicBezTo>
                    <a:pt x="1" y="824"/>
                    <a:pt x="238" y="1061"/>
                    <a:pt x="529" y="1061"/>
                  </a:cubicBezTo>
                  <a:cubicBezTo>
                    <a:pt x="824" y="1061"/>
                    <a:pt x="1061" y="824"/>
                    <a:pt x="1061" y="529"/>
                  </a:cubicBezTo>
                  <a:cubicBezTo>
                    <a:pt x="1061" y="239"/>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8"/>
            <p:cNvSpPr/>
            <p:nvPr/>
          </p:nvSpPr>
          <p:spPr>
            <a:xfrm>
              <a:off x="7276849" y="3895901"/>
              <a:ext cx="66162" cy="65924"/>
            </a:xfrm>
            <a:custGeom>
              <a:avLst/>
              <a:gdLst/>
              <a:ahLst/>
              <a:cxnLst/>
              <a:rect l="l" t="t" r="r" b="b"/>
              <a:pathLst>
                <a:path w="827" h="824" extrusionOk="0">
                  <a:moveTo>
                    <a:pt x="413" y="0"/>
                  </a:moveTo>
                  <a:cubicBezTo>
                    <a:pt x="185" y="0"/>
                    <a:pt x="1" y="184"/>
                    <a:pt x="1" y="411"/>
                  </a:cubicBezTo>
                  <a:cubicBezTo>
                    <a:pt x="1" y="639"/>
                    <a:pt x="185" y="823"/>
                    <a:pt x="413" y="823"/>
                  </a:cubicBezTo>
                  <a:cubicBezTo>
                    <a:pt x="643" y="823"/>
                    <a:pt x="827" y="639"/>
                    <a:pt x="827" y="411"/>
                  </a:cubicBezTo>
                  <a:cubicBezTo>
                    <a:pt x="827" y="184"/>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8"/>
            <p:cNvSpPr/>
            <p:nvPr/>
          </p:nvSpPr>
          <p:spPr>
            <a:xfrm>
              <a:off x="7104763" y="4303998"/>
              <a:ext cx="66242" cy="66164"/>
            </a:xfrm>
            <a:custGeom>
              <a:avLst/>
              <a:gdLst/>
              <a:ahLst/>
              <a:cxnLst/>
              <a:rect l="l" t="t" r="r" b="b"/>
              <a:pathLst>
                <a:path w="828" h="827" extrusionOk="0">
                  <a:moveTo>
                    <a:pt x="413" y="0"/>
                  </a:moveTo>
                  <a:cubicBezTo>
                    <a:pt x="185" y="0"/>
                    <a:pt x="1" y="187"/>
                    <a:pt x="1" y="415"/>
                  </a:cubicBezTo>
                  <a:cubicBezTo>
                    <a:pt x="1" y="643"/>
                    <a:pt x="185" y="827"/>
                    <a:pt x="413" y="827"/>
                  </a:cubicBezTo>
                  <a:cubicBezTo>
                    <a:pt x="643" y="827"/>
                    <a:pt x="827" y="643"/>
                    <a:pt x="827" y="415"/>
                  </a:cubicBezTo>
                  <a:cubicBezTo>
                    <a:pt x="827" y="187"/>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8"/>
            <p:cNvSpPr/>
            <p:nvPr/>
          </p:nvSpPr>
          <p:spPr>
            <a:xfrm>
              <a:off x="1654671" y="1136268"/>
              <a:ext cx="66162" cy="66164"/>
            </a:xfrm>
            <a:custGeom>
              <a:avLst/>
              <a:gdLst/>
              <a:ahLst/>
              <a:cxnLst/>
              <a:rect l="l" t="t" r="r" b="b"/>
              <a:pathLst>
                <a:path w="827" h="827" extrusionOk="0">
                  <a:moveTo>
                    <a:pt x="411" y="0"/>
                  </a:moveTo>
                  <a:cubicBezTo>
                    <a:pt x="184" y="0"/>
                    <a:pt x="0" y="184"/>
                    <a:pt x="0" y="412"/>
                  </a:cubicBezTo>
                  <a:cubicBezTo>
                    <a:pt x="0" y="642"/>
                    <a:pt x="184" y="826"/>
                    <a:pt x="411" y="826"/>
                  </a:cubicBezTo>
                  <a:cubicBezTo>
                    <a:pt x="639" y="826"/>
                    <a:pt x="826" y="642"/>
                    <a:pt x="826" y="412"/>
                  </a:cubicBezTo>
                  <a:cubicBezTo>
                    <a:pt x="826" y="184"/>
                    <a:pt x="639"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8"/>
            <p:cNvSpPr/>
            <p:nvPr/>
          </p:nvSpPr>
          <p:spPr>
            <a:xfrm>
              <a:off x="7429653" y="1307235"/>
              <a:ext cx="91603" cy="91606"/>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8"/>
            <p:cNvSpPr/>
            <p:nvPr/>
          </p:nvSpPr>
          <p:spPr>
            <a:xfrm>
              <a:off x="4522361" y="707530"/>
              <a:ext cx="91603" cy="91606"/>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8"/>
            <p:cNvSpPr/>
            <p:nvPr/>
          </p:nvSpPr>
          <p:spPr>
            <a:xfrm>
              <a:off x="1632190" y="1561965"/>
              <a:ext cx="111123" cy="110887"/>
            </a:xfrm>
            <a:custGeom>
              <a:avLst/>
              <a:gdLst/>
              <a:ahLst/>
              <a:cxnLst/>
              <a:rect l="l" t="t" r="r" b="b"/>
              <a:pathLst>
                <a:path w="1389" h="1386" extrusionOk="0">
                  <a:moveTo>
                    <a:pt x="692" y="1"/>
                  </a:moveTo>
                  <a:cubicBezTo>
                    <a:pt x="311" y="1"/>
                    <a:pt x="0" y="309"/>
                    <a:pt x="0" y="694"/>
                  </a:cubicBezTo>
                  <a:cubicBezTo>
                    <a:pt x="0" y="1075"/>
                    <a:pt x="311" y="1386"/>
                    <a:pt x="692" y="1386"/>
                  </a:cubicBezTo>
                  <a:cubicBezTo>
                    <a:pt x="1077" y="1386"/>
                    <a:pt x="1388" y="1075"/>
                    <a:pt x="1388" y="694"/>
                  </a:cubicBezTo>
                  <a:cubicBezTo>
                    <a:pt x="1388" y="309"/>
                    <a:pt x="1077" y="1"/>
                    <a:pt x="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8"/>
            <p:cNvSpPr/>
            <p:nvPr/>
          </p:nvSpPr>
          <p:spPr>
            <a:xfrm>
              <a:off x="2090525" y="1077065"/>
              <a:ext cx="41841" cy="41603"/>
            </a:xfrm>
            <a:custGeom>
              <a:avLst/>
              <a:gdLst/>
              <a:ahLst/>
              <a:cxnLst/>
              <a:rect l="l" t="t" r="r" b="b"/>
              <a:pathLst>
                <a:path w="523" h="520" extrusionOk="0">
                  <a:moveTo>
                    <a:pt x="262" y="1"/>
                  </a:moveTo>
                  <a:cubicBezTo>
                    <a:pt x="118" y="1"/>
                    <a:pt x="1" y="115"/>
                    <a:pt x="1" y="258"/>
                  </a:cubicBezTo>
                  <a:cubicBezTo>
                    <a:pt x="1" y="402"/>
                    <a:pt x="118" y="519"/>
                    <a:pt x="262" y="519"/>
                  </a:cubicBezTo>
                  <a:cubicBezTo>
                    <a:pt x="406" y="519"/>
                    <a:pt x="523" y="402"/>
                    <a:pt x="523" y="258"/>
                  </a:cubicBezTo>
                  <a:cubicBezTo>
                    <a:pt x="523" y="115"/>
                    <a:pt x="406" y="1"/>
                    <a:pt x="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8"/>
            <p:cNvSpPr/>
            <p:nvPr/>
          </p:nvSpPr>
          <p:spPr>
            <a:xfrm>
              <a:off x="7248208" y="1067225"/>
              <a:ext cx="75282" cy="69044"/>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8"/>
            <p:cNvSpPr/>
            <p:nvPr/>
          </p:nvSpPr>
          <p:spPr>
            <a:xfrm>
              <a:off x="2265330" y="4417282"/>
              <a:ext cx="75282" cy="69044"/>
            </a:xfrm>
            <a:custGeom>
              <a:avLst/>
              <a:gdLst/>
              <a:ahLst/>
              <a:cxnLst/>
              <a:rect l="l" t="t" r="r" b="b"/>
              <a:pathLst>
                <a:path w="941" h="863" extrusionOk="0">
                  <a:moveTo>
                    <a:pt x="475" y="1"/>
                  </a:moveTo>
                  <a:cubicBezTo>
                    <a:pt x="274" y="1"/>
                    <a:pt x="95" y="139"/>
                    <a:pt x="51" y="341"/>
                  </a:cubicBezTo>
                  <a:cubicBezTo>
                    <a:pt x="0" y="575"/>
                    <a:pt x="147" y="803"/>
                    <a:pt x="382" y="852"/>
                  </a:cubicBezTo>
                  <a:cubicBezTo>
                    <a:pt x="412" y="859"/>
                    <a:pt x="442" y="862"/>
                    <a:pt x="472" y="862"/>
                  </a:cubicBezTo>
                  <a:cubicBezTo>
                    <a:pt x="670" y="862"/>
                    <a:pt x="849" y="722"/>
                    <a:pt x="890" y="522"/>
                  </a:cubicBezTo>
                  <a:cubicBezTo>
                    <a:pt x="940" y="287"/>
                    <a:pt x="794" y="60"/>
                    <a:pt x="562" y="9"/>
                  </a:cubicBezTo>
                  <a:cubicBezTo>
                    <a:pt x="533" y="4"/>
                    <a:pt x="504" y="1"/>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8"/>
            <p:cNvSpPr/>
            <p:nvPr/>
          </p:nvSpPr>
          <p:spPr>
            <a:xfrm>
              <a:off x="1865238" y="685849"/>
              <a:ext cx="5522493" cy="3773276"/>
            </a:xfrm>
            <a:custGeom>
              <a:avLst/>
              <a:gdLst/>
              <a:ahLst/>
              <a:cxnLst/>
              <a:rect l="l" t="t" r="r" b="b"/>
              <a:pathLst>
                <a:path w="69029" h="47163" extrusionOk="0">
                  <a:moveTo>
                    <a:pt x="49721" y="1"/>
                  </a:moveTo>
                  <a:cubicBezTo>
                    <a:pt x="45687" y="1"/>
                    <a:pt x="41583" y="1235"/>
                    <a:pt x="37957" y="3081"/>
                  </a:cubicBezTo>
                  <a:cubicBezTo>
                    <a:pt x="34762" y="4714"/>
                    <a:pt x="31698" y="6871"/>
                    <a:pt x="28119" y="7346"/>
                  </a:cubicBezTo>
                  <a:cubicBezTo>
                    <a:pt x="27557" y="7420"/>
                    <a:pt x="26998" y="7453"/>
                    <a:pt x="26440" y="7453"/>
                  </a:cubicBezTo>
                  <a:cubicBezTo>
                    <a:pt x="24560" y="7453"/>
                    <a:pt x="22694" y="7106"/>
                    <a:pt x="20823" y="6922"/>
                  </a:cubicBezTo>
                  <a:cubicBezTo>
                    <a:pt x="19960" y="6838"/>
                    <a:pt x="19084" y="6794"/>
                    <a:pt x="18201" y="6794"/>
                  </a:cubicBezTo>
                  <a:cubicBezTo>
                    <a:pt x="13150" y="6797"/>
                    <a:pt x="7908" y="8210"/>
                    <a:pt x="4382" y="11548"/>
                  </a:cubicBezTo>
                  <a:cubicBezTo>
                    <a:pt x="1720" y="14063"/>
                    <a:pt x="285" y="17468"/>
                    <a:pt x="121" y="20803"/>
                  </a:cubicBezTo>
                  <a:cubicBezTo>
                    <a:pt x="1" y="23245"/>
                    <a:pt x="466" y="25911"/>
                    <a:pt x="1583" y="28092"/>
                  </a:cubicBezTo>
                  <a:cubicBezTo>
                    <a:pt x="2837" y="30540"/>
                    <a:pt x="5858" y="32608"/>
                    <a:pt x="4924" y="35354"/>
                  </a:cubicBezTo>
                  <a:cubicBezTo>
                    <a:pt x="4915" y="35388"/>
                    <a:pt x="4901" y="35425"/>
                    <a:pt x="4891" y="35458"/>
                  </a:cubicBezTo>
                  <a:cubicBezTo>
                    <a:pt x="3731" y="38967"/>
                    <a:pt x="6417" y="42422"/>
                    <a:pt x="9909" y="42422"/>
                  </a:cubicBezTo>
                  <a:cubicBezTo>
                    <a:pt x="10257" y="42422"/>
                    <a:pt x="10615" y="42386"/>
                    <a:pt x="10979" y="42315"/>
                  </a:cubicBezTo>
                  <a:cubicBezTo>
                    <a:pt x="13826" y="41744"/>
                    <a:pt x="16716" y="41459"/>
                    <a:pt x="19599" y="41459"/>
                  </a:cubicBezTo>
                  <a:cubicBezTo>
                    <a:pt x="23289" y="41459"/>
                    <a:pt x="26972" y="41924"/>
                    <a:pt x="30564" y="42851"/>
                  </a:cubicBezTo>
                  <a:lnTo>
                    <a:pt x="46758" y="47035"/>
                  </a:lnTo>
                  <a:cubicBezTo>
                    <a:pt x="47584" y="47118"/>
                    <a:pt x="48410" y="47163"/>
                    <a:pt x="49236" y="47163"/>
                  </a:cubicBezTo>
                  <a:cubicBezTo>
                    <a:pt x="55512" y="47163"/>
                    <a:pt x="61579" y="44700"/>
                    <a:pt x="66095" y="40248"/>
                  </a:cubicBezTo>
                  <a:cubicBezTo>
                    <a:pt x="67807" y="37622"/>
                    <a:pt x="69029" y="36007"/>
                    <a:pt x="68915" y="31016"/>
                  </a:cubicBezTo>
                  <a:cubicBezTo>
                    <a:pt x="68798" y="26009"/>
                    <a:pt x="62814" y="19723"/>
                    <a:pt x="61931" y="17615"/>
                  </a:cubicBezTo>
                  <a:cubicBezTo>
                    <a:pt x="61057" y="15538"/>
                    <a:pt x="63276" y="11481"/>
                    <a:pt x="62924" y="9260"/>
                  </a:cubicBezTo>
                  <a:cubicBezTo>
                    <a:pt x="62148" y="4356"/>
                    <a:pt x="57559" y="867"/>
                    <a:pt x="52140" y="158"/>
                  </a:cubicBezTo>
                  <a:cubicBezTo>
                    <a:pt x="51340" y="51"/>
                    <a:pt x="50531" y="1"/>
                    <a:pt x="497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8"/>
            <p:cNvSpPr/>
            <p:nvPr/>
          </p:nvSpPr>
          <p:spPr>
            <a:xfrm>
              <a:off x="6973959" y="1770214"/>
              <a:ext cx="858027" cy="682523"/>
            </a:xfrm>
            <a:custGeom>
              <a:avLst/>
              <a:gdLst/>
              <a:ahLst/>
              <a:cxnLst/>
              <a:rect l="l" t="t" r="r" b="b"/>
              <a:pathLst>
                <a:path w="10725" h="8531" extrusionOk="0">
                  <a:moveTo>
                    <a:pt x="5102" y="1"/>
                  </a:moveTo>
                  <a:cubicBezTo>
                    <a:pt x="3336" y="1"/>
                    <a:pt x="1519" y="586"/>
                    <a:pt x="924" y="1918"/>
                  </a:cubicBezTo>
                  <a:cubicBezTo>
                    <a:pt x="1" y="3975"/>
                    <a:pt x="3175" y="5526"/>
                    <a:pt x="4529" y="7329"/>
                  </a:cubicBezTo>
                  <a:cubicBezTo>
                    <a:pt x="5175" y="8186"/>
                    <a:pt x="5888" y="8530"/>
                    <a:pt x="6584" y="8530"/>
                  </a:cubicBezTo>
                  <a:cubicBezTo>
                    <a:pt x="7921" y="8530"/>
                    <a:pt x="9196" y="7249"/>
                    <a:pt x="9801" y="5895"/>
                  </a:cubicBezTo>
                  <a:cubicBezTo>
                    <a:pt x="10725" y="3837"/>
                    <a:pt x="9801" y="1422"/>
                    <a:pt x="7744" y="502"/>
                  </a:cubicBezTo>
                  <a:cubicBezTo>
                    <a:pt x="7018" y="175"/>
                    <a:pt x="6068" y="1"/>
                    <a:pt x="5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8"/>
            <p:cNvSpPr/>
            <p:nvPr/>
          </p:nvSpPr>
          <p:spPr>
            <a:xfrm>
              <a:off x="1482025" y="3212353"/>
              <a:ext cx="679301" cy="615958"/>
            </a:xfrm>
            <a:custGeom>
              <a:avLst/>
              <a:gdLst/>
              <a:ahLst/>
              <a:cxnLst/>
              <a:rect l="l" t="t" r="r" b="b"/>
              <a:pathLst>
                <a:path w="8491" h="7699" extrusionOk="0">
                  <a:moveTo>
                    <a:pt x="4102" y="1"/>
                  </a:moveTo>
                  <a:cubicBezTo>
                    <a:pt x="3038" y="1"/>
                    <a:pt x="1990" y="322"/>
                    <a:pt x="1348" y="1095"/>
                  </a:cubicBezTo>
                  <a:cubicBezTo>
                    <a:pt x="0" y="2710"/>
                    <a:pt x="2031" y="4550"/>
                    <a:pt x="2556" y="6310"/>
                  </a:cubicBezTo>
                  <a:cubicBezTo>
                    <a:pt x="2854" y="7310"/>
                    <a:pt x="3446" y="7698"/>
                    <a:pt x="4135" y="7698"/>
                  </a:cubicBezTo>
                  <a:cubicBezTo>
                    <a:pt x="5138" y="7698"/>
                    <a:pt x="6343" y="6875"/>
                    <a:pt x="7142" y="5918"/>
                  </a:cubicBezTo>
                  <a:cubicBezTo>
                    <a:pt x="8487" y="4299"/>
                    <a:pt x="8490" y="2085"/>
                    <a:pt x="7149" y="964"/>
                  </a:cubicBezTo>
                  <a:cubicBezTo>
                    <a:pt x="6446" y="382"/>
                    <a:pt x="5266" y="1"/>
                    <a:pt x="4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8"/>
            <p:cNvSpPr/>
            <p:nvPr/>
          </p:nvSpPr>
          <p:spPr>
            <a:xfrm>
              <a:off x="2379814" y="1333076"/>
              <a:ext cx="4592864" cy="3194120"/>
            </a:xfrm>
            <a:custGeom>
              <a:avLst/>
              <a:gdLst/>
              <a:ahLst/>
              <a:cxnLst/>
              <a:rect l="l" t="t" r="r" b="b"/>
              <a:pathLst>
                <a:path w="57409" h="39924" extrusionOk="0">
                  <a:moveTo>
                    <a:pt x="41442" y="1"/>
                  </a:moveTo>
                  <a:cubicBezTo>
                    <a:pt x="40809" y="1"/>
                    <a:pt x="40177" y="37"/>
                    <a:pt x="39550" y="109"/>
                  </a:cubicBezTo>
                  <a:cubicBezTo>
                    <a:pt x="35241" y="597"/>
                    <a:pt x="30969" y="3304"/>
                    <a:pt x="26644" y="3304"/>
                  </a:cubicBezTo>
                  <a:cubicBezTo>
                    <a:pt x="26399" y="3304"/>
                    <a:pt x="26154" y="3295"/>
                    <a:pt x="25908" y="3277"/>
                  </a:cubicBezTo>
                  <a:cubicBezTo>
                    <a:pt x="23814" y="3120"/>
                    <a:pt x="21881" y="2180"/>
                    <a:pt x="19898" y="1501"/>
                  </a:cubicBezTo>
                  <a:cubicBezTo>
                    <a:pt x="17859" y="802"/>
                    <a:pt x="15655" y="398"/>
                    <a:pt x="13483" y="398"/>
                  </a:cubicBezTo>
                  <a:cubicBezTo>
                    <a:pt x="10616" y="398"/>
                    <a:pt x="7802" y="1102"/>
                    <a:pt x="5494" y="2762"/>
                  </a:cubicBezTo>
                  <a:cubicBezTo>
                    <a:pt x="2888" y="4632"/>
                    <a:pt x="1162" y="7572"/>
                    <a:pt x="507" y="10686"/>
                  </a:cubicBezTo>
                  <a:cubicBezTo>
                    <a:pt x="28" y="12968"/>
                    <a:pt x="1" y="15570"/>
                    <a:pt x="593" y="17834"/>
                  </a:cubicBezTo>
                  <a:cubicBezTo>
                    <a:pt x="1256" y="20380"/>
                    <a:pt x="2329" y="22601"/>
                    <a:pt x="2245" y="25314"/>
                  </a:cubicBezTo>
                  <a:cubicBezTo>
                    <a:pt x="2159" y="28181"/>
                    <a:pt x="1580" y="30659"/>
                    <a:pt x="2078" y="33589"/>
                  </a:cubicBezTo>
                  <a:cubicBezTo>
                    <a:pt x="2736" y="37451"/>
                    <a:pt x="6385" y="39923"/>
                    <a:pt x="11969" y="39923"/>
                  </a:cubicBezTo>
                  <a:cubicBezTo>
                    <a:pt x="14052" y="39923"/>
                    <a:pt x="16405" y="39579"/>
                    <a:pt x="18971" y="38835"/>
                  </a:cubicBezTo>
                  <a:cubicBezTo>
                    <a:pt x="22988" y="37671"/>
                    <a:pt x="27153" y="37012"/>
                    <a:pt x="31330" y="36875"/>
                  </a:cubicBezTo>
                  <a:cubicBezTo>
                    <a:pt x="31630" y="36865"/>
                    <a:pt x="31928" y="36860"/>
                    <a:pt x="32226" y="36860"/>
                  </a:cubicBezTo>
                  <a:cubicBezTo>
                    <a:pt x="35807" y="36860"/>
                    <a:pt x="39244" y="37524"/>
                    <a:pt x="42815" y="37852"/>
                  </a:cubicBezTo>
                  <a:cubicBezTo>
                    <a:pt x="43587" y="37922"/>
                    <a:pt x="44369" y="37965"/>
                    <a:pt x="45149" y="37965"/>
                  </a:cubicBezTo>
                  <a:cubicBezTo>
                    <a:pt x="47133" y="37965"/>
                    <a:pt x="49109" y="37687"/>
                    <a:pt x="50909" y="36881"/>
                  </a:cubicBezTo>
                  <a:cubicBezTo>
                    <a:pt x="53291" y="35817"/>
                    <a:pt x="55248" y="33834"/>
                    <a:pt x="56278" y="31435"/>
                  </a:cubicBezTo>
                  <a:cubicBezTo>
                    <a:pt x="57312" y="29037"/>
                    <a:pt x="57409" y="26254"/>
                    <a:pt x="56543" y="23792"/>
                  </a:cubicBezTo>
                  <a:cubicBezTo>
                    <a:pt x="55873" y="21879"/>
                    <a:pt x="54649" y="20156"/>
                    <a:pt x="54275" y="18163"/>
                  </a:cubicBezTo>
                  <a:cubicBezTo>
                    <a:pt x="53826" y="15801"/>
                    <a:pt x="54629" y="13383"/>
                    <a:pt x="54545" y="10981"/>
                  </a:cubicBezTo>
                  <a:cubicBezTo>
                    <a:pt x="54425" y="7512"/>
                    <a:pt x="52381" y="4254"/>
                    <a:pt x="49501" y="2320"/>
                  </a:cubicBezTo>
                  <a:cubicBezTo>
                    <a:pt x="47142" y="738"/>
                    <a:pt x="44290" y="1"/>
                    <a:pt x="41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8"/>
            <p:cNvSpPr/>
            <p:nvPr/>
          </p:nvSpPr>
          <p:spPr>
            <a:xfrm>
              <a:off x="3793938" y="753292"/>
              <a:ext cx="601059" cy="398585"/>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58"/>
          <p:cNvGrpSpPr/>
          <p:nvPr/>
        </p:nvGrpSpPr>
        <p:grpSpPr>
          <a:xfrm>
            <a:off x="1901079" y="980181"/>
            <a:ext cx="5677699" cy="3438377"/>
            <a:chOff x="1901079" y="980181"/>
            <a:chExt cx="5677699" cy="3438377"/>
          </a:xfrm>
        </p:grpSpPr>
        <p:grpSp>
          <p:nvGrpSpPr>
            <p:cNvPr id="1662" name="Google Shape;1662;p58"/>
            <p:cNvGrpSpPr/>
            <p:nvPr/>
          </p:nvGrpSpPr>
          <p:grpSpPr>
            <a:xfrm>
              <a:off x="1901079" y="2102787"/>
              <a:ext cx="1374043" cy="733158"/>
              <a:chOff x="1901079" y="2102787"/>
              <a:chExt cx="1374043" cy="733158"/>
            </a:xfrm>
          </p:grpSpPr>
          <p:grpSp>
            <p:nvGrpSpPr>
              <p:cNvPr id="1663" name="Google Shape;1663;p58"/>
              <p:cNvGrpSpPr/>
              <p:nvPr/>
            </p:nvGrpSpPr>
            <p:grpSpPr>
              <a:xfrm>
                <a:off x="1901079" y="2476723"/>
                <a:ext cx="916429" cy="359222"/>
                <a:chOff x="1901079" y="2476723"/>
                <a:chExt cx="916429" cy="359222"/>
              </a:xfrm>
            </p:grpSpPr>
            <p:sp>
              <p:nvSpPr>
                <p:cNvPr id="1664" name="Google Shape;1664;p58"/>
                <p:cNvSpPr/>
                <p:nvPr/>
              </p:nvSpPr>
              <p:spPr>
                <a:xfrm>
                  <a:off x="1901079" y="2476723"/>
                  <a:ext cx="916429" cy="359222"/>
                </a:xfrm>
                <a:custGeom>
                  <a:avLst/>
                  <a:gdLst/>
                  <a:ahLst/>
                  <a:cxnLst/>
                  <a:rect l="l" t="t" r="r" b="b"/>
                  <a:pathLst>
                    <a:path w="11455" h="4490" extrusionOk="0">
                      <a:moveTo>
                        <a:pt x="9798" y="0"/>
                      </a:moveTo>
                      <a:cubicBezTo>
                        <a:pt x="9710" y="0"/>
                        <a:pt x="9620" y="8"/>
                        <a:pt x="9531" y="24"/>
                      </a:cubicBezTo>
                      <a:lnTo>
                        <a:pt x="1396" y="1439"/>
                      </a:lnTo>
                      <a:cubicBezTo>
                        <a:pt x="559" y="1583"/>
                        <a:pt x="1" y="2379"/>
                        <a:pt x="148" y="3215"/>
                      </a:cubicBezTo>
                      <a:cubicBezTo>
                        <a:pt x="277" y="3962"/>
                        <a:pt x="925" y="4490"/>
                        <a:pt x="1657" y="4490"/>
                      </a:cubicBezTo>
                      <a:cubicBezTo>
                        <a:pt x="1745" y="4490"/>
                        <a:pt x="1835" y="4482"/>
                        <a:pt x="1924" y="4467"/>
                      </a:cubicBezTo>
                      <a:lnTo>
                        <a:pt x="8628" y="3302"/>
                      </a:lnTo>
                      <a:lnTo>
                        <a:pt x="10056" y="3051"/>
                      </a:lnTo>
                      <a:cubicBezTo>
                        <a:pt x="10892" y="2907"/>
                        <a:pt x="11454" y="2111"/>
                        <a:pt x="11307" y="1275"/>
                      </a:cubicBezTo>
                      <a:cubicBezTo>
                        <a:pt x="11178" y="528"/>
                        <a:pt x="10530"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8"/>
                <p:cNvSpPr/>
                <p:nvPr/>
              </p:nvSpPr>
              <p:spPr>
                <a:xfrm>
                  <a:off x="2175407" y="2651930"/>
                  <a:ext cx="417533" cy="80405"/>
                </a:xfrm>
                <a:custGeom>
                  <a:avLst/>
                  <a:gdLst/>
                  <a:ahLst/>
                  <a:cxnLst/>
                  <a:rect l="l" t="t" r="r" b="b"/>
                  <a:pathLst>
                    <a:path w="5219" h="1005" extrusionOk="0">
                      <a:moveTo>
                        <a:pt x="5156" y="0"/>
                      </a:moveTo>
                      <a:cubicBezTo>
                        <a:pt x="5152" y="0"/>
                        <a:pt x="5149" y="1"/>
                        <a:pt x="5145" y="1"/>
                      </a:cubicBezTo>
                      <a:lnTo>
                        <a:pt x="54" y="888"/>
                      </a:lnTo>
                      <a:cubicBezTo>
                        <a:pt x="21" y="895"/>
                        <a:pt x="0" y="925"/>
                        <a:pt x="7" y="955"/>
                      </a:cubicBezTo>
                      <a:cubicBezTo>
                        <a:pt x="11" y="985"/>
                        <a:pt x="37" y="1005"/>
                        <a:pt x="64" y="1005"/>
                      </a:cubicBezTo>
                      <a:lnTo>
                        <a:pt x="74" y="1005"/>
                      </a:lnTo>
                      <a:lnTo>
                        <a:pt x="5165" y="119"/>
                      </a:lnTo>
                      <a:cubicBezTo>
                        <a:pt x="5199" y="112"/>
                        <a:pt x="5219" y="82"/>
                        <a:pt x="5215" y="49"/>
                      </a:cubicBezTo>
                      <a:cubicBezTo>
                        <a:pt x="5210" y="22"/>
                        <a:pt x="5185" y="0"/>
                        <a:pt x="5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8"/>
                <p:cNvSpPr/>
                <p:nvPr/>
              </p:nvSpPr>
              <p:spPr>
                <a:xfrm>
                  <a:off x="2034123" y="2607528"/>
                  <a:ext cx="400733" cy="77525"/>
                </a:xfrm>
                <a:custGeom>
                  <a:avLst/>
                  <a:gdLst/>
                  <a:ahLst/>
                  <a:cxnLst/>
                  <a:rect l="l" t="t" r="r" b="b"/>
                  <a:pathLst>
                    <a:path w="5009" h="969" extrusionOk="0">
                      <a:moveTo>
                        <a:pt x="4947" y="0"/>
                      </a:moveTo>
                      <a:cubicBezTo>
                        <a:pt x="4943" y="0"/>
                        <a:pt x="4938" y="1"/>
                        <a:pt x="4934" y="2"/>
                      </a:cubicBezTo>
                      <a:lnTo>
                        <a:pt x="54" y="851"/>
                      </a:lnTo>
                      <a:cubicBezTo>
                        <a:pt x="20" y="857"/>
                        <a:pt x="0" y="888"/>
                        <a:pt x="7" y="918"/>
                      </a:cubicBezTo>
                      <a:cubicBezTo>
                        <a:pt x="11" y="948"/>
                        <a:pt x="34" y="968"/>
                        <a:pt x="64" y="968"/>
                      </a:cubicBezTo>
                      <a:lnTo>
                        <a:pt x="74" y="968"/>
                      </a:lnTo>
                      <a:lnTo>
                        <a:pt x="4954" y="118"/>
                      </a:lnTo>
                      <a:cubicBezTo>
                        <a:pt x="4988" y="112"/>
                        <a:pt x="5008" y="82"/>
                        <a:pt x="5001" y="51"/>
                      </a:cubicBezTo>
                      <a:cubicBezTo>
                        <a:pt x="4998" y="22"/>
                        <a:pt x="4975" y="0"/>
                        <a:pt x="4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8"/>
                <p:cNvSpPr/>
                <p:nvPr/>
              </p:nvSpPr>
              <p:spPr>
                <a:xfrm>
                  <a:off x="2473257" y="2572727"/>
                  <a:ext cx="161925" cy="36002"/>
                </a:xfrm>
                <a:custGeom>
                  <a:avLst/>
                  <a:gdLst/>
                  <a:ahLst/>
                  <a:cxnLst/>
                  <a:rect l="l" t="t" r="r" b="b"/>
                  <a:pathLst>
                    <a:path w="2024" h="450" extrusionOk="0">
                      <a:moveTo>
                        <a:pt x="1961" y="0"/>
                      </a:moveTo>
                      <a:cubicBezTo>
                        <a:pt x="1958" y="0"/>
                        <a:pt x="1954" y="1"/>
                        <a:pt x="1951" y="2"/>
                      </a:cubicBezTo>
                      <a:lnTo>
                        <a:pt x="54" y="332"/>
                      </a:lnTo>
                      <a:cubicBezTo>
                        <a:pt x="21" y="336"/>
                        <a:pt x="1" y="366"/>
                        <a:pt x="7" y="400"/>
                      </a:cubicBezTo>
                      <a:cubicBezTo>
                        <a:pt x="11" y="426"/>
                        <a:pt x="34" y="449"/>
                        <a:pt x="64" y="449"/>
                      </a:cubicBezTo>
                      <a:cubicBezTo>
                        <a:pt x="68" y="449"/>
                        <a:pt x="71" y="446"/>
                        <a:pt x="74" y="446"/>
                      </a:cubicBezTo>
                      <a:lnTo>
                        <a:pt x="1971" y="119"/>
                      </a:lnTo>
                      <a:cubicBezTo>
                        <a:pt x="2001" y="111"/>
                        <a:pt x="2024" y="82"/>
                        <a:pt x="2018" y="48"/>
                      </a:cubicBezTo>
                      <a:cubicBezTo>
                        <a:pt x="2012" y="22"/>
                        <a:pt x="1987" y="0"/>
                        <a:pt x="19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58"/>
              <p:cNvGrpSpPr/>
              <p:nvPr/>
            </p:nvGrpSpPr>
            <p:grpSpPr>
              <a:xfrm>
                <a:off x="2016442" y="2102787"/>
                <a:ext cx="1258679" cy="492111"/>
                <a:chOff x="2016442" y="2102787"/>
                <a:chExt cx="1258679" cy="492111"/>
              </a:xfrm>
            </p:grpSpPr>
            <p:sp>
              <p:nvSpPr>
                <p:cNvPr id="1669" name="Google Shape;1669;p58"/>
                <p:cNvSpPr/>
                <p:nvPr/>
              </p:nvSpPr>
              <p:spPr>
                <a:xfrm>
                  <a:off x="2016442" y="2102787"/>
                  <a:ext cx="1258679" cy="492111"/>
                </a:xfrm>
                <a:custGeom>
                  <a:avLst/>
                  <a:gdLst/>
                  <a:ahLst/>
                  <a:cxnLst/>
                  <a:rect l="l" t="t" r="r" b="b"/>
                  <a:pathLst>
                    <a:path w="15733" h="6151" extrusionOk="0">
                      <a:moveTo>
                        <a:pt x="13457" y="1"/>
                      </a:moveTo>
                      <a:cubicBezTo>
                        <a:pt x="13338" y="1"/>
                        <a:pt x="13218" y="11"/>
                        <a:pt x="13097" y="32"/>
                      </a:cubicBezTo>
                      <a:lnTo>
                        <a:pt x="1921" y="1959"/>
                      </a:lnTo>
                      <a:cubicBezTo>
                        <a:pt x="774" y="2156"/>
                        <a:pt x="1" y="3250"/>
                        <a:pt x="198" y="4397"/>
                      </a:cubicBezTo>
                      <a:cubicBezTo>
                        <a:pt x="378" y="5426"/>
                        <a:pt x="1269" y="6150"/>
                        <a:pt x="2279" y="6150"/>
                      </a:cubicBezTo>
                      <a:cubicBezTo>
                        <a:pt x="2398" y="6150"/>
                        <a:pt x="2519" y="6140"/>
                        <a:pt x="2640" y="6120"/>
                      </a:cubicBezTo>
                      <a:lnTo>
                        <a:pt x="11848" y="4531"/>
                      </a:lnTo>
                      <a:lnTo>
                        <a:pt x="13313" y="5468"/>
                      </a:lnTo>
                      <a:lnTo>
                        <a:pt x="13113" y="4313"/>
                      </a:lnTo>
                      <a:lnTo>
                        <a:pt x="13812" y="4193"/>
                      </a:lnTo>
                      <a:cubicBezTo>
                        <a:pt x="14963" y="3995"/>
                        <a:pt x="15732" y="2902"/>
                        <a:pt x="15535" y="1755"/>
                      </a:cubicBezTo>
                      <a:cubicBezTo>
                        <a:pt x="15358" y="725"/>
                        <a:pt x="14465" y="1"/>
                        <a:pt x="13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8"/>
                <p:cNvSpPr/>
                <p:nvPr/>
              </p:nvSpPr>
              <p:spPr>
                <a:xfrm>
                  <a:off x="2320772" y="2204231"/>
                  <a:ext cx="650900" cy="120008"/>
                </a:xfrm>
                <a:custGeom>
                  <a:avLst/>
                  <a:gdLst/>
                  <a:ahLst/>
                  <a:cxnLst/>
                  <a:rect l="l" t="t" r="r" b="b"/>
                  <a:pathLst>
                    <a:path w="8136" h="1500" extrusionOk="0">
                      <a:moveTo>
                        <a:pt x="8068" y="1"/>
                      </a:moveTo>
                      <a:cubicBezTo>
                        <a:pt x="8065" y="1"/>
                        <a:pt x="8063" y="1"/>
                        <a:pt x="8061" y="1"/>
                      </a:cubicBezTo>
                      <a:lnTo>
                        <a:pt x="53" y="1383"/>
                      </a:lnTo>
                      <a:cubicBezTo>
                        <a:pt x="23" y="1390"/>
                        <a:pt x="0" y="1420"/>
                        <a:pt x="7" y="1450"/>
                      </a:cubicBezTo>
                      <a:cubicBezTo>
                        <a:pt x="10" y="1480"/>
                        <a:pt x="36" y="1500"/>
                        <a:pt x="64" y="1500"/>
                      </a:cubicBezTo>
                      <a:lnTo>
                        <a:pt x="73" y="1500"/>
                      </a:lnTo>
                      <a:lnTo>
                        <a:pt x="8081" y="118"/>
                      </a:lnTo>
                      <a:cubicBezTo>
                        <a:pt x="8112" y="112"/>
                        <a:pt x="8135" y="81"/>
                        <a:pt x="8129" y="52"/>
                      </a:cubicBezTo>
                      <a:cubicBezTo>
                        <a:pt x="8125" y="20"/>
                        <a:pt x="8096" y="1"/>
                        <a:pt x="8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8"/>
                <p:cNvSpPr/>
                <p:nvPr/>
              </p:nvSpPr>
              <p:spPr>
                <a:xfrm>
                  <a:off x="2346693" y="2371758"/>
                  <a:ext cx="551377" cy="102966"/>
                </a:xfrm>
                <a:custGeom>
                  <a:avLst/>
                  <a:gdLst/>
                  <a:ahLst/>
                  <a:cxnLst/>
                  <a:rect l="l" t="t" r="r" b="b"/>
                  <a:pathLst>
                    <a:path w="6892" h="1287" extrusionOk="0">
                      <a:moveTo>
                        <a:pt x="6829" y="0"/>
                      </a:moveTo>
                      <a:cubicBezTo>
                        <a:pt x="6825" y="0"/>
                        <a:pt x="6821" y="1"/>
                        <a:pt x="6817" y="2"/>
                      </a:cubicBezTo>
                      <a:lnTo>
                        <a:pt x="54" y="1169"/>
                      </a:lnTo>
                      <a:cubicBezTo>
                        <a:pt x="24" y="1172"/>
                        <a:pt x="1" y="1203"/>
                        <a:pt x="7" y="1235"/>
                      </a:cubicBezTo>
                      <a:cubicBezTo>
                        <a:pt x="10" y="1266"/>
                        <a:pt x="37" y="1286"/>
                        <a:pt x="64" y="1286"/>
                      </a:cubicBezTo>
                      <a:cubicBezTo>
                        <a:pt x="67" y="1286"/>
                        <a:pt x="70" y="1283"/>
                        <a:pt x="74" y="1283"/>
                      </a:cubicBezTo>
                      <a:lnTo>
                        <a:pt x="6837" y="119"/>
                      </a:lnTo>
                      <a:cubicBezTo>
                        <a:pt x="6871" y="112"/>
                        <a:pt x="6891" y="82"/>
                        <a:pt x="6888" y="48"/>
                      </a:cubicBezTo>
                      <a:cubicBezTo>
                        <a:pt x="6882" y="22"/>
                        <a:pt x="6858" y="0"/>
                        <a:pt x="6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8"/>
                <p:cNvSpPr/>
                <p:nvPr/>
              </p:nvSpPr>
              <p:spPr>
                <a:xfrm>
                  <a:off x="2175407" y="2326796"/>
                  <a:ext cx="563138" cy="104807"/>
                </a:xfrm>
                <a:custGeom>
                  <a:avLst/>
                  <a:gdLst/>
                  <a:ahLst/>
                  <a:cxnLst/>
                  <a:rect l="l" t="t" r="r" b="b"/>
                  <a:pathLst>
                    <a:path w="7039" h="1310" extrusionOk="0">
                      <a:moveTo>
                        <a:pt x="6977" y="0"/>
                      </a:moveTo>
                      <a:cubicBezTo>
                        <a:pt x="6973" y="0"/>
                        <a:pt x="6969" y="1"/>
                        <a:pt x="6965" y="2"/>
                      </a:cubicBezTo>
                      <a:lnTo>
                        <a:pt x="54" y="1192"/>
                      </a:lnTo>
                      <a:cubicBezTo>
                        <a:pt x="21" y="1199"/>
                        <a:pt x="0" y="1229"/>
                        <a:pt x="7" y="1259"/>
                      </a:cubicBezTo>
                      <a:cubicBezTo>
                        <a:pt x="11" y="1289"/>
                        <a:pt x="37" y="1309"/>
                        <a:pt x="64" y="1309"/>
                      </a:cubicBezTo>
                      <a:lnTo>
                        <a:pt x="74" y="1309"/>
                      </a:lnTo>
                      <a:lnTo>
                        <a:pt x="6985" y="119"/>
                      </a:lnTo>
                      <a:cubicBezTo>
                        <a:pt x="7019" y="112"/>
                        <a:pt x="7039" y="82"/>
                        <a:pt x="7035" y="48"/>
                      </a:cubicBezTo>
                      <a:cubicBezTo>
                        <a:pt x="7029" y="22"/>
                        <a:pt x="7005"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8"/>
                <p:cNvSpPr/>
                <p:nvPr/>
              </p:nvSpPr>
              <p:spPr>
                <a:xfrm>
                  <a:off x="2777506" y="2284235"/>
                  <a:ext cx="207766" cy="43523"/>
                </a:xfrm>
                <a:custGeom>
                  <a:avLst/>
                  <a:gdLst/>
                  <a:ahLst/>
                  <a:cxnLst/>
                  <a:rect l="l" t="t" r="r" b="b"/>
                  <a:pathLst>
                    <a:path w="2597" h="544" extrusionOk="0">
                      <a:moveTo>
                        <a:pt x="2534" y="0"/>
                      </a:moveTo>
                      <a:cubicBezTo>
                        <a:pt x="2531" y="0"/>
                        <a:pt x="2527" y="1"/>
                        <a:pt x="2523" y="1"/>
                      </a:cubicBezTo>
                      <a:lnTo>
                        <a:pt x="55" y="426"/>
                      </a:lnTo>
                      <a:cubicBezTo>
                        <a:pt x="21" y="433"/>
                        <a:pt x="1" y="463"/>
                        <a:pt x="4" y="497"/>
                      </a:cubicBezTo>
                      <a:cubicBezTo>
                        <a:pt x="11" y="523"/>
                        <a:pt x="34" y="543"/>
                        <a:pt x="64" y="543"/>
                      </a:cubicBezTo>
                      <a:lnTo>
                        <a:pt x="75" y="543"/>
                      </a:lnTo>
                      <a:lnTo>
                        <a:pt x="2543" y="118"/>
                      </a:lnTo>
                      <a:cubicBezTo>
                        <a:pt x="2576" y="112"/>
                        <a:pt x="2596" y="82"/>
                        <a:pt x="2593" y="49"/>
                      </a:cubicBezTo>
                      <a:cubicBezTo>
                        <a:pt x="2587" y="22"/>
                        <a:pt x="2563" y="0"/>
                        <a:pt x="2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4" name="Google Shape;1674;p58"/>
            <p:cNvGrpSpPr/>
            <p:nvPr/>
          </p:nvGrpSpPr>
          <p:grpSpPr>
            <a:xfrm>
              <a:off x="2247170" y="980181"/>
              <a:ext cx="710262" cy="648361"/>
              <a:chOff x="2247170" y="980181"/>
              <a:chExt cx="710262" cy="648361"/>
            </a:xfrm>
          </p:grpSpPr>
          <p:sp>
            <p:nvSpPr>
              <p:cNvPr id="1675" name="Google Shape;1675;p58"/>
              <p:cNvSpPr/>
              <p:nvPr/>
            </p:nvSpPr>
            <p:spPr>
              <a:xfrm>
                <a:off x="2247170" y="980181"/>
                <a:ext cx="710262" cy="648361"/>
              </a:xfrm>
              <a:custGeom>
                <a:avLst/>
                <a:gdLst/>
                <a:ahLst/>
                <a:cxnLst/>
                <a:rect l="l" t="t" r="r" b="b"/>
                <a:pathLst>
                  <a:path w="8878" h="8104" extrusionOk="0">
                    <a:moveTo>
                      <a:pt x="6260" y="0"/>
                    </a:moveTo>
                    <a:cubicBezTo>
                      <a:pt x="6127" y="0"/>
                      <a:pt x="5992" y="14"/>
                      <a:pt x="5857" y="41"/>
                    </a:cubicBezTo>
                    <a:lnTo>
                      <a:pt x="1766" y="884"/>
                    </a:lnTo>
                    <a:cubicBezTo>
                      <a:pt x="692" y="1105"/>
                      <a:pt x="0" y="2159"/>
                      <a:pt x="221" y="3232"/>
                    </a:cubicBezTo>
                    <a:lnTo>
                      <a:pt x="669" y="5406"/>
                    </a:lnTo>
                    <a:cubicBezTo>
                      <a:pt x="862" y="6349"/>
                      <a:pt x="1693" y="6997"/>
                      <a:pt x="2616" y="6997"/>
                    </a:cubicBezTo>
                    <a:cubicBezTo>
                      <a:pt x="2748" y="6997"/>
                      <a:pt x="2883" y="6983"/>
                      <a:pt x="3017" y="6956"/>
                    </a:cubicBezTo>
                    <a:lnTo>
                      <a:pt x="3445" y="6865"/>
                    </a:lnTo>
                    <a:lnTo>
                      <a:pt x="5325" y="8103"/>
                    </a:lnTo>
                    <a:lnTo>
                      <a:pt x="6560" y="6226"/>
                    </a:lnTo>
                    <a:lnTo>
                      <a:pt x="7108" y="6113"/>
                    </a:lnTo>
                    <a:cubicBezTo>
                      <a:pt x="8186" y="5888"/>
                      <a:pt x="8878" y="4838"/>
                      <a:pt x="8657" y="3761"/>
                    </a:cubicBezTo>
                    <a:lnTo>
                      <a:pt x="8209" y="1587"/>
                    </a:lnTo>
                    <a:cubicBezTo>
                      <a:pt x="8013" y="648"/>
                      <a:pt x="7185" y="0"/>
                      <a:pt x="6260"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8"/>
              <p:cNvSpPr/>
              <p:nvPr/>
            </p:nvSpPr>
            <p:spPr>
              <a:xfrm>
                <a:off x="2594221" y="1130027"/>
                <a:ext cx="221687" cy="189372"/>
              </a:xfrm>
              <a:custGeom>
                <a:avLst/>
                <a:gdLst/>
                <a:ahLst/>
                <a:cxnLst/>
                <a:rect l="l" t="t" r="r" b="b"/>
                <a:pathLst>
                  <a:path w="2771" h="2367" extrusionOk="0">
                    <a:moveTo>
                      <a:pt x="2021" y="0"/>
                    </a:moveTo>
                    <a:cubicBezTo>
                      <a:pt x="1979" y="0"/>
                      <a:pt x="1938" y="4"/>
                      <a:pt x="1897" y="11"/>
                    </a:cubicBezTo>
                    <a:cubicBezTo>
                      <a:pt x="1600" y="68"/>
                      <a:pt x="1382" y="302"/>
                      <a:pt x="1332" y="587"/>
                    </a:cubicBezTo>
                    <a:cubicBezTo>
                      <a:pt x="1206" y="376"/>
                      <a:pt x="979" y="240"/>
                      <a:pt x="730" y="240"/>
                    </a:cubicBezTo>
                    <a:cubicBezTo>
                      <a:pt x="687" y="240"/>
                      <a:pt x="643" y="244"/>
                      <a:pt x="599" y="252"/>
                    </a:cubicBezTo>
                    <a:cubicBezTo>
                      <a:pt x="235" y="319"/>
                      <a:pt x="1" y="643"/>
                      <a:pt x="44" y="1009"/>
                    </a:cubicBezTo>
                    <a:cubicBezTo>
                      <a:pt x="84" y="1356"/>
                      <a:pt x="368" y="1583"/>
                      <a:pt x="646" y="1754"/>
                    </a:cubicBezTo>
                    <a:cubicBezTo>
                      <a:pt x="984" y="1965"/>
                      <a:pt x="1322" y="2176"/>
                      <a:pt x="1666" y="2366"/>
                    </a:cubicBezTo>
                    <a:cubicBezTo>
                      <a:pt x="1667" y="2366"/>
                      <a:pt x="1667" y="2366"/>
                      <a:pt x="1667" y="2366"/>
                    </a:cubicBezTo>
                    <a:cubicBezTo>
                      <a:pt x="1706" y="2366"/>
                      <a:pt x="2309" y="1559"/>
                      <a:pt x="2366" y="1480"/>
                    </a:cubicBezTo>
                    <a:cubicBezTo>
                      <a:pt x="2559" y="1225"/>
                      <a:pt x="2770" y="918"/>
                      <a:pt x="2716" y="580"/>
                    </a:cubicBezTo>
                    <a:cubicBezTo>
                      <a:pt x="2704" y="493"/>
                      <a:pt x="2670" y="406"/>
                      <a:pt x="2616" y="322"/>
                    </a:cubicBezTo>
                    <a:cubicBezTo>
                      <a:pt x="2486" y="120"/>
                      <a:pt x="22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8"/>
              <p:cNvSpPr/>
              <p:nvPr/>
            </p:nvSpPr>
            <p:spPr>
              <a:xfrm>
                <a:off x="2393494" y="1229071"/>
                <a:ext cx="60002" cy="119447"/>
              </a:xfrm>
              <a:custGeom>
                <a:avLst/>
                <a:gdLst/>
                <a:ahLst/>
                <a:cxnLst/>
                <a:rect l="l" t="t" r="r" b="b"/>
                <a:pathLst>
                  <a:path w="750" h="1493" extrusionOk="0">
                    <a:moveTo>
                      <a:pt x="452" y="1"/>
                    </a:moveTo>
                    <a:lnTo>
                      <a:pt x="285" y="38"/>
                    </a:lnTo>
                    <a:lnTo>
                      <a:pt x="1" y="272"/>
                    </a:lnTo>
                    <a:lnTo>
                      <a:pt x="71" y="413"/>
                    </a:lnTo>
                    <a:lnTo>
                      <a:pt x="295" y="225"/>
                    </a:lnTo>
                    <a:lnTo>
                      <a:pt x="299" y="225"/>
                    </a:lnTo>
                    <a:lnTo>
                      <a:pt x="560" y="1493"/>
                    </a:lnTo>
                    <a:lnTo>
                      <a:pt x="750" y="1452"/>
                    </a:lnTo>
                    <a:lnTo>
                      <a:pt x="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8"/>
              <p:cNvSpPr/>
              <p:nvPr/>
            </p:nvSpPr>
            <p:spPr>
              <a:xfrm>
                <a:off x="2474297" y="1209871"/>
                <a:ext cx="94563" cy="122008"/>
              </a:xfrm>
              <a:custGeom>
                <a:avLst/>
                <a:gdLst/>
                <a:ahLst/>
                <a:cxnLst/>
                <a:rect l="l" t="t" r="r" b="b"/>
                <a:pathLst>
                  <a:path w="1182" h="1525" extrusionOk="0">
                    <a:moveTo>
                      <a:pt x="520" y="158"/>
                    </a:moveTo>
                    <a:cubicBezTo>
                      <a:pt x="696" y="158"/>
                      <a:pt x="817" y="368"/>
                      <a:pt x="884" y="693"/>
                    </a:cubicBezTo>
                    <a:cubicBezTo>
                      <a:pt x="961" y="1064"/>
                      <a:pt x="914" y="1318"/>
                      <a:pt x="714" y="1362"/>
                    </a:cubicBezTo>
                    <a:cubicBezTo>
                      <a:pt x="699" y="1365"/>
                      <a:pt x="685" y="1366"/>
                      <a:pt x="671" y="1366"/>
                    </a:cubicBezTo>
                    <a:cubicBezTo>
                      <a:pt x="511" y="1366"/>
                      <a:pt x="369" y="1177"/>
                      <a:pt x="295" y="829"/>
                    </a:cubicBezTo>
                    <a:cubicBezTo>
                      <a:pt x="215" y="435"/>
                      <a:pt x="295" y="198"/>
                      <a:pt x="470" y="164"/>
                    </a:cubicBezTo>
                    <a:cubicBezTo>
                      <a:pt x="487" y="160"/>
                      <a:pt x="504" y="158"/>
                      <a:pt x="520" y="158"/>
                    </a:cubicBezTo>
                    <a:close/>
                    <a:moveTo>
                      <a:pt x="545" y="0"/>
                    </a:moveTo>
                    <a:cubicBezTo>
                      <a:pt x="514" y="0"/>
                      <a:pt x="482" y="4"/>
                      <a:pt x="449" y="11"/>
                    </a:cubicBezTo>
                    <a:cubicBezTo>
                      <a:pt x="155" y="71"/>
                      <a:pt x="1" y="381"/>
                      <a:pt x="101" y="866"/>
                    </a:cubicBezTo>
                    <a:cubicBezTo>
                      <a:pt x="191" y="1300"/>
                      <a:pt x="401" y="1524"/>
                      <a:pt x="649" y="1524"/>
                    </a:cubicBezTo>
                    <a:cubicBezTo>
                      <a:pt x="677" y="1524"/>
                      <a:pt x="705" y="1521"/>
                      <a:pt x="734" y="1516"/>
                    </a:cubicBezTo>
                    <a:cubicBezTo>
                      <a:pt x="1055" y="1448"/>
                      <a:pt x="1182" y="1138"/>
                      <a:pt x="1081" y="646"/>
                    </a:cubicBezTo>
                    <a:cubicBezTo>
                      <a:pt x="995" y="234"/>
                      <a:pt x="802" y="0"/>
                      <a:pt x="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58"/>
            <p:cNvGrpSpPr/>
            <p:nvPr/>
          </p:nvGrpSpPr>
          <p:grpSpPr>
            <a:xfrm rot="-542882">
              <a:off x="4150158" y="1571312"/>
              <a:ext cx="400718" cy="365424"/>
              <a:chOff x="4197377" y="2057486"/>
              <a:chExt cx="306507" cy="279490"/>
            </a:xfrm>
          </p:grpSpPr>
          <p:sp>
            <p:nvSpPr>
              <p:cNvPr id="1680" name="Google Shape;1680;p58"/>
              <p:cNvSpPr/>
              <p:nvPr/>
            </p:nvSpPr>
            <p:spPr>
              <a:xfrm>
                <a:off x="4197377" y="2057486"/>
                <a:ext cx="306507" cy="279490"/>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8"/>
              <p:cNvSpPr/>
              <p:nvPr/>
            </p:nvSpPr>
            <p:spPr>
              <a:xfrm>
                <a:off x="4281856" y="2120180"/>
                <a:ext cx="132662" cy="114650"/>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58"/>
            <p:cNvGrpSpPr/>
            <p:nvPr/>
          </p:nvGrpSpPr>
          <p:grpSpPr>
            <a:xfrm rot="-8656909">
              <a:off x="2689569" y="3659209"/>
              <a:ext cx="658902" cy="625880"/>
              <a:chOff x="4609084" y="1089626"/>
              <a:chExt cx="658901" cy="625879"/>
            </a:xfrm>
          </p:grpSpPr>
          <p:sp>
            <p:nvSpPr>
              <p:cNvPr id="1683" name="Google Shape;1683;p58"/>
              <p:cNvSpPr/>
              <p:nvPr/>
            </p:nvSpPr>
            <p:spPr>
              <a:xfrm>
                <a:off x="4609084" y="1089626"/>
                <a:ext cx="658901" cy="625879"/>
              </a:xfrm>
              <a:custGeom>
                <a:avLst/>
                <a:gdLst/>
                <a:ahLst/>
                <a:cxnLst/>
                <a:rect l="l" t="t" r="r" b="b"/>
                <a:pathLst>
                  <a:path w="8236" h="7823" extrusionOk="0">
                    <a:moveTo>
                      <a:pt x="6186" y="1"/>
                    </a:moveTo>
                    <a:cubicBezTo>
                      <a:pt x="6173" y="1"/>
                      <a:pt x="6161" y="1"/>
                      <a:pt x="6148" y="1"/>
                    </a:cubicBezTo>
                    <a:lnTo>
                      <a:pt x="1974" y="75"/>
                    </a:lnTo>
                    <a:cubicBezTo>
                      <a:pt x="876" y="95"/>
                      <a:pt x="0" y="1001"/>
                      <a:pt x="21" y="2099"/>
                    </a:cubicBezTo>
                    <a:lnTo>
                      <a:pt x="61" y="4319"/>
                    </a:lnTo>
                    <a:cubicBezTo>
                      <a:pt x="81" y="5404"/>
                      <a:pt x="967" y="6274"/>
                      <a:pt x="2051" y="6274"/>
                    </a:cubicBezTo>
                    <a:cubicBezTo>
                      <a:pt x="2063" y="6274"/>
                      <a:pt x="2075" y="6274"/>
                      <a:pt x="2088" y="6273"/>
                    </a:cubicBezTo>
                    <a:lnTo>
                      <a:pt x="2522" y="6263"/>
                    </a:lnTo>
                    <a:lnTo>
                      <a:pt x="4141" y="7822"/>
                    </a:lnTo>
                    <a:lnTo>
                      <a:pt x="5700" y="6206"/>
                    </a:lnTo>
                    <a:lnTo>
                      <a:pt x="6262" y="6196"/>
                    </a:lnTo>
                    <a:cubicBezTo>
                      <a:pt x="7359" y="6176"/>
                      <a:pt x="8236" y="5270"/>
                      <a:pt x="8216" y="4172"/>
                    </a:cubicBezTo>
                    <a:lnTo>
                      <a:pt x="8175" y="1951"/>
                    </a:lnTo>
                    <a:cubicBezTo>
                      <a:pt x="8156" y="867"/>
                      <a:pt x="7269" y="1"/>
                      <a:pt x="6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8"/>
              <p:cNvSpPr/>
              <p:nvPr/>
            </p:nvSpPr>
            <p:spPr>
              <a:xfrm>
                <a:off x="4730848" y="1307155"/>
                <a:ext cx="95363" cy="92726"/>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8"/>
              <p:cNvSpPr/>
              <p:nvPr/>
            </p:nvSpPr>
            <p:spPr>
              <a:xfrm>
                <a:off x="4890053" y="1300994"/>
                <a:ext cx="95363" cy="92806"/>
              </a:xfrm>
              <a:custGeom>
                <a:avLst/>
                <a:gdLst/>
                <a:ahLst/>
                <a:cxnLst/>
                <a:rect l="l" t="t" r="r" b="b"/>
                <a:pathLst>
                  <a:path w="1192" h="1160" extrusionOk="0">
                    <a:moveTo>
                      <a:pt x="596" y="119"/>
                    </a:moveTo>
                    <a:cubicBezTo>
                      <a:pt x="660" y="119"/>
                      <a:pt x="723" y="132"/>
                      <a:pt x="783" y="159"/>
                    </a:cubicBezTo>
                    <a:cubicBezTo>
                      <a:pt x="893" y="209"/>
                      <a:pt x="981" y="300"/>
                      <a:pt x="1024" y="413"/>
                    </a:cubicBezTo>
                    <a:cubicBezTo>
                      <a:pt x="1071" y="527"/>
                      <a:pt x="1068" y="654"/>
                      <a:pt x="1017" y="768"/>
                    </a:cubicBezTo>
                    <a:cubicBezTo>
                      <a:pt x="940" y="939"/>
                      <a:pt x="770" y="1040"/>
                      <a:pt x="593" y="1040"/>
                    </a:cubicBezTo>
                    <a:cubicBezTo>
                      <a:pt x="531" y="1040"/>
                      <a:pt x="468" y="1028"/>
                      <a:pt x="409" y="1002"/>
                    </a:cubicBezTo>
                    <a:cubicBezTo>
                      <a:pt x="295" y="952"/>
                      <a:pt x="211" y="862"/>
                      <a:pt x="165" y="744"/>
                    </a:cubicBezTo>
                    <a:cubicBezTo>
                      <a:pt x="121" y="630"/>
                      <a:pt x="124" y="507"/>
                      <a:pt x="174" y="393"/>
                    </a:cubicBezTo>
                    <a:cubicBezTo>
                      <a:pt x="225" y="280"/>
                      <a:pt x="315" y="192"/>
                      <a:pt x="429" y="149"/>
                    </a:cubicBezTo>
                    <a:cubicBezTo>
                      <a:pt x="482" y="129"/>
                      <a:pt x="539" y="119"/>
                      <a:pt x="596" y="119"/>
                    </a:cubicBezTo>
                    <a:close/>
                    <a:moveTo>
                      <a:pt x="598" y="1"/>
                    </a:moveTo>
                    <a:cubicBezTo>
                      <a:pt x="527" y="1"/>
                      <a:pt x="456" y="13"/>
                      <a:pt x="389" y="39"/>
                    </a:cubicBezTo>
                    <a:cubicBezTo>
                      <a:pt x="242" y="96"/>
                      <a:pt x="128" y="203"/>
                      <a:pt x="67" y="346"/>
                    </a:cubicBezTo>
                    <a:cubicBezTo>
                      <a:pt x="4" y="487"/>
                      <a:pt x="1" y="644"/>
                      <a:pt x="54" y="788"/>
                    </a:cubicBezTo>
                    <a:cubicBezTo>
                      <a:pt x="111" y="932"/>
                      <a:pt x="222" y="1046"/>
                      <a:pt x="362" y="1109"/>
                    </a:cubicBezTo>
                    <a:cubicBezTo>
                      <a:pt x="439" y="1143"/>
                      <a:pt x="515" y="1160"/>
                      <a:pt x="596" y="1160"/>
                    </a:cubicBezTo>
                    <a:cubicBezTo>
                      <a:pt x="816" y="1160"/>
                      <a:pt x="1031" y="1029"/>
                      <a:pt x="1125" y="814"/>
                    </a:cubicBezTo>
                    <a:cubicBezTo>
                      <a:pt x="1188" y="671"/>
                      <a:pt x="1191" y="513"/>
                      <a:pt x="1134" y="370"/>
                    </a:cubicBezTo>
                    <a:cubicBezTo>
                      <a:pt x="1081" y="226"/>
                      <a:pt x="971" y="112"/>
                      <a:pt x="830" y="48"/>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8"/>
              <p:cNvSpPr/>
              <p:nvPr/>
            </p:nvSpPr>
            <p:spPr>
              <a:xfrm>
                <a:off x="5045258" y="1295074"/>
                <a:ext cx="95363" cy="92566"/>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8"/>
            <p:cNvGrpSpPr/>
            <p:nvPr/>
          </p:nvGrpSpPr>
          <p:grpSpPr>
            <a:xfrm>
              <a:off x="6596347" y="3331718"/>
              <a:ext cx="707862" cy="645320"/>
              <a:chOff x="6596347" y="3331718"/>
              <a:chExt cx="707862" cy="645320"/>
            </a:xfrm>
          </p:grpSpPr>
          <p:sp>
            <p:nvSpPr>
              <p:cNvPr id="1688" name="Google Shape;1688;p58"/>
              <p:cNvSpPr/>
              <p:nvPr/>
            </p:nvSpPr>
            <p:spPr>
              <a:xfrm>
                <a:off x="6596347" y="3331718"/>
                <a:ext cx="707862" cy="645320"/>
              </a:xfrm>
              <a:custGeom>
                <a:avLst/>
                <a:gdLst/>
                <a:ahLst/>
                <a:cxnLst/>
                <a:rect l="l" t="t" r="r" b="b"/>
                <a:pathLst>
                  <a:path w="8848" h="8066" extrusionOk="0">
                    <a:moveTo>
                      <a:pt x="2584" y="0"/>
                    </a:moveTo>
                    <a:cubicBezTo>
                      <a:pt x="1653" y="0"/>
                      <a:pt x="818" y="658"/>
                      <a:pt x="636" y="1607"/>
                    </a:cubicBezTo>
                    <a:lnTo>
                      <a:pt x="211" y="3787"/>
                    </a:lnTo>
                    <a:cubicBezTo>
                      <a:pt x="0" y="4865"/>
                      <a:pt x="703" y="5908"/>
                      <a:pt x="1780" y="6119"/>
                    </a:cubicBezTo>
                    <a:lnTo>
                      <a:pt x="2212" y="6203"/>
                    </a:lnTo>
                    <a:lnTo>
                      <a:pt x="3466" y="8066"/>
                    </a:lnTo>
                    <a:lnTo>
                      <a:pt x="5329" y="6812"/>
                    </a:lnTo>
                    <a:lnTo>
                      <a:pt x="5881" y="6918"/>
                    </a:lnTo>
                    <a:cubicBezTo>
                      <a:pt x="6010" y="6944"/>
                      <a:pt x="6138" y="6956"/>
                      <a:pt x="6265" y="6956"/>
                    </a:cubicBezTo>
                    <a:cubicBezTo>
                      <a:pt x="7196" y="6956"/>
                      <a:pt x="8027" y="6298"/>
                      <a:pt x="8213" y="5346"/>
                    </a:cubicBezTo>
                    <a:lnTo>
                      <a:pt x="8638" y="3168"/>
                    </a:lnTo>
                    <a:cubicBezTo>
                      <a:pt x="8848" y="2092"/>
                      <a:pt x="8145" y="1048"/>
                      <a:pt x="7065" y="837"/>
                    </a:cubicBezTo>
                    <a:lnTo>
                      <a:pt x="2967" y="37"/>
                    </a:lnTo>
                    <a:cubicBezTo>
                      <a:pt x="2839" y="12"/>
                      <a:pt x="2711" y="0"/>
                      <a:pt x="2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8"/>
              <p:cNvSpPr/>
              <p:nvPr/>
            </p:nvSpPr>
            <p:spPr>
              <a:xfrm>
                <a:off x="6802434" y="3476364"/>
                <a:ext cx="306490" cy="264737"/>
              </a:xfrm>
              <a:custGeom>
                <a:avLst/>
                <a:gdLst/>
                <a:ahLst/>
                <a:cxnLst/>
                <a:rect l="l" t="t" r="r" b="b"/>
                <a:pathLst>
                  <a:path w="3831" h="3309" extrusionOk="0">
                    <a:moveTo>
                      <a:pt x="1045" y="0"/>
                    </a:moveTo>
                    <a:cubicBezTo>
                      <a:pt x="626" y="0"/>
                      <a:pt x="258" y="273"/>
                      <a:pt x="138" y="695"/>
                    </a:cubicBezTo>
                    <a:cubicBezTo>
                      <a:pt x="0" y="1164"/>
                      <a:pt x="248" y="1608"/>
                      <a:pt x="512" y="1979"/>
                    </a:cubicBezTo>
                    <a:cubicBezTo>
                      <a:pt x="830" y="2428"/>
                      <a:pt x="1151" y="2876"/>
                      <a:pt x="1492" y="3307"/>
                    </a:cubicBezTo>
                    <a:cubicBezTo>
                      <a:pt x="1493" y="3308"/>
                      <a:pt x="1494" y="3309"/>
                      <a:pt x="1496" y="3309"/>
                    </a:cubicBezTo>
                    <a:cubicBezTo>
                      <a:pt x="1582" y="3309"/>
                      <a:pt x="2750" y="2614"/>
                      <a:pt x="2863" y="2549"/>
                    </a:cubicBezTo>
                    <a:cubicBezTo>
                      <a:pt x="3249" y="2324"/>
                      <a:pt x="3683" y="2043"/>
                      <a:pt x="3797" y="1578"/>
                    </a:cubicBezTo>
                    <a:cubicBezTo>
                      <a:pt x="3827" y="1458"/>
                      <a:pt x="3831" y="1331"/>
                      <a:pt x="3806" y="1197"/>
                    </a:cubicBezTo>
                    <a:cubicBezTo>
                      <a:pt x="3737" y="809"/>
                      <a:pt x="3432" y="497"/>
                      <a:pt x="3051" y="414"/>
                    </a:cubicBezTo>
                    <a:cubicBezTo>
                      <a:pt x="2981" y="399"/>
                      <a:pt x="2911" y="391"/>
                      <a:pt x="2842" y="391"/>
                    </a:cubicBezTo>
                    <a:cubicBezTo>
                      <a:pt x="2505" y="391"/>
                      <a:pt x="2195" y="568"/>
                      <a:pt x="2017" y="846"/>
                    </a:cubicBezTo>
                    <a:cubicBezTo>
                      <a:pt x="1960" y="451"/>
                      <a:pt x="1669" y="113"/>
                      <a:pt x="1254" y="23"/>
                    </a:cubicBezTo>
                    <a:cubicBezTo>
                      <a:pt x="1184" y="8"/>
                      <a:pt x="1114"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58"/>
            <p:cNvGrpSpPr/>
            <p:nvPr/>
          </p:nvGrpSpPr>
          <p:grpSpPr>
            <a:xfrm>
              <a:off x="6204895" y="2040225"/>
              <a:ext cx="1373883" cy="733158"/>
              <a:chOff x="6204895" y="2040225"/>
              <a:chExt cx="1373883" cy="733158"/>
            </a:xfrm>
          </p:grpSpPr>
          <p:grpSp>
            <p:nvGrpSpPr>
              <p:cNvPr id="1691" name="Google Shape;1691;p58"/>
              <p:cNvGrpSpPr/>
              <p:nvPr/>
            </p:nvGrpSpPr>
            <p:grpSpPr>
              <a:xfrm>
                <a:off x="6662749" y="2414080"/>
                <a:ext cx="916029" cy="359302"/>
                <a:chOff x="6662749" y="2414080"/>
                <a:chExt cx="916029" cy="359302"/>
              </a:xfrm>
            </p:grpSpPr>
            <p:sp>
              <p:nvSpPr>
                <p:cNvPr id="1692" name="Google Shape;1692;p58"/>
                <p:cNvSpPr/>
                <p:nvPr/>
              </p:nvSpPr>
              <p:spPr>
                <a:xfrm>
                  <a:off x="6662749" y="2414080"/>
                  <a:ext cx="916029" cy="359302"/>
                </a:xfrm>
                <a:custGeom>
                  <a:avLst/>
                  <a:gdLst/>
                  <a:ahLst/>
                  <a:cxnLst/>
                  <a:rect l="l" t="t" r="r" b="b"/>
                  <a:pathLst>
                    <a:path w="11450" h="4491" extrusionOk="0">
                      <a:moveTo>
                        <a:pt x="1657" y="1"/>
                      </a:moveTo>
                      <a:cubicBezTo>
                        <a:pt x="924" y="1"/>
                        <a:pt x="275" y="529"/>
                        <a:pt x="144" y="1276"/>
                      </a:cubicBezTo>
                      <a:cubicBezTo>
                        <a:pt x="0" y="2111"/>
                        <a:pt x="559" y="2908"/>
                        <a:pt x="1395" y="3051"/>
                      </a:cubicBezTo>
                      <a:lnTo>
                        <a:pt x="2827" y="3303"/>
                      </a:lnTo>
                      <a:lnTo>
                        <a:pt x="9526" y="4467"/>
                      </a:lnTo>
                      <a:cubicBezTo>
                        <a:pt x="9616" y="4483"/>
                        <a:pt x="9706" y="4490"/>
                        <a:pt x="9794" y="4490"/>
                      </a:cubicBezTo>
                      <a:cubicBezTo>
                        <a:pt x="10529" y="4490"/>
                        <a:pt x="11175" y="3962"/>
                        <a:pt x="11306" y="3215"/>
                      </a:cubicBezTo>
                      <a:cubicBezTo>
                        <a:pt x="11450" y="2379"/>
                        <a:pt x="10891" y="1583"/>
                        <a:pt x="10055" y="1439"/>
                      </a:cubicBezTo>
                      <a:lnTo>
                        <a:pt x="1924" y="24"/>
                      </a:lnTo>
                      <a:cubicBezTo>
                        <a:pt x="1834" y="8"/>
                        <a:pt x="1745" y="1"/>
                        <a:pt x="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8"/>
                <p:cNvSpPr/>
                <p:nvPr/>
              </p:nvSpPr>
              <p:spPr>
                <a:xfrm>
                  <a:off x="6886916" y="2589287"/>
                  <a:ext cx="501936" cy="95126"/>
                </a:xfrm>
                <a:custGeom>
                  <a:avLst/>
                  <a:gdLst/>
                  <a:ahLst/>
                  <a:cxnLst/>
                  <a:rect l="l" t="t" r="r" b="b"/>
                  <a:pathLst>
                    <a:path w="6274" h="1189" extrusionOk="0">
                      <a:moveTo>
                        <a:pt x="65" y="1"/>
                      </a:moveTo>
                      <a:cubicBezTo>
                        <a:pt x="38" y="1"/>
                        <a:pt x="11" y="22"/>
                        <a:pt x="8" y="49"/>
                      </a:cubicBezTo>
                      <a:cubicBezTo>
                        <a:pt x="1" y="82"/>
                        <a:pt x="25" y="112"/>
                        <a:pt x="55" y="119"/>
                      </a:cubicBezTo>
                      <a:lnTo>
                        <a:pt x="6199" y="1186"/>
                      </a:lnTo>
                      <a:cubicBezTo>
                        <a:pt x="6203" y="1186"/>
                        <a:pt x="6207" y="1189"/>
                        <a:pt x="6210" y="1189"/>
                      </a:cubicBezTo>
                      <a:cubicBezTo>
                        <a:pt x="6236" y="1189"/>
                        <a:pt x="6263" y="1169"/>
                        <a:pt x="6267" y="1139"/>
                      </a:cubicBezTo>
                      <a:cubicBezTo>
                        <a:pt x="6273" y="1105"/>
                        <a:pt x="6250" y="1076"/>
                        <a:pt x="6219" y="1073"/>
                      </a:cubicBezTo>
                      <a:lnTo>
                        <a:pt x="75" y="2"/>
                      </a:lnTo>
                      <a:cubicBezTo>
                        <a:pt x="71" y="1"/>
                        <a:pt x="68"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8"/>
                <p:cNvSpPr/>
                <p:nvPr/>
              </p:nvSpPr>
              <p:spPr>
                <a:xfrm>
                  <a:off x="7045401" y="2544885"/>
                  <a:ext cx="262648" cy="53443"/>
                </a:xfrm>
                <a:custGeom>
                  <a:avLst/>
                  <a:gdLst/>
                  <a:ahLst/>
                  <a:cxnLst/>
                  <a:rect l="l" t="t" r="r" b="b"/>
                  <a:pathLst>
                    <a:path w="3283" h="668" extrusionOk="0">
                      <a:moveTo>
                        <a:pt x="62" y="1"/>
                      </a:moveTo>
                      <a:cubicBezTo>
                        <a:pt x="34" y="1"/>
                        <a:pt x="10" y="22"/>
                        <a:pt x="4" y="52"/>
                      </a:cubicBezTo>
                      <a:cubicBezTo>
                        <a:pt x="0" y="82"/>
                        <a:pt x="20" y="112"/>
                        <a:pt x="54" y="118"/>
                      </a:cubicBezTo>
                      <a:lnTo>
                        <a:pt x="3208" y="667"/>
                      </a:lnTo>
                      <a:lnTo>
                        <a:pt x="3218" y="667"/>
                      </a:lnTo>
                      <a:cubicBezTo>
                        <a:pt x="3249" y="667"/>
                        <a:pt x="3272" y="647"/>
                        <a:pt x="3278" y="620"/>
                      </a:cubicBezTo>
                      <a:cubicBezTo>
                        <a:pt x="3282" y="587"/>
                        <a:pt x="3262" y="557"/>
                        <a:pt x="3228" y="550"/>
                      </a:cubicBezTo>
                      <a:lnTo>
                        <a:pt x="74" y="2"/>
                      </a:lnTo>
                      <a:cubicBezTo>
                        <a:pt x="70" y="1"/>
                        <a:pt x="66"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8"/>
                <p:cNvSpPr/>
                <p:nvPr/>
              </p:nvSpPr>
              <p:spPr>
                <a:xfrm>
                  <a:off x="6800593" y="2502324"/>
                  <a:ext cx="206326" cy="43763"/>
                </a:xfrm>
                <a:custGeom>
                  <a:avLst/>
                  <a:gdLst/>
                  <a:ahLst/>
                  <a:cxnLst/>
                  <a:rect l="l" t="t" r="r" b="b"/>
                  <a:pathLst>
                    <a:path w="2579" h="547" extrusionOk="0">
                      <a:moveTo>
                        <a:pt x="63" y="1"/>
                      </a:moveTo>
                      <a:cubicBezTo>
                        <a:pt x="37" y="1"/>
                        <a:pt x="12" y="22"/>
                        <a:pt x="6" y="48"/>
                      </a:cubicBezTo>
                      <a:cubicBezTo>
                        <a:pt x="0" y="82"/>
                        <a:pt x="23" y="112"/>
                        <a:pt x="53" y="119"/>
                      </a:cubicBezTo>
                      <a:lnTo>
                        <a:pt x="2505" y="544"/>
                      </a:lnTo>
                      <a:cubicBezTo>
                        <a:pt x="2509" y="544"/>
                        <a:pt x="2512" y="547"/>
                        <a:pt x="2515" y="547"/>
                      </a:cubicBezTo>
                      <a:cubicBezTo>
                        <a:pt x="2542" y="547"/>
                        <a:pt x="2565" y="523"/>
                        <a:pt x="2572" y="497"/>
                      </a:cubicBezTo>
                      <a:cubicBezTo>
                        <a:pt x="2579" y="463"/>
                        <a:pt x="2555" y="434"/>
                        <a:pt x="2525" y="430"/>
                      </a:cubicBezTo>
                      <a:lnTo>
                        <a:pt x="73"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6" name="Google Shape;1696;p58"/>
              <p:cNvGrpSpPr/>
              <p:nvPr/>
            </p:nvGrpSpPr>
            <p:grpSpPr>
              <a:xfrm>
                <a:off x="6204895" y="2040225"/>
                <a:ext cx="1316121" cy="492031"/>
                <a:chOff x="6204895" y="2040225"/>
                <a:chExt cx="1316121" cy="492031"/>
              </a:xfrm>
            </p:grpSpPr>
            <p:sp>
              <p:nvSpPr>
                <p:cNvPr id="1697" name="Google Shape;1697;p58"/>
                <p:cNvSpPr/>
                <p:nvPr/>
              </p:nvSpPr>
              <p:spPr>
                <a:xfrm>
                  <a:off x="6204895" y="2040225"/>
                  <a:ext cx="1258599" cy="492031"/>
                </a:xfrm>
                <a:custGeom>
                  <a:avLst/>
                  <a:gdLst/>
                  <a:ahLst/>
                  <a:cxnLst/>
                  <a:rect l="l" t="t" r="r" b="b"/>
                  <a:pathLst>
                    <a:path w="15732" h="6150" extrusionOk="0">
                      <a:moveTo>
                        <a:pt x="2278" y="0"/>
                      </a:moveTo>
                      <a:cubicBezTo>
                        <a:pt x="1268" y="0"/>
                        <a:pt x="377" y="724"/>
                        <a:pt x="201" y="1754"/>
                      </a:cubicBezTo>
                      <a:cubicBezTo>
                        <a:pt x="0" y="2901"/>
                        <a:pt x="772" y="3995"/>
                        <a:pt x="1920" y="4192"/>
                      </a:cubicBezTo>
                      <a:lnTo>
                        <a:pt x="2619" y="4313"/>
                      </a:lnTo>
                      <a:lnTo>
                        <a:pt x="2421" y="5467"/>
                      </a:lnTo>
                      <a:lnTo>
                        <a:pt x="3886" y="4530"/>
                      </a:lnTo>
                      <a:lnTo>
                        <a:pt x="13095" y="6119"/>
                      </a:lnTo>
                      <a:cubicBezTo>
                        <a:pt x="13216" y="6140"/>
                        <a:pt x="13337" y="6150"/>
                        <a:pt x="13456" y="6150"/>
                      </a:cubicBezTo>
                      <a:cubicBezTo>
                        <a:pt x="14464" y="6150"/>
                        <a:pt x="15358" y="5426"/>
                        <a:pt x="15534" y="4396"/>
                      </a:cubicBezTo>
                      <a:cubicBezTo>
                        <a:pt x="15731" y="3249"/>
                        <a:pt x="14962" y="2155"/>
                        <a:pt x="13812" y="1958"/>
                      </a:cubicBezTo>
                      <a:lnTo>
                        <a:pt x="2639" y="31"/>
                      </a:lnTo>
                      <a:cubicBezTo>
                        <a:pt x="2517" y="10"/>
                        <a:pt x="2397" y="0"/>
                        <a:pt x="2278"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8"/>
                <p:cNvSpPr/>
                <p:nvPr/>
              </p:nvSpPr>
              <p:spPr>
                <a:xfrm>
                  <a:off x="6508584" y="2141589"/>
                  <a:ext cx="650660" cy="120088"/>
                </a:xfrm>
                <a:custGeom>
                  <a:avLst/>
                  <a:gdLst/>
                  <a:ahLst/>
                  <a:cxnLst/>
                  <a:rect l="l" t="t" r="r" b="b"/>
                  <a:pathLst>
                    <a:path w="8133" h="1501" extrusionOk="0">
                      <a:moveTo>
                        <a:pt x="67" y="1"/>
                      </a:moveTo>
                      <a:cubicBezTo>
                        <a:pt x="36" y="1"/>
                        <a:pt x="10" y="20"/>
                        <a:pt x="4" y="52"/>
                      </a:cubicBezTo>
                      <a:cubicBezTo>
                        <a:pt x="1" y="82"/>
                        <a:pt x="21" y="112"/>
                        <a:pt x="53" y="118"/>
                      </a:cubicBezTo>
                      <a:lnTo>
                        <a:pt x="8058" y="1500"/>
                      </a:lnTo>
                      <a:lnTo>
                        <a:pt x="8069" y="1500"/>
                      </a:lnTo>
                      <a:cubicBezTo>
                        <a:pt x="8098" y="1500"/>
                        <a:pt x="8122" y="1480"/>
                        <a:pt x="8129" y="1450"/>
                      </a:cubicBezTo>
                      <a:cubicBezTo>
                        <a:pt x="8132" y="1420"/>
                        <a:pt x="8112" y="1390"/>
                        <a:pt x="8078" y="1383"/>
                      </a:cubicBezTo>
                      <a:lnTo>
                        <a:pt x="74" y="1"/>
                      </a:lnTo>
                      <a:cubicBezTo>
                        <a:pt x="71" y="1"/>
                        <a:pt x="6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8"/>
                <p:cNvSpPr/>
                <p:nvPr/>
              </p:nvSpPr>
              <p:spPr>
                <a:xfrm>
                  <a:off x="6581867" y="2309116"/>
                  <a:ext cx="355771" cy="68964"/>
                </a:xfrm>
                <a:custGeom>
                  <a:avLst/>
                  <a:gdLst/>
                  <a:ahLst/>
                  <a:cxnLst/>
                  <a:rect l="l" t="t" r="r" b="b"/>
                  <a:pathLst>
                    <a:path w="4447" h="862" extrusionOk="0">
                      <a:moveTo>
                        <a:pt x="63" y="0"/>
                      </a:moveTo>
                      <a:cubicBezTo>
                        <a:pt x="37" y="0"/>
                        <a:pt x="11" y="22"/>
                        <a:pt x="8" y="48"/>
                      </a:cubicBezTo>
                      <a:cubicBezTo>
                        <a:pt x="1" y="82"/>
                        <a:pt x="25" y="112"/>
                        <a:pt x="54" y="119"/>
                      </a:cubicBezTo>
                      <a:lnTo>
                        <a:pt x="4373" y="862"/>
                      </a:lnTo>
                      <a:lnTo>
                        <a:pt x="4383" y="862"/>
                      </a:lnTo>
                      <a:cubicBezTo>
                        <a:pt x="4410" y="862"/>
                        <a:pt x="4436" y="842"/>
                        <a:pt x="4440" y="814"/>
                      </a:cubicBezTo>
                      <a:cubicBezTo>
                        <a:pt x="4446" y="781"/>
                        <a:pt x="4426" y="751"/>
                        <a:pt x="4393" y="744"/>
                      </a:cubicBezTo>
                      <a:lnTo>
                        <a:pt x="74" y="2"/>
                      </a:lnTo>
                      <a:cubicBezTo>
                        <a:pt x="71" y="1"/>
                        <a:pt x="6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8"/>
                <p:cNvSpPr/>
                <p:nvPr/>
              </p:nvSpPr>
              <p:spPr>
                <a:xfrm>
                  <a:off x="6741392" y="2264154"/>
                  <a:ext cx="340251" cy="66244"/>
                </a:xfrm>
                <a:custGeom>
                  <a:avLst/>
                  <a:gdLst/>
                  <a:ahLst/>
                  <a:cxnLst/>
                  <a:rect l="l" t="t" r="r" b="b"/>
                  <a:pathLst>
                    <a:path w="4253" h="828" extrusionOk="0">
                      <a:moveTo>
                        <a:pt x="63" y="1"/>
                      </a:moveTo>
                      <a:cubicBezTo>
                        <a:pt x="36" y="1"/>
                        <a:pt x="10" y="22"/>
                        <a:pt x="7" y="48"/>
                      </a:cubicBezTo>
                      <a:cubicBezTo>
                        <a:pt x="1" y="82"/>
                        <a:pt x="24" y="112"/>
                        <a:pt x="54" y="119"/>
                      </a:cubicBezTo>
                      <a:lnTo>
                        <a:pt x="4179" y="828"/>
                      </a:lnTo>
                      <a:lnTo>
                        <a:pt x="4188" y="828"/>
                      </a:lnTo>
                      <a:cubicBezTo>
                        <a:pt x="4219" y="828"/>
                        <a:pt x="4242" y="808"/>
                        <a:pt x="4245" y="781"/>
                      </a:cubicBezTo>
                      <a:cubicBezTo>
                        <a:pt x="4252" y="748"/>
                        <a:pt x="4232" y="717"/>
                        <a:pt x="4199" y="711"/>
                      </a:cubicBezTo>
                      <a:lnTo>
                        <a:pt x="74"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8"/>
                <p:cNvSpPr/>
                <p:nvPr/>
              </p:nvSpPr>
              <p:spPr>
                <a:xfrm>
                  <a:off x="6494664" y="2221592"/>
                  <a:ext cx="208006" cy="43523"/>
                </a:xfrm>
                <a:custGeom>
                  <a:avLst/>
                  <a:gdLst/>
                  <a:ahLst/>
                  <a:cxnLst/>
                  <a:rect l="l" t="t" r="r" b="b"/>
                  <a:pathLst>
                    <a:path w="2600" h="544" extrusionOk="0">
                      <a:moveTo>
                        <a:pt x="64" y="0"/>
                      </a:moveTo>
                      <a:cubicBezTo>
                        <a:pt x="37" y="0"/>
                        <a:pt x="10" y="22"/>
                        <a:pt x="7" y="49"/>
                      </a:cubicBezTo>
                      <a:cubicBezTo>
                        <a:pt x="0" y="82"/>
                        <a:pt x="24" y="112"/>
                        <a:pt x="54" y="119"/>
                      </a:cubicBezTo>
                      <a:lnTo>
                        <a:pt x="2526" y="543"/>
                      </a:lnTo>
                      <a:lnTo>
                        <a:pt x="2536" y="543"/>
                      </a:lnTo>
                      <a:cubicBezTo>
                        <a:pt x="2563" y="543"/>
                        <a:pt x="2589" y="523"/>
                        <a:pt x="2593" y="497"/>
                      </a:cubicBezTo>
                      <a:cubicBezTo>
                        <a:pt x="2600" y="463"/>
                        <a:pt x="2576" y="433"/>
                        <a:pt x="2546" y="426"/>
                      </a:cubicBezTo>
                      <a:lnTo>
                        <a:pt x="74" y="2"/>
                      </a:lnTo>
                      <a:cubicBezTo>
                        <a:pt x="71" y="1"/>
                        <a:pt x="67"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8"/>
                <p:cNvSpPr/>
                <p:nvPr/>
              </p:nvSpPr>
              <p:spPr>
                <a:xfrm>
                  <a:off x="7246368" y="2120788"/>
                  <a:ext cx="274649" cy="274417"/>
                </a:xfrm>
                <a:custGeom>
                  <a:avLst/>
                  <a:gdLst/>
                  <a:ahLst/>
                  <a:cxnLst/>
                  <a:rect l="l" t="t" r="r" b="b"/>
                  <a:pathLst>
                    <a:path w="3433" h="3430" extrusionOk="0">
                      <a:moveTo>
                        <a:pt x="1717" y="0"/>
                      </a:moveTo>
                      <a:cubicBezTo>
                        <a:pt x="770" y="0"/>
                        <a:pt x="0" y="767"/>
                        <a:pt x="0" y="1717"/>
                      </a:cubicBezTo>
                      <a:cubicBezTo>
                        <a:pt x="0" y="2663"/>
                        <a:pt x="770" y="3429"/>
                        <a:pt x="1717" y="3429"/>
                      </a:cubicBezTo>
                      <a:cubicBezTo>
                        <a:pt x="2663" y="3429"/>
                        <a:pt x="3432" y="2663"/>
                        <a:pt x="3432" y="1717"/>
                      </a:cubicBezTo>
                      <a:cubicBezTo>
                        <a:pt x="3432" y="767"/>
                        <a:pt x="2663" y="0"/>
                        <a:pt x="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8"/>
                <p:cNvSpPr/>
                <p:nvPr/>
              </p:nvSpPr>
              <p:spPr>
                <a:xfrm>
                  <a:off x="7372452" y="2203751"/>
                  <a:ext cx="41201" cy="119127"/>
                </a:xfrm>
                <a:custGeom>
                  <a:avLst/>
                  <a:gdLst/>
                  <a:ahLst/>
                  <a:cxnLst/>
                  <a:rect l="l" t="t" r="r" b="b"/>
                  <a:pathLst>
                    <a:path w="515" h="1489" extrusionOk="0">
                      <a:moveTo>
                        <a:pt x="348" y="1"/>
                      </a:moveTo>
                      <a:lnTo>
                        <a:pt x="0" y="118"/>
                      </a:lnTo>
                      <a:lnTo>
                        <a:pt x="13" y="275"/>
                      </a:lnTo>
                      <a:lnTo>
                        <a:pt x="291" y="181"/>
                      </a:lnTo>
                      <a:lnTo>
                        <a:pt x="294" y="181"/>
                      </a:lnTo>
                      <a:lnTo>
                        <a:pt x="77" y="1459"/>
                      </a:lnTo>
                      <a:lnTo>
                        <a:pt x="268" y="1489"/>
                      </a:lnTo>
                      <a:lnTo>
                        <a:pt x="515" y="31"/>
                      </a:lnTo>
                      <a:lnTo>
                        <a:pt x="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4" name="Google Shape;1704;p58"/>
            <p:cNvGrpSpPr/>
            <p:nvPr/>
          </p:nvGrpSpPr>
          <p:grpSpPr>
            <a:xfrm>
              <a:off x="4656410" y="1387439"/>
              <a:ext cx="625059" cy="597961"/>
              <a:chOff x="4656410" y="1833251"/>
              <a:chExt cx="625059" cy="597961"/>
            </a:xfrm>
          </p:grpSpPr>
          <p:sp>
            <p:nvSpPr>
              <p:cNvPr id="1705" name="Google Shape;1705;p58"/>
              <p:cNvSpPr/>
              <p:nvPr/>
            </p:nvSpPr>
            <p:spPr>
              <a:xfrm rot="1158854" flipH="1">
                <a:off x="4717984" y="1903374"/>
                <a:ext cx="501913" cy="457716"/>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8"/>
              <p:cNvSpPr/>
              <p:nvPr/>
            </p:nvSpPr>
            <p:spPr>
              <a:xfrm rot="1158854" flipH="1">
                <a:off x="4874782" y="2009185"/>
                <a:ext cx="217237" cy="187761"/>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7" name="Google Shape;1707;p58"/>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 the SOURCES</a:t>
            </a:r>
            <a:endParaRPr/>
          </a:p>
        </p:txBody>
      </p:sp>
      <p:sp>
        <p:nvSpPr>
          <p:cNvPr id="1708" name="Google Shape;1708;p58"/>
          <p:cNvSpPr txBox="1">
            <a:spLocks noGrp="1"/>
          </p:cNvSpPr>
          <p:nvPr>
            <p:ph type="title" idx="2"/>
          </p:nvPr>
        </p:nvSpPr>
        <p:spPr>
          <a:xfrm>
            <a:off x="3492300" y="1948575"/>
            <a:ext cx="2159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709" name="Google Shape;1709;p58"/>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part should take you about 10 minutes in a timed setting</a:t>
            </a:r>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713"/>
        <p:cNvGrpSpPr/>
        <p:nvPr/>
      </p:nvGrpSpPr>
      <p:grpSpPr>
        <a:xfrm>
          <a:off x="0" y="0"/>
          <a:ext cx="0" cy="0"/>
          <a:chOff x="0" y="0"/>
          <a:chExt cx="0" cy="0"/>
        </a:xfrm>
      </p:grpSpPr>
      <p:sp>
        <p:nvSpPr>
          <p:cNvPr id="1714" name="Google Shape;1714;p59"/>
          <p:cNvSpPr/>
          <p:nvPr/>
        </p:nvSpPr>
        <p:spPr>
          <a:xfrm>
            <a:off x="8141194" y="779020"/>
            <a:ext cx="114841" cy="114841"/>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9"/>
          <p:cNvSpPr/>
          <p:nvPr/>
        </p:nvSpPr>
        <p:spPr>
          <a:xfrm>
            <a:off x="4496394" y="27193"/>
            <a:ext cx="114841" cy="114841"/>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9"/>
          <p:cNvSpPr/>
          <p:nvPr/>
        </p:nvSpPr>
        <p:spPr>
          <a:xfrm>
            <a:off x="7913720" y="478129"/>
            <a:ext cx="94380" cy="86557"/>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9"/>
          <p:cNvSpPr/>
          <p:nvPr/>
        </p:nvSpPr>
        <p:spPr>
          <a:xfrm>
            <a:off x="1165223" y="12"/>
            <a:ext cx="6923436" cy="4730331"/>
          </a:xfrm>
          <a:custGeom>
            <a:avLst/>
            <a:gdLst/>
            <a:ahLst/>
            <a:cxnLst/>
            <a:rect l="l" t="t" r="r" b="b"/>
            <a:pathLst>
              <a:path w="69029" h="47163" extrusionOk="0">
                <a:moveTo>
                  <a:pt x="49721" y="1"/>
                </a:moveTo>
                <a:cubicBezTo>
                  <a:pt x="45687" y="1"/>
                  <a:pt x="41583" y="1235"/>
                  <a:pt x="37957" y="3081"/>
                </a:cubicBezTo>
                <a:cubicBezTo>
                  <a:pt x="34762" y="4714"/>
                  <a:pt x="31698" y="6871"/>
                  <a:pt x="28119" y="7346"/>
                </a:cubicBezTo>
                <a:cubicBezTo>
                  <a:pt x="27557" y="7420"/>
                  <a:pt x="26998" y="7453"/>
                  <a:pt x="26440" y="7453"/>
                </a:cubicBezTo>
                <a:cubicBezTo>
                  <a:pt x="24560" y="7453"/>
                  <a:pt x="22694" y="7106"/>
                  <a:pt x="20823" y="6922"/>
                </a:cubicBezTo>
                <a:cubicBezTo>
                  <a:pt x="19960" y="6838"/>
                  <a:pt x="19084" y="6794"/>
                  <a:pt x="18201" y="6794"/>
                </a:cubicBezTo>
                <a:cubicBezTo>
                  <a:pt x="13150" y="6797"/>
                  <a:pt x="7908" y="8210"/>
                  <a:pt x="4382" y="11548"/>
                </a:cubicBezTo>
                <a:cubicBezTo>
                  <a:pt x="1720" y="14063"/>
                  <a:pt x="285" y="17468"/>
                  <a:pt x="121" y="20803"/>
                </a:cubicBezTo>
                <a:cubicBezTo>
                  <a:pt x="1" y="23245"/>
                  <a:pt x="466" y="25911"/>
                  <a:pt x="1583" y="28092"/>
                </a:cubicBezTo>
                <a:cubicBezTo>
                  <a:pt x="2837" y="30540"/>
                  <a:pt x="5858" y="32608"/>
                  <a:pt x="4924" y="35354"/>
                </a:cubicBezTo>
                <a:cubicBezTo>
                  <a:pt x="4915" y="35388"/>
                  <a:pt x="4901" y="35425"/>
                  <a:pt x="4891" y="35458"/>
                </a:cubicBezTo>
                <a:cubicBezTo>
                  <a:pt x="3731" y="38967"/>
                  <a:pt x="6417" y="42422"/>
                  <a:pt x="9909" y="42422"/>
                </a:cubicBezTo>
                <a:cubicBezTo>
                  <a:pt x="10257" y="42422"/>
                  <a:pt x="10615" y="42386"/>
                  <a:pt x="10979" y="42315"/>
                </a:cubicBezTo>
                <a:cubicBezTo>
                  <a:pt x="13826" y="41744"/>
                  <a:pt x="16716" y="41459"/>
                  <a:pt x="19599" y="41459"/>
                </a:cubicBezTo>
                <a:cubicBezTo>
                  <a:pt x="23289" y="41459"/>
                  <a:pt x="26972" y="41924"/>
                  <a:pt x="30564" y="42851"/>
                </a:cubicBezTo>
                <a:lnTo>
                  <a:pt x="46758" y="47035"/>
                </a:lnTo>
                <a:cubicBezTo>
                  <a:pt x="47584" y="47118"/>
                  <a:pt x="48410" y="47163"/>
                  <a:pt x="49236" y="47163"/>
                </a:cubicBezTo>
                <a:cubicBezTo>
                  <a:pt x="55512" y="47163"/>
                  <a:pt x="61579" y="44700"/>
                  <a:pt x="66095" y="40248"/>
                </a:cubicBezTo>
                <a:cubicBezTo>
                  <a:pt x="67807" y="37622"/>
                  <a:pt x="69029" y="36007"/>
                  <a:pt x="68915" y="31016"/>
                </a:cubicBezTo>
                <a:cubicBezTo>
                  <a:pt x="68798" y="26009"/>
                  <a:pt x="62814" y="19723"/>
                  <a:pt x="61931" y="17615"/>
                </a:cubicBezTo>
                <a:cubicBezTo>
                  <a:pt x="61057" y="15538"/>
                  <a:pt x="63276" y="11481"/>
                  <a:pt x="62924" y="9260"/>
                </a:cubicBezTo>
                <a:cubicBezTo>
                  <a:pt x="62148" y="4356"/>
                  <a:pt x="57559" y="867"/>
                  <a:pt x="52140" y="158"/>
                </a:cubicBezTo>
                <a:cubicBezTo>
                  <a:pt x="51340" y="51"/>
                  <a:pt x="50531" y="1"/>
                  <a:pt x="49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9"/>
          <p:cNvSpPr/>
          <p:nvPr/>
        </p:nvSpPr>
        <p:spPr>
          <a:xfrm>
            <a:off x="7985073" y="1238086"/>
            <a:ext cx="2272976" cy="1807954"/>
          </a:xfrm>
          <a:custGeom>
            <a:avLst/>
            <a:gdLst/>
            <a:ahLst/>
            <a:cxnLst/>
            <a:rect l="l" t="t" r="r" b="b"/>
            <a:pathLst>
              <a:path w="10725" h="8531" extrusionOk="0">
                <a:moveTo>
                  <a:pt x="5102" y="1"/>
                </a:moveTo>
                <a:cubicBezTo>
                  <a:pt x="3336" y="1"/>
                  <a:pt x="1519" y="586"/>
                  <a:pt x="924" y="1918"/>
                </a:cubicBezTo>
                <a:cubicBezTo>
                  <a:pt x="1" y="3975"/>
                  <a:pt x="3175" y="5526"/>
                  <a:pt x="4529" y="7329"/>
                </a:cubicBezTo>
                <a:cubicBezTo>
                  <a:pt x="5175" y="8186"/>
                  <a:pt x="5888" y="8530"/>
                  <a:pt x="6584" y="8530"/>
                </a:cubicBezTo>
                <a:cubicBezTo>
                  <a:pt x="7921" y="8530"/>
                  <a:pt x="9196" y="7249"/>
                  <a:pt x="9801" y="5895"/>
                </a:cubicBezTo>
                <a:cubicBezTo>
                  <a:pt x="10725" y="3837"/>
                  <a:pt x="9801" y="1422"/>
                  <a:pt x="7744" y="502"/>
                </a:cubicBezTo>
                <a:cubicBezTo>
                  <a:pt x="7018" y="175"/>
                  <a:pt x="6068" y="1"/>
                  <a:pt x="5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9"/>
          <p:cNvSpPr/>
          <p:nvPr/>
        </p:nvSpPr>
        <p:spPr>
          <a:xfrm>
            <a:off x="684799" y="3167397"/>
            <a:ext cx="851626" cy="772190"/>
          </a:xfrm>
          <a:custGeom>
            <a:avLst/>
            <a:gdLst/>
            <a:ahLst/>
            <a:cxnLst/>
            <a:rect l="l" t="t" r="r" b="b"/>
            <a:pathLst>
              <a:path w="8491" h="7699" extrusionOk="0">
                <a:moveTo>
                  <a:pt x="4102" y="1"/>
                </a:moveTo>
                <a:cubicBezTo>
                  <a:pt x="3038" y="1"/>
                  <a:pt x="1990" y="322"/>
                  <a:pt x="1348" y="1095"/>
                </a:cubicBezTo>
                <a:cubicBezTo>
                  <a:pt x="0" y="2710"/>
                  <a:pt x="2031" y="4550"/>
                  <a:pt x="2556" y="6310"/>
                </a:cubicBezTo>
                <a:cubicBezTo>
                  <a:pt x="2854" y="7310"/>
                  <a:pt x="3446" y="7698"/>
                  <a:pt x="4135" y="7698"/>
                </a:cubicBezTo>
                <a:cubicBezTo>
                  <a:pt x="5138" y="7698"/>
                  <a:pt x="6343" y="6875"/>
                  <a:pt x="7142" y="5918"/>
                </a:cubicBezTo>
                <a:cubicBezTo>
                  <a:pt x="8487" y="4299"/>
                  <a:pt x="8490" y="2085"/>
                  <a:pt x="7149" y="964"/>
                </a:cubicBezTo>
                <a:cubicBezTo>
                  <a:pt x="6446" y="382"/>
                  <a:pt x="5266" y="1"/>
                  <a:pt x="4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9"/>
          <p:cNvSpPr/>
          <p:nvPr/>
        </p:nvSpPr>
        <p:spPr>
          <a:xfrm>
            <a:off x="2042509" y="893841"/>
            <a:ext cx="5757979" cy="4004277"/>
          </a:xfrm>
          <a:custGeom>
            <a:avLst/>
            <a:gdLst/>
            <a:ahLst/>
            <a:cxnLst/>
            <a:rect l="l" t="t" r="r" b="b"/>
            <a:pathLst>
              <a:path w="57409" h="39924" extrusionOk="0">
                <a:moveTo>
                  <a:pt x="41442" y="1"/>
                </a:moveTo>
                <a:cubicBezTo>
                  <a:pt x="40809" y="1"/>
                  <a:pt x="40177" y="37"/>
                  <a:pt x="39550" y="109"/>
                </a:cubicBezTo>
                <a:cubicBezTo>
                  <a:pt x="35241" y="597"/>
                  <a:pt x="30969" y="3304"/>
                  <a:pt x="26644" y="3304"/>
                </a:cubicBezTo>
                <a:cubicBezTo>
                  <a:pt x="26399" y="3304"/>
                  <a:pt x="26154" y="3295"/>
                  <a:pt x="25908" y="3277"/>
                </a:cubicBezTo>
                <a:cubicBezTo>
                  <a:pt x="23814" y="3120"/>
                  <a:pt x="21881" y="2180"/>
                  <a:pt x="19898" y="1501"/>
                </a:cubicBezTo>
                <a:cubicBezTo>
                  <a:pt x="17859" y="802"/>
                  <a:pt x="15655" y="398"/>
                  <a:pt x="13483" y="398"/>
                </a:cubicBezTo>
                <a:cubicBezTo>
                  <a:pt x="10616" y="398"/>
                  <a:pt x="7802" y="1102"/>
                  <a:pt x="5494" y="2762"/>
                </a:cubicBezTo>
                <a:cubicBezTo>
                  <a:pt x="2888" y="4632"/>
                  <a:pt x="1162" y="7572"/>
                  <a:pt x="507" y="10686"/>
                </a:cubicBezTo>
                <a:cubicBezTo>
                  <a:pt x="28" y="12968"/>
                  <a:pt x="1" y="15570"/>
                  <a:pt x="593" y="17834"/>
                </a:cubicBezTo>
                <a:cubicBezTo>
                  <a:pt x="1256" y="20380"/>
                  <a:pt x="2329" y="22601"/>
                  <a:pt x="2245" y="25314"/>
                </a:cubicBezTo>
                <a:cubicBezTo>
                  <a:pt x="2159" y="28181"/>
                  <a:pt x="1580" y="30659"/>
                  <a:pt x="2078" y="33589"/>
                </a:cubicBezTo>
                <a:cubicBezTo>
                  <a:pt x="2736" y="37451"/>
                  <a:pt x="6385" y="39923"/>
                  <a:pt x="11969" y="39923"/>
                </a:cubicBezTo>
                <a:cubicBezTo>
                  <a:pt x="14052" y="39923"/>
                  <a:pt x="16405" y="39579"/>
                  <a:pt x="18971" y="38835"/>
                </a:cubicBezTo>
                <a:cubicBezTo>
                  <a:pt x="22988" y="37671"/>
                  <a:pt x="27153" y="37012"/>
                  <a:pt x="31330" y="36875"/>
                </a:cubicBezTo>
                <a:cubicBezTo>
                  <a:pt x="31630" y="36865"/>
                  <a:pt x="31928" y="36860"/>
                  <a:pt x="32226" y="36860"/>
                </a:cubicBezTo>
                <a:cubicBezTo>
                  <a:pt x="35807" y="36860"/>
                  <a:pt x="39244" y="37524"/>
                  <a:pt x="42815" y="37852"/>
                </a:cubicBezTo>
                <a:cubicBezTo>
                  <a:pt x="43587" y="37922"/>
                  <a:pt x="44369" y="37965"/>
                  <a:pt x="45149" y="37965"/>
                </a:cubicBezTo>
                <a:cubicBezTo>
                  <a:pt x="47133" y="37965"/>
                  <a:pt x="49109" y="37687"/>
                  <a:pt x="50909" y="36881"/>
                </a:cubicBezTo>
                <a:cubicBezTo>
                  <a:pt x="53291" y="35817"/>
                  <a:pt x="55248" y="33834"/>
                  <a:pt x="56278" y="31435"/>
                </a:cubicBezTo>
                <a:cubicBezTo>
                  <a:pt x="57312" y="29037"/>
                  <a:pt x="57409" y="26254"/>
                  <a:pt x="56543" y="23792"/>
                </a:cubicBezTo>
                <a:cubicBezTo>
                  <a:pt x="55873" y="21879"/>
                  <a:pt x="54649" y="20156"/>
                  <a:pt x="54275" y="18163"/>
                </a:cubicBezTo>
                <a:cubicBezTo>
                  <a:pt x="53826" y="15801"/>
                  <a:pt x="54629" y="13383"/>
                  <a:pt x="54545" y="10981"/>
                </a:cubicBezTo>
                <a:cubicBezTo>
                  <a:pt x="54425" y="7512"/>
                  <a:pt x="52381" y="4254"/>
                  <a:pt x="49501" y="2320"/>
                </a:cubicBezTo>
                <a:cubicBezTo>
                  <a:pt x="47142" y="738"/>
                  <a:pt x="44290" y="1"/>
                  <a:pt x="4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9"/>
          <p:cNvSpPr/>
          <p:nvPr/>
        </p:nvSpPr>
        <p:spPr>
          <a:xfrm>
            <a:off x="3583188" y="84563"/>
            <a:ext cx="753535" cy="499682"/>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9"/>
          <p:cNvSpPr txBox="1">
            <a:spLocks noGrp="1"/>
          </p:cNvSpPr>
          <p:nvPr>
            <p:ph type="title"/>
          </p:nvPr>
        </p:nvSpPr>
        <p:spPr>
          <a:xfrm>
            <a:off x="2503400" y="1407050"/>
            <a:ext cx="4462200" cy="11940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endParaRPr sz="1200">
              <a:solidFill>
                <a:srgbClr val="000000"/>
              </a:solidFill>
              <a:latin typeface="Cambria"/>
              <a:ea typeface="Cambria"/>
              <a:cs typeface="Cambria"/>
              <a:sym typeface="Cambria"/>
            </a:endParaRPr>
          </a:p>
          <a:p>
            <a:pPr marL="0" lvl="0" indent="0" algn="l" rtl="0">
              <a:spcBef>
                <a:spcPts val="0"/>
              </a:spcBef>
              <a:spcAft>
                <a:spcPts val="0"/>
              </a:spcAft>
              <a:buNone/>
            </a:pPr>
            <a:r>
              <a:rPr lang="en" sz="1200" b="1">
                <a:solidFill>
                  <a:schemeClr val="dk2"/>
                </a:solidFill>
                <a:latin typeface="Garamond"/>
                <a:ea typeface="Garamond"/>
                <a:cs typeface="Garamond"/>
                <a:sym typeface="Garamond"/>
              </a:rPr>
              <a:t>GETTING INFORMATION FROM THE SOURCES </a:t>
            </a:r>
            <a:endParaRPr sz="1200" b="1">
              <a:solidFill>
                <a:schemeClr val="dk2"/>
              </a:solidFill>
              <a:latin typeface="Garamond"/>
              <a:ea typeface="Garamond"/>
              <a:cs typeface="Garamond"/>
              <a:sym typeface="Garamond"/>
            </a:endParaRPr>
          </a:p>
          <a:p>
            <a:pPr marL="0" lvl="0" indent="0" algn="l" rtl="0">
              <a:spcBef>
                <a:spcPts val="0"/>
              </a:spcBef>
              <a:spcAft>
                <a:spcPts val="0"/>
              </a:spcAft>
              <a:buNone/>
            </a:pPr>
            <a:r>
              <a:rPr lang="en" sz="1200" b="1">
                <a:solidFill>
                  <a:schemeClr val="dk2"/>
                </a:solidFill>
                <a:latin typeface="Garamond"/>
                <a:ea typeface="Garamond"/>
                <a:cs typeface="Garamond"/>
                <a:sym typeface="Garamond"/>
              </a:rPr>
              <a:t>While reading the sources, mark (+)  for things that may support your argument (–) for things that you may use as a concession. Highlight any SUPER quotes or blurbs.  Your quotes should never be more than about five words long, but if something is said well, USE IT.</a:t>
            </a:r>
            <a:endParaRPr sz="1200" b="1">
              <a:solidFill>
                <a:schemeClr val="dk2"/>
              </a:solidFill>
              <a:latin typeface="Garamond"/>
              <a:ea typeface="Garamond"/>
              <a:cs typeface="Garamond"/>
              <a:sym typeface="Garamond"/>
            </a:endParaRPr>
          </a:p>
          <a:p>
            <a:pPr marL="0" lvl="0" indent="0" algn="l" rtl="0">
              <a:spcBef>
                <a:spcPts val="0"/>
              </a:spcBef>
              <a:spcAft>
                <a:spcPts val="0"/>
              </a:spcAft>
              <a:buNone/>
            </a:pPr>
            <a:endParaRPr sz="1800">
              <a:solidFill>
                <a:schemeClr val="dk2"/>
              </a:solidFill>
              <a:latin typeface="Garamond"/>
              <a:ea typeface="Garamond"/>
              <a:cs typeface="Garamond"/>
              <a:sym typeface="Garamond"/>
            </a:endParaRPr>
          </a:p>
        </p:txBody>
      </p:sp>
      <p:sp>
        <p:nvSpPr>
          <p:cNvPr id="1723" name="Google Shape;1723;p59"/>
          <p:cNvSpPr txBox="1">
            <a:spLocks noGrp="1"/>
          </p:cNvSpPr>
          <p:nvPr>
            <p:ph type="body" idx="1"/>
          </p:nvPr>
        </p:nvSpPr>
        <p:spPr>
          <a:xfrm rot="-999884">
            <a:off x="2274005" y="2908470"/>
            <a:ext cx="2337058" cy="1620556"/>
          </a:xfrm>
          <a:prstGeom prst="rect">
            <a:avLst/>
          </a:prstGeom>
          <a:ln w="76200" cap="flat" cmpd="sng">
            <a:solidFill>
              <a:schemeClr val="accent4"/>
            </a:solidFill>
            <a:prstDash val="lg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a:t>Remember, think about your audience and what would matter to them...You only need to use 3 sources.  DO NOT use any more than 4 at the most.   Avoid a tour of the sources.  </a:t>
            </a:r>
            <a:endParaRPr/>
          </a:p>
        </p:txBody>
      </p:sp>
      <p:sp>
        <p:nvSpPr>
          <p:cNvPr id="1724" name="Google Shape;1724;p59"/>
          <p:cNvSpPr txBox="1"/>
          <p:nvPr/>
        </p:nvSpPr>
        <p:spPr>
          <a:xfrm>
            <a:off x="5905500" y="3365500"/>
            <a:ext cx="15099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4"/>
                </a:solidFill>
                <a:latin typeface="Roboto Condensed"/>
                <a:ea typeface="Roboto Condensed"/>
                <a:cs typeface="Roboto Condensed"/>
                <a:sym typeface="Roboto Condensed"/>
              </a:rPr>
              <a:t>Insert text boxes for comments wherever needed.</a:t>
            </a:r>
            <a:endParaRPr b="1">
              <a:solidFill>
                <a:schemeClr val="accent4"/>
              </a:solidFill>
              <a:latin typeface="Roboto Condensed"/>
              <a:ea typeface="Roboto Condensed"/>
              <a:cs typeface="Roboto Condensed"/>
              <a:sym typeface="Roboto Condensed"/>
            </a:endParaRPr>
          </a:p>
        </p:txBody>
      </p:sp>
      <p:grpSp>
        <p:nvGrpSpPr>
          <p:cNvPr id="1725" name="Google Shape;1725;p59"/>
          <p:cNvGrpSpPr/>
          <p:nvPr/>
        </p:nvGrpSpPr>
        <p:grpSpPr>
          <a:xfrm>
            <a:off x="373304" y="320900"/>
            <a:ext cx="7336603" cy="3366304"/>
            <a:chOff x="648479" y="828875"/>
            <a:chExt cx="7336603" cy="3366304"/>
          </a:xfrm>
        </p:grpSpPr>
        <p:grpSp>
          <p:nvGrpSpPr>
            <p:cNvPr id="1726" name="Google Shape;1726;p59"/>
            <p:cNvGrpSpPr/>
            <p:nvPr/>
          </p:nvGrpSpPr>
          <p:grpSpPr>
            <a:xfrm>
              <a:off x="2937425" y="828875"/>
              <a:ext cx="4544274" cy="1025149"/>
              <a:chOff x="2937425" y="828875"/>
              <a:chExt cx="4544274" cy="1025149"/>
            </a:xfrm>
          </p:grpSpPr>
          <p:sp>
            <p:nvSpPr>
              <p:cNvPr id="1727" name="Google Shape;1727;p59"/>
              <p:cNvSpPr/>
              <p:nvPr/>
            </p:nvSpPr>
            <p:spPr>
              <a:xfrm>
                <a:off x="2937425" y="828875"/>
                <a:ext cx="4376941" cy="787834"/>
              </a:xfrm>
              <a:custGeom>
                <a:avLst/>
                <a:gdLst/>
                <a:ahLst/>
                <a:cxnLst/>
                <a:rect l="l" t="t" r="r" b="b"/>
                <a:pathLst>
                  <a:path w="51901" h="9342" extrusionOk="0">
                    <a:moveTo>
                      <a:pt x="42931" y="166"/>
                    </a:moveTo>
                    <a:cubicBezTo>
                      <a:pt x="43831" y="166"/>
                      <a:pt x="44602" y="539"/>
                      <a:pt x="45015" y="1189"/>
                    </a:cubicBezTo>
                    <a:cubicBezTo>
                      <a:pt x="45392" y="1779"/>
                      <a:pt x="45402" y="2496"/>
                      <a:pt x="45045" y="3164"/>
                    </a:cubicBezTo>
                    <a:cubicBezTo>
                      <a:pt x="44775" y="3667"/>
                      <a:pt x="44074" y="4220"/>
                      <a:pt x="43014" y="4690"/>
                    </a:cubicBezTo>
                    <a:cubicBezTo>
                      <a:pt x="41694" y="4280"/>
                      <a:pt x="40704" y="3797"/>
                      <a:pt x="40494" y="2964"/>
                    </a:cubicBezTo>
                    <a:cubicBezTo>
                      <a:pt x="40310" y="2230"/>
                      <a:pt x="40407" y="1553"/>
                      <a:pt x="40770" y="1059"/>
                    </a:cubicBezTo>
                    <a:cubicBezTo>
                      <a:pt x="41161" y="529"/>
                      <a:pt x="41841" y="223"/>
                      <a:pt x="42741" y="169"/>
                    </a:cubicBezTo>
                    <a:cubicBezTo>
                      <a:pt x="42808" y="166"/>
                      <a:pt x="42868" y="166"/>
                      <a:pt x="42931" y="166"/>
                    </a:cubicBezTo>
                    <a:close/>
                    <a:moveTo>
                      <a:pt x="10180" y="4120"/>
                    </a:moveTo>
                    <a:cubicBezTo>
                      <a:pt x="11774" y="4504"/>
                      <a:pt x="11950" y="5224"/>
                      <a:pt x="11943" y="5551"/>
                    </a:cubicBezTo>
                    <a:cubicBezTo>
                      <a:pt x="11930" y="6171"/>
                      <a:pt x="11273" y="6791"/>
                      <a:pt x="10560" y="6848"/>
                    </a:cubicBezTo>
                    <a:cubicBezTo>
                      <a:pt x="10540" y="6849"/>
                      <a:pt x="10521" y="6850"/>
                      <a:pt x="10501" y="6850"/>
                    </a:cubicBezTo>
                    <a:cubicBezTo>
                      <a:pt x="10193" y="6850"/>
                      <a:pt x="9876" y="6656"/>
                      <a:pt x="9663" y="6328"/>
                    </a:cubicBezTo>
                    <a:cubicBezTo>
                      <a:pt x="9423" y="5957"/>
                      <a:pt x="9283" y="5347"/>
                      <a:pt x="9610" y="4750"/>
                    </a:cubicBezTo>
                    <a:cubicBezTo>
                      <a:pt x="9710" y="4567"/>
                      <a:pt x="9886" y="4337"/>
                      <a:pt x="10180" y="4120"/>
                    </a:cubicBezTo>
                    <a:close/>
                    <a:moveTo>
                      <a:pt x="42933" y="0"/>
                    </a:moveTo>
                    <a:cubicBezTo>
                      <a:pt x="42867" y="0"/>
                      <a:pt x="42801" y="2"/>
                      <a:pt x="42734" y="6"/>
                    </a:cubicBezTo>
                    <a:cubicBezTo>
                      <a:pt x="41781" y="59"/>
                      <a:pt x="41058" y="392"/>
                      <a:pt x="40638" y="963"/>
                    </a:cubicBezTo>
                    <a:cubicBezTo>
                      <a:pt x="40247" y="1496"/>
                      <a:pt x="40141" y="2219"/>
                      <a:pt x="40338" y="3004"/>
                    </a:cubicBezTo>
                    <a:cubicBezTo>
                      <a:pt x="40554" y="3870"/>
                      <a:pt x="41507" y="4374"/>
                      <a:pt x="42785" y="4790"/>
                    </a:cubicBezTo>
                    <a:cubicBezTo>
                      <a:pt x="41368" y="5376"/>
                      <a:pt x="39378" y="5808"/>
                      <a:pt x="36968" y="5808"/>
                    </a:cubicBezTo>
                    <a:cubicBezTo>
                      <a:pt x="35589" y="5808"/>
                      <a:pt x="34071" y="5667"/>
                      <a:pt x="32445" y="5331"/>
                    </a:cubicBezTo>
                    <a:cubicBezTo>
                      <a:pt x="25210" y="3837"/>
                      <a:pt x="19648" y="3176"/>
                      <a:pt x="13854" y="3120"/>
                    </a:cubicBezTo>
                    <a:cubicBezTo>
                      <a:pt x="13823" y="3119"/>
                      <a:pt x="13792" y="3119"/>
                      <a:pt x="13761" y="3119"/>
                    </a:cubicBezTo>
                    <a:cubicBezTo>
                      <a:pt x="11862" y="3119"/>
                      <a:pt x="10773" y="3507"/>
                      <a:pt x="10146" y="3944"/>
                    </a:cubicBezTo>
                    <a:cubicBezTo>
                      <a:pt x="9906" y="3887"/>
                      <a:pt x="9636" y="3840"/>
                      <a:pt x="9333" y="3800"/>
                    </a:cubicBezTo>
                    <a:cubicBezTo>
                      <a:pt x="8940" y="3751"/>
                      <a:pt x="8537" y="3729"/>
                      <a:pt x="8128" y="3729"/>
                    </a:cubicBezTo>
                    <a:cubicBezTo>
                      <a:pt x="4314" y="3729"/>
                      <a:pt x="46" y="5656"/>
                      <a:pt x="0" y="5677"/>
                    </a:cubicBezTo>
                    <a:lnTo>
                      <a:pt x="67" y="5827"/>
                    </a:lnTo>
                    <a:cubicBezTo>
                      <a:pt x="112" y="5807"/>
                      <a:pt x="4352" y="3894"/>
                      <a:pt x="8126" y="3894"/>
                    </a:cubicBezTo>
                    <a:cubicBezTo>
                      <a:pt x="8529" y="3894"/>
                      <a:pt x="8926" y="3916"/>
                      <a:pt x="9313" y="3964"/>
                    </a:cubicBezTo>
                    <a:cubicBezTo>
                      <a:pt x="9553" y="3993"/>
                      <a:pt x="9776" y="4030"/>
                      <a:pt x="9976" y="4073"/>
                    </a:cubicBezTo>
                    <a:cubicBezTo>
                      <a:pt x="9719" y="4284"/>
                      <a:pt x="9563" y="4497"/>
                      <a:pt x="9466" y="4674"/>
                    </a:cubicBezTo>
                    <a:cubicBezTo>
                      <a:pt x="9103" y="5334"/>
                      <a:pt x="9259" y="6008"/>
                      <a:pt x="9526" y="6417"/>
                    </a:cubicBezTo>
                    <a:cubicBezTo>
                      <a:pt x="9769" y="6791"/>
                      <a:pt x="10138" y="7014"/>
                      <a:pt x="10498" y="7014"/>
                    </a:cubicBezTo>
                    <a:cubicBezTo>
                      <a:pt x="10523" y="7014"/>
                      <a:pt x="10548" y="7013"/>
                      <a:pt x="10573" y="7011"/>
                    </a:cubicBezTo>
                    <a:cubicBezTo>
                      <a:pt x="11377" y="6945"/>
                      <a:pt x="12094" y="6264"/>
                      <a:pt x="12106" y="5554"/>
                    </a:cubicBezTo>
                    <a:cubicBezTo>
                      <a:pt x="12117" y="5197"/>
                      <a:pt x="11937" y="4420"/>
                      <a:pt x="10360" y="3997"/>
                    </a:cubicBezTo>
                    <a:cubicBezTo>
                      <a:pt x="10968" y="3615"/>
                      <a:pt x="11996" y="3286"/>
                      <a:pt x="13700" y="3286"/>
                    </a:cubicBezTo>
                    <a:cubicBezTo>
                      <a:pt x="13750" y="3286"/>
                      <a:pt x="13800" y="3286"/>
                      <a:pt x="13851" y="3287"/>
                    </a:cubicBezTo>
                    <a:cubicBezTo>
                      <a:pt x="19636" y="3340"/>
                      <a:pt x="25187" y="4000"/>
                      <a:pt x="32412" y="5494"/>
                    </a:cubicBezTo>
                    <a:cubicBezTo>
                      <a:pt x="34033" y="5829"/>
                      <a:pt x="35549" y="5970"/>
                      <a:pt x="36930" y="5970"/>
                    </a:cubicBezTo>
                    <a:cubicBezTo>
                      <a:pt x="39467" y="5970"/>
                      <a:pt x="41551" y="5493"/>
                      <a:pt x="43008" y="4860"/>
                    </a:cubicBezTo>
                    <a:cubicBezTo>
                      <a:pt x="43522" y="5020"/>
                      <a:pt x="44082" y="5171"/>
                      <a:pt x="44662" y="5324"/>
                    </a:cubicBezTo>
                    <a:cubicBezTo>
                      <a:pt x="47369" y="6040"/>
                      <a:pt x="50440" y="6854"/>
                      <a:pt x="51756" y="9341"/>
                    </a:cubicBezTo>
                    <a:lnTo>
                      <a:pt x="51900" y="9265"/>
                    </a:lnTo>
                    <a:cubicBezTo>
                      <a:pt x="50550" y="6714"/>
                      <a:pt x="47309" y="5854"/>
                      <a:pt x="44705" y="5164"/>
                    </a:cubicBezTo>
                    <a:cubicBezTo>
                      <a:pt x="44191" y="5027"/>
                      <a:pt x="43694" y="4897"/>
                      <a:pt x="43234" y="4760"/>
                    </a:cubicBezTo>
                    <a:cubicBezTo>
                      <a:pt x="44248" y="4284"/>
                      <a:pt x="44922" y="3737"/>
                      <a:pt x="45188" y="3240"/>
                    </a:cubicBezTo>
                    <a:cubicBezTo>
                      <a:pt x="45575" y="2519"/>
                      <a:pt x="45562" y="1739"/>
                      <a:pt x="45155" y="1103"/>
                    </a:cubicBezTo>
                    <a:cubicBezTo>
                      <a:pt x="44709" y="404"/>
                      <a:pt x="43886" y="0"/>
                      <a:pt x="42933" y="0"/>
                    </a:cubicBezTo>
                    <a:close/>
                  </a:path>
                </a:pathLst>
              </a:custGeom>
              <a:solidFill>
                <a:srgbClr val="003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9"/>
              <p:cNvSpPr/>
              <p:nvPr/>
            </p:nvSpPr>
            <p:spPr>
              <a:xfrm>
                <a:off x="7221533" y="1273056"/>
                <a:ext cx="260166" cy="580967"/>
              </a:xfrm>
              <a:custGeom>
                <a:avLst/>
                <a:gdLst/>
                <a:ahLst/>
                <a:cxnLst/>
                <a:rect l="l" t="t" r="r" b="b"/>
                <a:pathLst>
                  <a:path w="3085" h="6889" extrusionOk="0">
                    <a:moveTo>
                      <a:pt x="1850" y="0"/>
                    </a:moveTo>
                    <a:lnTo>
                      <a:pt x="0" y="2774"/>
                    </a:lnTo>
                    <a:lnTo>
                      <a:pt x="3084" y="6888"/>
                    </a:lnTo>
                    <a:lnTo>
                      <a:pt x="1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9"/>
              <p:cNvSpPr/>
              <p:nvPr/>
            </p:nvSpPr>
            <p:spPr>
              <a:xfrm>
                <a:off x="6961366" y="1506911"/>
                <a:ext cx="520332" cy="347113"/>
              </a:xfrm>
              <a:custGeom>
                <a:avLst/>
                <a:gdLst/>
                <a:ahLst/>
                <a:cxnLst/>
                <a:rect l="l" t="t" r="r" b="b"/>
                <a:pathLst>
                  <a:path w="6170" h="4116" extrusionOk="0">
                    <a:moveTo>
                      <a:pt x="3085" y="1"/>
                    </a:moveTo>
                    <a:lnTo>
                      <a:pt x="0" y="811"/>
                    </a:lnTo>
                    <a:lnTo>
                      <a:pt x="6169" y="4115"/>
                    </a:lnTo>
                    <a:lnTo>
                      <a:pt x="30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59"/>
            <p:cNvGrpSpPr/>
            <p:nvPr/>
          </p:nvGrpSpPr>
          <p:grpSpPr>
            <a:xfrm>
              <a:off x="648479" y="1000058"/>
              <a:ext cx="7336603" cy="3195121"/>
              <a:chOff x="648479" y="1000058"/>
              <a:chExt cx="7336603" cy="3195121"/>
            </a:xfrm>
          </p:grpSpPr>
          <p:grpSp>
            <p:nvGrpSpPr>
              <p:cNvPr id="1731" name="Google Shape;1731;p59"/>
              <p:cNvGrpSpPr/>
              <p:nvPr/>
            </p:nvGrpSpPr>
            <p:grpSpPr>
              <a:xfrm>
                <a:off x="1463824" y="1000058"/>
                <a:ext cx="1436001" cy="1092668"/>
                <a:chOff x="1463824" y="1000058"/>
                <a:chExt cx="1436001" cy="1092668"/>
              </a:xfrm>
            </p:grpSpPr>
            <p:grpSp>
              <p:nvGrpSpPr>
                <p:cNvPr id="1732" name="Google Shape;1732;p59"/>
                <p:cNvGrpSpPr/>
                <p:nvPr/>
              </p:nvGrpSpPr>
              <p:grpSpPr>
                <a:xfrm rot="-2509372">
                  <a:off x="1614908" y="1168244"/>
                  <a:ext cx="793408" cy="756296"/>
                  <a:chOff x="6446856" y="1451600"/>
                  <a:chExt cx="414306" cy="394926"/>
                </a:xfrm>
              </p:grpSpPr>
              <p:sp>
                <p:nvSpPr>
                  <p:cNvPr id="1733" name="Google Shape;1733;p59"/>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9"/>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9"/>
                  <p:cNvSpPr/>
                  <p:nvPr/>
                </p:nvSpPr>
                <p:spPr>
                  <a:xfrm>
                    <a:off x="6558206" y="1534189"/>
                    <a:ext cx="192358" cy="160317"/>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6" name="Google Shape;1736;p59"/>
                <p:cNvGrpSpPr/>
                <p:nvPr/>
              </p:nvGrpSpPr>
              <p:grpSpPr>
                <a:xfrm rot="1668279">
                  <a:off x="2634505" y="1437800"/>
                  <a:ext cx="227822" cy="217165"/>
                  <a:chOff x="6446856" y="1451600"/>
                  <a:chExt cx="414306" cy="394926"/>
                </a:xfrm>
              </p:grpSpPr>
              <p:sp>
                <p:nvSpPr>
                  <p:cNvPr id="1737" name="Google Shape;1737;p59"/>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9"/>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9"/>
                  <p:cNvSpPr/>
                  <p:nvPr/>
                </p:nvSpPr>
                <p:spPr>
                  <a:xfrm>
                    <a:off x="6558206" y="1534189"/>
                    <a:ext cx="192358" cy="160317"/>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0" name="Google Shape;1740;p59"/>
              <p:cNvGrpSpPr/>
              <p:nvPr/>
            </p:nvGrpSpPr>
            <p:grpSpPr>
              <a:xfrm>
                <a:off x="7002778" y="2092731"/>
                <a:ext cx="982304" cy="624005"/>
                <a:chOff x="7003000" y="2186975"/>
                <a:chExt cx="570974" cy="362688"/>
              </a:xfrm>
            </p:grpSpPr>
            <p:sp>
              <p:nvSpPr>
                <p:cNvPr id="1741" name="Google Shape;1741;p59"/>
                <p:cNvSpPr/>
                <p:nvPr/>
              </p:nvSpPr>
              <p:spPr>
                <a:xfrm>
                  <a:off x="7003000" y="2186975"/>
                  <a:ext cx="570974" cy="362688"/>
                </a:xfrm>
                <a:custGeom>
                  <a:avLst/>
                  <a:gdLst/>
                  <a:ahLst/>
                  <a:cxnLst/>
                  <a:rect l="l" t="t" r="r" b="b"/>
                  <a:pathLst>
                    <a:path w="16615" h="10554" extrusionOk="0">
                      <a:moveTo>
                        <a:pt x="4149" y="1"/>
                      </a:moveTo>
                      <a:cubicBezTo>
                        <a:pt x="3501" y="1"/>
                        <a:pt x="2975" y="524"/>
                        <a:pt x="2975" y="1174"/>
                      </a:cubicBezTo>
                      <a:lnTo>
                        <a:pt x="2975" y="3531"/>
                      </a:lnTo>
                      <a:cubicBezTo>
                        <a:pt x="2975" y="3791"/>
                        <a:pt x="2818" y="4025"/>
                        <a:pt x="2578" y="4125"/>
                      </a:cubicBezTo>
                      <a:lnTo>
                        <a:pt x="144" y="5119"/>
                      </a:lnTo>
                      <a:cubicBezTo>
                        <a:pt x="0" y="5179"/>
                        <a:pt x="0" y="5375"/>
                        <a:pt x="144" y="5432"/>
                      </a:cubicBezTo>
                      <a:lnTo>
                        <a:pt x="2578" y="6429"/>
                      </a:lnTo>
                      <a:cubicBezTo>
                        <a:pt x="2818" y="6529"/>
                        <a:pt x="2975" y="6763"/>
                        <a:pt x="2975" y="7019"/>
                      </a:cubicBezTo>
                      <a:lnTo>
                        <a:pt x="2975" y="9380"/>
                      </a:lnTo>
                      <a:cubicBezTo>
                        <a:pt x="2975" y="10027"/>
                        <a:pt x="3501" y="10553"/>
                        <a:pt x="4149" y="10553"/>
                      </a:cubicBezTo>
                      <a:lnTo>
                        <a:pt x="15441" y="10553"/>
                      </a:lnTo>
                      <a:cubicBezTo>
                        <a:pt x="16088" y="10553"/>
                        <a:pt x="16615" y="10027"/>
                        <a:pt x="16615" y="9380"/>
                      </a:cubicBezTo>
                      <a:lnTo>
                        <a:pt x="16615" y="1174"/>
                      </a:lnTo>
                      <a:cubicBezTo>
                        <a:pt x="16615" y="524"/>
                        <a:pt x="16088" y="1"/>
                        <a:pt x="15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9"/>
                <p:cNvSpPr/>
                <p:nvPr/>
              </p:nvSpPr>
              <p:spPr>
                <a:xfrm>
                  <a:off x="7260469" y="2307187"/>
                  <a:ext cx="170760" cy="131893"/>
                </a:xfrm>
                <a:custGeom>
                  <a:avLst/>
                  <a:gdLst/>
                  <a:ahLst/>
                  <a:cxnLst/>
                  <a:rect l="l" t="t" r="r" b="b"/>
                  <a:pathLst>
                    <a:path w="4969" h="3838" extrusionOk="0">
                      <a:moveTo>
                        <a:pt x="1" y="0"/>
                      </a:moveTo>
                      <a:lnTo>
                        <a:pt x="347" y="2691"/>
                      </a:lnTo>
                      <a:cubicBezTo>
                        <a:pt x="430" y="3345"/>
                        <a:pt x="1007" y="3837"/>
                        <a:pt x="1691" y="3837"/>
                      </a:cubicBezTo>
                      <a:lnTo>
                        <a:pt x="3281" y="3837"/>
                      </a:lnTo>
                      <a:cubicBezTo>
                        <a:pt x="3965" y="3837"/>
                        <a:pt x="4542" y="3345"/>
                        <a:pt x="4625" y="2691"/>
                      </a:cubicBezTo>
                      <a:lnTo>
                        <a:pt x="49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9"/>
                <p:cNvSpPr/>
                <p:nvPr/>
              </p:nvSpPr>
              <p:spPr>
                <a:xfrm>
                  <a:off x="7208439" y="2319318"/>
                  <a:ext cx="115879" cy="106944"/>
                </a:xfrm>
                <a:custGeom>
                  <a:avLst/>
                  <a:gdLst/>
                  <a:ahLst/>
                  <a:cxnLst/>
                  <a:rect l="l" t="t" r="r" b="b"/>
                  <a:pathLst>
                    <a:path w="3372" h="3112" extrusionOk="0">
                      <a:moveTo>
                        <a:pt x="1688" y="228"/>
                      </a:moveTo>
                      <a:cubicBezTo>
                        <a:pt x="2492" y="228"/>
                        <a:pt x="3145" y="824"/>
                        <a:pt x="3145" y="1554"/>
                      </a:cubicBezTo>
                      <a:cubicBezTo>
                        <a:pt x="3145" y="2288"/>
                        <a:pt x="2492" y="2884"/>
                        <a:pt x="1688" y="2884"/>
                      </a:cubicBezTo>
                      <a:cubicBezTo>
                        <a:pt x="881" y="2884"/>
                        <a:pt x="228" y="2288"/>
                        <a:pt x="228" y="1554"/>
                      </a:cubicBezTo>
                      <a:cubicBezTo>
                        <a:pt x="228" y="824"/>
                        <a:pt x="881" y="228"/>
                        <a:pt x="1688" y="228"/>
                      </a:cubicBezTo>
                      <a:close/>
                      <a:moveTo>
                        <a:pt x="1688" y="0"/>
                      </a:moveTo>
                      <a:cubicBezTo>
                        <a:pt x="758" y="0"/>
                        <a:pt x="1" y="697"/>
                        <a:pt x="1" y="1554"/>
                      </a:cubicBezTo>
                      <a:cubicBezTo>
                        <a:pt x="1" y="2415"/>
                        <a:pt x="758" y="3112"/>
                        <a:pt x="1688" y="3112"/>
                      </a:cubicBezTo>
                      <a:cubicBezTo>
                        <a:pt x="2615" y="3112"/>
                        <a:pt x="3372" y="2415"/>
                        <a:pt x="3372" y="1554"/>
                      </a:cubicBezTo>
                      <a:cubicBezTo>
                        <a:pt x="3372" y="697"/>
                        <a:pt x="2615"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9"/>
                <p:cNvSpPr/>
                <p:nvPr/>
              </p:nvSpPr>
              <p:spPr>
                <a:xfrm>
                  <a:off x="7262874" y="2449255"/>
                  <a:ext cx="166052" cy="17217"/>
                </a:xfrm>
                <a:custGeom>
                  <a:avLst/>
                  <a:gdLst/>
                  <a:ahLst/>
                  <a:cxnLst/>
                  <a:rect l="l" t="t" r="r" b="b"/>
                  <a:pathLst>
                    <a:path w="4832" h="501" extrusionOk="0">
                      <a:moveTo>
                        <a:pt x="2414" y="0"/>
                      </a:moveTo>
                      <a:cubicBezTo>
                        <a:pt x="1081" y="0"/>
                        <a:pt x="0" y="114"/>
                        <a:pt x="0" y="251"/>
                      </a:cubicBezTo>
                      <a:cubicBezTo>
                        <a:pt x="0" y="391"/>
                        <a:pt x="1081" y="500"/>
                        <a:pt x="2414" y="500"/>
                      </a:cubicBezTo>
                      <a:cubicBezTo>
                        <a:pt x="3748" y="500"/>
                        <a:pt x="4832" y="391"/>
                        <a:pt x="4832" y="251"/>
                      </a:cubicBezTo>
                      <a:cubicBezTo>
                        <a:pt x="4832" y="114"/>
                        <a:pt x="3748" y="0"/>
                        <a:pt x="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9"/>
                <p:cNvSpPr/>
                <p:nvPr/>
              </p:nvSpPr>
              <p:spPr>
                <a:xfrm>
                  <a:off x="7413087" y="2261549"/>
                  <a:ext cx="11169" cy="27320"/>
                </a:xfrm>
                <a:custGeom>
                  <a:avLst/>
                  <a:gdLst/>
                  <a:ahLst/>
                  <a:cxnLst/>
                  <a:rect l="l" t="t" r="r" b="b"/>
                  <a:pathLst>
                    <a:path w="325" h="795" extrusionOk="0">
                      <a:moveTo>
                        <a:pt x="161" y="1"/>
                      </a:moveTo>
                      <a:lnTo>
                        <a:pt x="1" y="795"/>
                      </a:lnTo>
                      <a:lnTo>
                        <a:pt x="161" y="795"/>
                      </a:lnTo>
                      <a:lnTo>
                        <a:pt x="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9"/>
                <p:cNvSpPr/>
                <p:nvPr/>
              </p:nvSpPr>
              <p:spPr>
                <a:xfrm>
                  <a:off x="7378137" y="2261549"/>
                  <a:ext cx="8282" cy="27320"/>
                </a:xfrm>
                <a:custGeom>
                  <a:avLst/>
                  <a:gdLst/>
                  <a:ahLst/>
                  <a:cxnLst/>
                  <a:rect l="l" t="t" r="r" b="b"/>
                  <a:pathLst>
                    <a:path w="241" h="795" extrusionOk="0">
                      <a:moveTo>
                        <a:pt x="81" y="1"/>
                      </a:moveTo>
                      <a:lnTo>
                        <a:pt x="1" y="795"/>
                      </a:lnTo>
                      <a:lnTo>
                        <a:pt x="161" y="795"/>
                      </a:lnTo>
                      <a:lnTo>
                        <a:pt x="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9"/>
                <p:cNvSpPr/>
                <p:nvPr/>
              </p:nvSpPr>
              <p:spPr>
                <a:xfrm>
                  <a:off x="7343187" y="2261549"/>
                  <a:ext cx="5430" cy="27320"/>
                </a:xfrm>
                <a:custGeom>
                  <a:avLst/>
                  <a:gdLst/>
                  <a:ahLst/>
                  <a:cxnLst/>
                  <a:rect l="l" t="t" r="r" b="b"/>
                  <a:pathLst>
                    <a:path w="158" h="795" extrusionOk="0">
                      <a:moveTo>
                        <a:pt x="1" y="1"/>
                      </a:moveTo>
                      <a:lnTo>
                        <a:pt x="1" y="795"/>
                      </a:lnTo>
                      <a:lnTo>
                        <a:pt x="157" y="795"/>
                      </a:lnTo>
                      <a:lnTo>
                        <a:pt x="1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9"/>
                <p:cNvSpPr/>
                <p:nvPr/>
              </p:nvSpPr>
              <p:spPr>
                <a:xfrm>
                  <a:off x="7305385" y="2261549"/>
                  <a:ext cx="8282" cy="27320"/>
                </a:xfrm>
                <a:custGeom>
                  <a:avLst/>
                  <a:gdLst/>
                  <a:ahLst/>
                  <a:cxnLst/>
                  <a:rect l="l" t="t" r="r" b="b"/>
                  <a:pathLst>
                    <a:path w="241" h="795" extrusionOk="0">
                      <a:moveTo>
                        <a:pt x="0" y="1"/>
                      </a:moveTo>
                      <a:lnTo>
                        <a:pt x="80" y="795"/>
                      </a:lnTo>
                      <a:lnTo>
                        <a:pt x="240" y="795"/>
                      </a:lnTo>
                      <a:lnTo>
                        <a:pt x="1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9"/>
                <p:cNvSpPr/>
                <p:nvPr/>
              </p:nvSpPr>
              <p:spPr>
                <a:xfrm>
                  <a:off x="7267582" y="2261549"/>
                  <a:ext cx="11134" cy="27320"/>
                </a:xfrm>
                <a:custGeom>
                  <a:avLst/>
                  <a:gdLst/>
                  <a:ahLst/>
                  <a:cxnLst/>
                  <a:rect l="l" t="t" r="r" b="b"/>
                  <a:pathLst>
                    <a:path w="324" h="795" extrusionOk="0">
                      <a:moveTo>
                        <a:pt x="0" y="1"/>
                      </a:moveTo>
                      <a:lnTo>
                        <a:pt x="160" y="795"/>
                      </a:lnTo>
                      <a:lnTo>
                        <a:pt x="323" y="795"/>
                      </a:lnTo>
                      <a:lnTo>
                        <a:pt x="1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 name="Google Shape;1750;p59"/>
              <p:cNvGrpSpPr/>
              <p:nvPr/>
            </p:nvGrpSpPr>
            <p:grpSpPr>
              <a:xfrm rot="-1360815">
                <a:off x="698901" y="2973665"/>
                <a:ext cx="1580947" cy="578587"/>
                <a:chOff x="720000" y="2716713"/>
                <a:chExt cx="1580898" cy="578569"/>
              </a:xfrm>
            </p:grpSpPr>
            <p:sp>
              <p:nvSpPr>
                <p:cNvPr id="1751" name="Google Shape;1751;p59"/>
                <p:cNvSpPr/>
                <p:nvPr/>
              </p:nvSpPr>
              <p:spPr>
                <a:xfrm>
                  <a:off x="720000" y="2716713"/>
                  <a:ext cx="1580898" cy="578569"/>
                </a:xfrm>
                <a:custGeom>
                  <a:avLst/>
                  <a:gdLst/>
                  <a:ahLst/>
                  <a:cxnLst/>
                  <a:rect l="l" t="t" r="r" b="b"/>
                  <a:pathLst>
                    <a:path w="19498" h="7136" extrusionOk="0">
                      <a:moveTo>
                        <a:pt x="3567" y="1"/>
                      </a:moveTo>
                      <a:cubicBezTo>
                        <a:pt x="1596" y="1"/>
                        <a:pt x="0" y="1597"/>
                        <a:pt x="0" y="3568"/>
                      </a:cubicBezTo>
                      <a:cubicBezTo>
                        <a:pt x="0" y="5538"/>
                        <a:pt x="1596" y="7135"/>
                        <a:pt x="3567" y="7135"/>
                      </a:cubicBezTo>
                      <a:lnTo>
                        <a:pt x="19498" y="7135"/>
                      </a:lnTo>
                      <a:lnTo>
                        <a:pt x="18094" y="5932"/>
                      </a:lnTo>
                      <a:lnTo>
                        <a:pt x="18094" y="3568"/>
                      </a:lnTo>
                      <a:cubicBezTo>
                        <a:pt x="18094" y="1597"/>
                        <a:pt x="16497" y="1"/>
                        <a:pt x="14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9"/>
                <p:cNvSpPr/>
                <p:nvPr/>
              </p:nvSpPr>
              <p:spPr>
                <a:xfrm>
                  <a:off x="1704540" y="2866626"/>
                  <a:ext cx="337131" cy="278582"/>
                </a:xfrm>
                <a:custGeom>
                  <a:avLst/>
                  <a:gdLst/>
                  <a:ahLst/>
                  <a:cxnLst/>
                  <a:rect l="l" t="t" r="r" b="b"/>
                  <a:pathLst>
                    <a:path w="4158" h="3436" extrusionOk="0">
                      <a:moveTo>
                        <a:pt x="1110" y="0"/>
                      </a:moveTo>
                      <a:cubicBezTo>
                        <a:pt x="1050" y="0"/>
                        <a:pt x="989" y="5"/>
                        <a:pt x="927" y="15"/>
                      </a:cubicBezTo>
                      <a:cubicBezTo>
                        <a:pt x="483" y="92"/>
                        <a:pt x="123" y="455"/>
                        <a:pt x="56" y="899"/>
                      </a:cubicBezTo>
                      <a:cubicBezTo>
                        <a:pt x="0" y="1262"/>
                        <a:pt x="123" y="1599"/>
                        <a:pt x="356" y="1828"/>
                      </a:cubicBezTo>
                      <a:lnTo>
                        <a:pt x="1881" y="3356"/>
                      </a:lnTo>
                      <a:cubicBezTo>
                        <a:pt x="1935" y="3409"/>
                        <a:pt x="2007" y="3436"/>
                        <a:pt x="2078" y="3436"/>
                      </a:cubicBezTo>
                      <a:cubicBezTo>
                        <a:pt x="2149" y="3436"/>
                        <a:pt x="2220" y="3409"/>
                        <a:pt x="2273" y="3356"/>
                      </a:cubicBezTo>
                      <a:lnTo>
                        <a:pt x="3801" y="1828"/>
                      </a:lnTo>
                      <a:cubicBezTo>
                        <a:pt x="4031" y="1599"/>
                        <a:pt x="4157" y="1262"/>
                        <a:pt x="4101" y="899"/>
                      </a:cubicBezTo>
                      <a:cubicBezTo>
                        <a:pt x="4031" y="455"/>
                        <a:pt x="3671" y="92"/>
                        <a:pt x="3230" y="15"/>
                      </a:cubicBezTo>
                      <a:cubicBezTo>
                        <a:pt x="3168" y="5"/>
                        <a:pt x="3106" y="0"/>
                        <a:pt x="3046" y="0"/>
                      </a:cubicBezTo>
                      <a:cubicBezTo>
                        <a:pt x="2617" y="0"/>
                        <a:pt x="2249" y="250"/>
                        <a:pt x="2077" y="612"/>
                      </a:cubicBezTo>
                      <a:cubicBezTo>
                        <a:pt x="1905" y="250"/>
                        <a:pt x="1537" y="0"/>
                        <a:pt x="1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9"/>
                <p:cNvSpPr/>
                <p:nvPr/>
              </p:nvSpPr>
              <p:spPr>
                <a:xfrm>
                  <a:off x="1282444" y="2866626"/>
                  <a:ext cx="337212" cy="278582"/>
                </a:xfrm>
                <a:custGeom>
                  <a:avLst/>
                  <a:gdLst/>
                  <a:ahLst/>
                  <a:cxnLst/>
                  <a:rect l="l" t="t" r="r" b="b"/>
                  <a:pathLst>
                    <a:path w="4159" h="3436" extrusionOk="0">
                      <a:moveTo>
                        <a:pt x="1113" y="0"/>
                      </a:moveTo>
                      <a:cubicBezTo>
                        <a:pt x="1052" y="0"/>
                        <a:pt x="991" y="5"/>
                        <a:pt x="928" y="15"/>
                      </a:cubicBezTo>
                      <a:cubicBezTo>
                        <a:pt x="485" y="92"/>
                        <a:pt x="128" y="455"/>
                        <a:pt x="58" y="899"/>
                      </a:cubicBezTo>
                      <a:cubicBezTo>
                        <a:pt x="1" y="1262"/>
                        <a:pt x="128" y="1599"/>
                        <a:pt x="358" y="1828"/>
                      </a:cubicBezTo>
                      <a:lnTo>
                        <a:pt x="1885" y="3356"/>
                      </a:lnTo>
                      <a:cubicBezTo>
                        <a:pt x="1938" y="3409"/>
                        <a:pt x="2009" y="3436"/>
                        <a:pt x="2080" y="3436"/>
                      </a:cubicBezTo>
                      <a:cubicBezTo>
                        <a:pt x="2151" y="3436"/>
                        <a:pt x="2222" y="3409"/>
                        <a:pt x="2275" y="3356"/>
                      </a:cubicBezTo>
                      <a:lnTo>
                        <a:pt x="3802" y="1828"/>
                      </a:lnTo>
                      <a:cubicBezTo>
                        <a:pt x="4032" y="1599"/>
                        <a:pt x="4159" y="1262"/>
                        <a:pt x="4102" y="899"/>
                      </a:cubicBezTo>
                      <a:cubicBezTo>
                        <a:pt x="4032" y="455"/>
                        <a:pt x="3675" y="92"/>
                        <a:pt x="3232" y="15"/>
                      </a:cubicBezTo>
                      <a:cubicBezTo>
                        <a:pt x="3170" y="5"/>
                        <a:pt x="3109" y="0"/>
                        <a:pt x="3048" y="0"/>
                      </a:cubicBezTo>
                      <a:cubicBezTo>
                        <a:pt x="2621" y="0"/>
                        <a:pt x="2254" y="250"/>
                        <a:pt x="2081" y="612"/>
                      </a:cubicBezTo>
                      <a:cubicBezTo>
                        <a:pt x="1909" y="250"/>
                        <a:pt x="1542" y="0"/>
                        <a:pt x="1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9"/>
                <p:cNvSpPr/>
                <p:nvPr/>
              </p:nvSpPr>
              <p:spPr>
                <a:xfrm>
                  <a:off x="860510" y="2866626"/>
                  <a:ext cx="337455" cy="278582"/>
                </a:xfrm>
                <a:custGeom>
                  <a:avLst/>
                  <a:gdLst/>
                  <a:ahLst/>
                  <a:cxnLst/>
                  <a:rect l="l" t="t" r="r" b="b"/>
                  <a:pathLst>
                    <a:path w="4162" h="3436" extrusionOk="0">
                      <a:moveTo>
                        <a:pt x="1114" y="0"/>
                      </a:moveTo>
                      <a:cubicBezTo>
                        <a:pt x="1054" y="0"/>
                        <a:pt x="993" y="5"/>
                        <a:pt x="931" y="15"/>
                      </a:cubicBezTo>
                      <a:cubicBezTo>
                        <a:pt x="488" y="92"/>
                        <a:pt x="127" y="455"/>
                        <a:pt x="57" y="899"/>
                      </a:cubicBezTo>
                      <a:cubicBezTo>
                        <a:pt x="0" y="1262"/>
                        <a:pt x="127" y="1599"/>
                        <a:pt x="360" y="1828"/>
                      </a:cubicBezTo>
                      <a:lnTo>
                        <a:pt x="1884" y="3356"/>
                      </a:lnTo>
                      <a:cubicBezTo>
                        <a:pt x="1939" y="3409"/>
                        <a:pt x="2010" y="3436"/>
                        <a:pt x="2081" y="3436"/>
                      </a:cubicBezTo>
                      <a:cubicBezTo>
                        <a:pt x="2152" y="3436"/>
                        <a:pt x="2223" y="3409"/>
                        <a:pt x="2278" y="3356"/>
                      </a:cubicBezTo>
                      <a:lnTo>
                        <a:pt x="3804" y="1828"/>
                      </a:lnTo>
                      <a:cubicBezTo>
                        <a:pt x="4035" y="1599"/>
                        <a:pt x="4161" y="1262"/>
                        <a:pt x="4104" y="899"/>
                      </a:cubicBezTo>
                      <a:cubicBezTo>
                        <a:pt x="4035" y="455"/>
                        <a:pt x="3675" y="92"/>
                        <a:pt x="3235" y="15"/>
                      </a:cubicBezTo>
                      <a:cubicBezTo>
                        <a:pt x="3172" y="5"/>
                        <a:pt x="3110" y="0"/>
                        <a:pt x="3050" y="0"/>
                      </a:cubicBezTo>
                      <a:cubicBezTo>
                        <a:pt x="2621" y="0"/>
                        <a:pt x="2253" y="250"/>
                        <a:pt x="2081" y="612"/>
                      </a:cubicBezTo>
                      <a:cubicBezTo>
                        <a:pt x="1908" y="250"/>
                        <a:pt x="1541" y="0"/>
                        <a:pt x="1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59"/>
              <p:cNvGrpSpPr/>
              <p:nvPr/>
            </p:nvGrpSpPr>
            <p:grpSpPr>
              <a:xfrm>
                <a:off x="5746027" y="3597690"/>
                <a:ext cx="710628" cy="597489"/>
                <a:chOff x="5746027" y="3597690"/>
                <a:chExt cx="710628" cy="597489"/>
              </a:xfrm>
            </p:grpSpPr>
            <p:sp>
              <p:nvSpPr>
                <p:cNvPr id="1756" name="Google Shape;1756;p59"/>
                <p:cNvSpPr/>
                <p:nvPr/>
              </p:nvSpPr>
              <p:spPr>
                <a:xfrm rot="-1635237">
                  <a:off x="5923601" y="3678563"/>
                  <a:ext cx="458754" cy="435758"/>
                </a:xfrm>
                <a:custGeom>
                  <a:avLst/>
                  <a:gdLst/>
                  <a:ahLst/>
                  <a:cxnLst/>
                  <a:rect l="l" t="t" r="r" b="b"/>
                  <a:pathLst>
                    <a:path w="8236" h="7823" extrusionOk="0">
                      <a:moveTo>
                        <a:pt x="6186" y="1"/>
                      </a:moveTo>
                      <a:cubicBezTo>
                        <a:pt x="6173" y="1"/>
                        <a:pt x="6161" y="1"/>
                        <a:pt x="6148" y="1"/>
                      </a:cubicBezTo>
                      <a:lnTo>
                        <a:pt x="1974" y="75"/>
                      </a:lnTo>
                      <a:cubicBezTo>
                        <a:pt x="876" y="95"/>
                        <a:pt x="0" y="1001"/>
                        <a:pt x="21" y="2099"/>
                      </a:cubicBezTo>
                      <a:lnTo>
                        <a:pt x="61" y="4319"/>
                      </a:lnTo>
                      <a:cubicBezTo>
                        <a:pt x="81" y="5404"/>
                        <a:pt x="967" y="6274"/>
                        <a:pt x="2051" y="6274"/>
                      </a:cubicBezTo>
                      <a:cubicBezTo>
                        <a:pt x="2063" y="6274"/>
                        <a:pt x="2075" y="6274"/>
                        <a:pt x="2088" y="6273"/>
                      </a:cubicBezTo>
                      <a:lnTo>
                        <a:pt x="2522" y="6263"/>
                      </a:lnTo>
                      <a:lnTo>
                        <a:pt x="4141" y="7822"/>
                      </a:lnTo>
                      <a:lnTo>
                        <a:pt x="5700" y="6206"/>
                      </a:lnTo>
                      <a:lnTo>
                        <a:pt x="6262" y="6196"/>
                      </a:lnTo>
                      <a:cubicBezTo>
                        <a:pt x="7359" y="6176"/>
                        <a:pt x="8236" y="5270"/>
                        <a:pt x="8216" y="4172"/>
                      </a:cubicBezTo>
                      <a:lnTo>
                        <a:pt x="8175" y="1951"/>
                      </a:lnTo>
                      <a:cubicBezTo>
                        <a:pt x="8156" y="867"/>
                        <a:pt x="7269" y="1"/>
                        <a:pt x="6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9"/>
                <p:cNvSpPr/>
                <p:nvPr/>
              </p:nvSpPr>
              <p:spPr>
                <a:xfrm rot="9899931">
                  <a:off x="5962491" y="3605183"/>
                  <a:ext cx="66395" cy="64559"/>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9"/>
                <p:cNvSpPr/>
                <p:nvPr/>
              </p:nvSpPr>
              <p:spPr>
                <a:xfrm rot="9899931">
                  <a:off x="5753235" y="3670078"/>
                  <a:ext cx="66395" cy="64448"/>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9"/>
                <p:cNvSpPr/>
                <p:nvPr/>
              </p:nvSpPr>
              <p:spPr>
                <a:xfrm rot="9899931">
                  <a:off x="5856525" y="3637962"/>
                  <a:ext cx="66395" cy="64615"/>
                </a:xfrm>
                <a:custGeom>
                  <a:avLst/>
                  <a:gdLst/>
                  <a:ahLst/>
                  <a:cxnLst/>
                  <a:rect l="l" t="t" r="r" b="b"/>
                  <a:pathLst>
                    <a:path w="1192" h="1160" extrusionOk="0">
                      <a:moveTo>
                        <a:pt x="596" y="119"/>
                      </a:moveTo>
                      <a:cubicBezTo>
                        <a:pt x="660" y="119"/>
                        <a:pt x="723" y="132"/>
                        <a:pt x="783" y="159"/>
                      </a:cubicBezTo>
                      <a:cubicBezTo>
                        <a:pt x="893" y="209"/>
                        <a:pt x="981" y="300"/>
                        <a:pt x="1024" y="413"/>
                      </a:cubicBezTo>
                      <a:cubicBezTo>
                        <a:pt x="1071" y="527"/>
                        <a:pt x="1068" y="654"/>
                        <a:pt x="1017" y="768"/>
                      </a:cubicBezTo>
                      <a:cubicBezTo>
                        <a:pt x="940" y="939"/>
                        <a:pt x="770" y="1040"/>
                        <a:pt x="593" y="1040"/>
                      </a:cubicBezTo>
                      <a:cubicBezTo>
                        <a:pt x="531" y="1040"/>
                        <a:pt x="468" y="1028"/>
                        <a:pt x="409" y="1002"/>
                      </a:cubicBezTo>
                      <a:cubicBezTo>
                        <a:pt x="295" y="952"/>
                        <a:pt x="211" y="862"/>
                        <a:pt x="165" y="744"/>
                      </a:cubicBezTo>
                      <a:cubicBezTo>
                        <a:pt x="121" y="630"/>
                        <a:pt x="124" y="507"/>
                        <a:pt x="174" y="393"/>
                      </a:cubicBezTo>
                      <a:cubicBezTo>
                        <a:pt x="225" y="280"/>
                        <a:pt x="315" y="192"/>
                        <a:pt x="429" y="149"/>
                      </a:cubicBezTo>
                      <a:cubicBezTo>
                        <a:pt x="482" y="129"/>
                        <a:pt x="539" y="119"/>
                        <a:pt x="596" y="119"/>
                      </a:cubicBezTo>
                      <a:close/>
                      <a:moveTo>
                        <a:pt x="598" y="1"/>
                      </a:moveTo>
                      <a:cubicBezTo>
                        <a:pt x="527" y="1"/>
                        <a:pt x="456" y="13"/>
                        <a:pt x="389" y="39"/>
                      </a:cubicBezTo>
                      <a:cubicBezTo>
                        <a:pt x="242" y="96"/>
                        <a:pt x="128" y="203"/>
                        <a:pt x="67" y="346"/>
                      </a:cubicBezTo>
                      <a:cubicBezTo>
                        <a:pt x="4" y="487"/>
                        <a:pt x="1" y="644"/>
                        <a:pt x="54" y="788"/>
                      </a:cubicBezTo>
                      <a:cubicBezTo>
                        <a:pt x="111" y="932"/>
                        <a:pt x="222" y="1046"/>
                        <a:pt x="362" y="1109"/>
                      </a:cubicBezTo>
                      <a:cubicBezTo>
                        <a:pt x="439" y="1143"/>
                        <a:pt x="515" y="1160"/>
                        <a:pt x="596" y="1160"/>
                      </a:cubicBezTo>
                      <a:cubicBezTo>
                        <a:pt x="816" y="1160"/>
                        <a:pt x="1031" y="1029"/>
                        <a:pt x="1125" y="814"/>
                      </a:cubicBezTo>
                      <a:cubicBezTo>
                        <a:pt x="1188" y="671"/>
                        <a:pt x="1191" y="513"/>
                        <a:pt x="1134" y="370"/>
                      </a:cubicBezTo>
                      <a:cubicBezTo>
                        <a:pt x="1081" y="226"/>
                        <a:pt x="971" y="112"/>
                        <a:pt x="830" y="48"/>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763"/>
        <p:cNvGrpSpPr/>
        <p:nvPr/>
      </p:nvGrpSpPr>
      <p:grpSpPr>
        <a:xfrm>
          <a:off x="0" y="0"/>
          <a:ext cx="0" cy="0"/>
          <a:chOff x="0" y="0"/>
          <a:chExt cx="0" cy="0"/>
        </a:xfrm>
      </p:grpSpPr>
      <p:pic>
        <p:nvPicPr>
          <p:cNvPr id="1764" name="Google Shape;1764;p60"/>
          <p:cNvPicPr preferRelativeResize="0"/>
          <p:nvPr/>
        </p:nvPicPr>
        <p:blipFill>
          <a:blip r:embed="rId3">
            <a:alphaModFix/>
          </a:blip>
          <a:stretch>
            <a:fillRect/>
          </a:stretch>
        </p:blipFill>
        <p:spPr>
          <a:xfrm>
            <a:off x="117600" y="958988"/>
            <a:ext cx="6553200" cy="3438525"/>
          </a:xfrm>
          <a:prstGeom prst="rect">
            <a:avLst/>
          </a:prstGeom>
          <a:noFill/>
          <a:ln>
            <a:noFill/>
          </a:ln>
        </p:spPr>
      </p:pic>
      <p:sp>
        <p:nvSpPr>
          <p:cNvPr id="1765" name="Google Shape;1765;p60"/>
          <p:cNvSpPr txBox="1">
            <a:spLocks noGrp="1"/>
          </p:cNvSpPr>
          <p:nvPr>
            <p:ph type="title"/>
          </p:nvPr>
        </p:nvSpPr>
        <p:spPr>
          <a:xfrm>
            <a:off x="36425" y="128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A</a:t>
            </a:r>
            <a:r>
              <a:rPr lang="en" dirty="0" smtClean="0"/>
              <a:t>: </a:t>
            </a:r>
            <a:r>
              <a:rPr lang="en" dirty="0"/>
              <a:t>Schedules</a:t>
            </a:r>
            <a:endParaRPr b="0" dirty="0">
              <a:solidFill>
                <a:srgbClr val="20124D"/>
              </a:solidFill>
            </a:endParaRPr>
          </a:p>
        </p:txBody>
      </p:sp>
      <p:sp>
        <p:nvSpPr>
          <p:cNvPr id="1766" name="Google Shape;1766;p60"/>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0"/>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0"/>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0"/>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0"/>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0"/>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0"/>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0"/>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0"/>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0"/>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0"/>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0"/>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0"/>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0"/>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0"/>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0"/>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0"/>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0"/>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0"/>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0"/>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0"/>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0"/>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0"/>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0"/>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0"/>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0"/>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0"/>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0"/>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0"/>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0"/>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0"/>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0"/>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0"/>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0"/>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0"/>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0"/>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0"/>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0"/>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0"/>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0"/>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0"/>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0"/>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0"/>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0"/>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0"/>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0"/>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0"/>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16" name="Google Shape;1816;p60"/>
          <p:cNvGraphicFramePr/>
          <p:nvPr>
            <p:extLst>
              <p:ext uri="{D42A27DB-BD31-4B8C-83A1-F6EECF244321}">
                <p14:modId xmlns:p14="http://schemas.microsoft.com/office/powerpoint/2010/main" val="529568802"/>
              </p:ext>
            </p:extLst>
          </p:nvPr>
        </p:nvGraphicFramePr>
        <p:xfrm>
          <a:off x="6919758" y="506075"/>
          <a:ext cx="2093242" cy="2994630"/>
        </p:xfrm>
        <a:graphic>
          <a:graphicData uri="http://schemas.openxmlformats.org/drawingml/2006/table">
            <a:tbl>
              <a:tblPr>
                <a:noFill/>
                <a:tableStyleId>{8D42491E-98E8-454C-A415-76BE5A383321}</a:tableStyleId>
              </a:tblPr>
              <a:tblGrid>
                <a:gridCol w="914343"/>
                <a:gridCol w="1178899"/>
              </a:tblGrid>
              <a:tr h="1128175">
                <a:tc>
                  <a:txBody>
                    <a:bodyPr/>
                    <a:lstStyle/>
                    <a:p>
                      <a:pPr marL="0" lvl="0" indent="0" algn="l" rtl="0">
                        <a:spcBef>
                          <a:spcPts val="0"/>
                        </a:spcBef>
                        <a:spcAft>
                          <a:spcPts val="0"/>
                        </a:spcAft>
                        <a:buNone/>
                      </a:pPr>
                      <a:r>
                        <a:rPr lang="en" sz="800" b="1" dirty="0"/>
                        <a:t>How could it support my argument or provide a counter to my argument?  (Do this box even if you won’t use it.)</a:t>
                      </a:r>
                      <a:endParaRPr sz="800" b="1" dirty="0"/>
                    </a:p>
                  </a:txBody>
                  <a:tcPr marL="91425" marR="91425" marT="91425" marB="91425">
                    <a:solidFill>
                      <a:srgbClr val="FFFFFF"/>
                    </a:solidFill>
                  </a:tcPr>
                </a:tc>
                <a:tc>
                  <a:txBody>
                    <a:bodyPr/>
                    <a:lstStyle/>
                    <a:p>
                      <a:pPr marL="0" lvl="0" indent="0" algn="l" rtl="0">
                        <a:spcBef>
                          <a:spcPts val="0"/>
                        </a:spcBef>
                        <a:spcAft>
                          <a:spcPts val="0"/>
                        </a:spcAft>
                        <a:buNone/>
                      </a:pPr>
                      <a:endParaRPr sz="900" dirty="0"/>
                    </a:p>
                  </a:txBody>
                  <a:tcPr marL="91425" marR="91425" marT="91425" marB="91425">
                    <a:solidFill>
                      <a:srgbClr val="FFFFFF"/>
                    </a:solidFill>
                  </a:tcPr>
                </a:tc>
              </a:tr>
              <a:tr h="68792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026575">
                <a:tc>
                  <a:txBody>
                    <a:bodyPr/>
                    <a:lstStyle/>
                    <a:p>
                      <a:pPr marL="0" lvl="0" indent="0" algn="l" rtl="0">
                        <a:spcBef>
                          <a:spcPts val="0"/>
                        </a:spcBef>
                        <a:spcAft>
                          <a:spcPts val="0"/>
                        </a:spcAft>
                        <a:buNone/>
                      </a:pPr>
                      <a:r>
                        <a:rPr lang="en" sz="800" b="1"/>
                        <a:t>Will I use this source?  (Must use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dirty="0"/>
                    </a:p>
                  </a:txBody>
                  <a:tcPr marL="91425" marR="91425" marT="91425" marB="91425">
                    <a:solidFill>
                      <a:srgbClr val="FFFFFF"/>
                    </a:solidFill>
                  </a:tcPr>
                </a:tc>
              </a:tr>
            </a:tbl>
          </a:graphicData>
        </a:graphic>
      </p:graphicFrame>
      <p:sp>
        <p:nvSpPr>
          <p:cNvPr id="1817" name="Google Shape;1817;p60"/>
          <p:cNvSpPr txBox="1"/>
          <p:nvPr/>
        </p:nvSpPr>
        <p:spPr>
          <a:xfrm>
            <a:off x="1665100" y="2081400"/>
            <a:ext cx="56400" cy="12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Condensed Light"/>
              <a:ea typeface="Roboto Condensed Light"/>
              <a:cs typeface="Roboto Condensed Light"/>
              <a:sym typeface="Roboto Condensed Ligh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821"/>
        <p:cNvGrpSpPr/>
        <p:nvPr/>
      </p:nvGrpSpPr>
      <p:grpSpPr>
        <a:xfrm>
          <a:off x="0" y="0"/>
          <a:ext cx="0" cy="0"/>
          <a:chOff x="0" y="0"/>
          <a:chExt cx="0" cy="0"/>
        </a:xfrm>
      </p:grpSpPr>
      <p:pic>
        <p:nvPicPr>
          <p:cNvPr id="1822" name="Google Shape;1822;p61"/>
          <p:cNvPicPr preferRelativeResize="0"/>
          <p:nvPr/>
        </p:nvPicPr>
        <p:blipFill>
          <a:blip r:embed="rId3">
            <a:alphaModFix/>
          </a:blip>
          <a:stretch>
            <a:fillRect/>
          </a:stretch>
        </p:blipFill>
        <p:spPr>
          <a:xfrm>
            <a:off x="32250" y="654125"/>
            <a:ext cx="6620450" cy="3912250"/>
          </a:xfrm>
          <a:prstGeom prst="rect">
            <a:avLst/>
          </a:prstGeom>
          <a:noFill/>
          <a:ln>
            <a:noFill/>
          </a:ln>
        </p:spPr>
      </p:pic>
      <p:sp>
        <p:nvSpPr>
          <p:cNvPr id="1823" name="Google Shape;1823;p61"/>
          <p:cNvSpPr txBox="1">
            <a:spLocks noGrp="1"/>
          </p:cNvSpPr>
          <p:nvPr>
            <p:ph type="title"/>
          </p:nvPr>
        </p:nvSpPr>
        <p:spPr>
          <a:xfrm>
            <a:off x="0" y="81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B: </a:t>
            </a:r>
            <a:r>
              <a:rPr lang="en" dirty="0" smtClean="0"/>
              <a:t>S</a:t>
            </a:r>
            <a:r>
              <a:rPr lang="en-US" dirty="0" err="1" smtClean="0"/>
              <a:t>tatements</a:t>
            </a:r>
            <a:endParaRPr b="0" dirty="0">
              <a:solidFill>
                <a:srgbClr val="20124D"/>
              </a:solidFill>
            </a:endParaRPr>
          </a:p>
        </p:txBody>
      </p:sp>
      <p:sp>
        <p:nvSpPr>
          <p:cNvPr id="1824" name="Google Shape;1824;p61"/>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1"/>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1"/>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1"/>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1"/>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1"/>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1"/>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1"/>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1"/>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1"/>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1"/>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1"/>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1"/>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1"/>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1"/>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1"/>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1"/>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1"/>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1"/>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1"/>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1"/>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1"/>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1"/>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1"/>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1"/>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1"/>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1"/>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1"/>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1"/>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1"/>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1"/>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1"/>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74" name="Google Shape;1874;p61"/>
          <p:cNvGraphicFramePr/>
          <p:nvPr>
            <p:extLst>
              <p:ext uri="{D42A27DB-BD31-4B8C-83A1-F6EECF244321}">
                <p14:modId xmlns:p14="http://schemas.microsoft.com/office/powerpoint/2010/main" val="1438944571"/>
              </p:ext>
            </p:extLst>
          </p:nvPr>
        </p:nvGraphicFramePr>
        <p:xfrm>
          <a:off x="6760225" y="438000"/>
          <a:ext cx="2215783" cy="2994630"/>
        </p:xfrm>
        <a:graphic>
          <a:graphicData uri="http://schemas.openxmlformats.org/drawingml/2006/table">
            <a:tbl>
              <a:tblPr>
                <a:noFill/>
                <a:tableStyleId>{8D42491E-98E8-454C-A415-76BE5A383321}</a:tableStyleId>
              </a:tblPr>
              <a:tblGrid>
                <a:gridCol w="967870"/>
                <a:gridCol w="1247913"/>
              </a:tblGrid>
              <a:tr h="1128175">
                <a:tc>
                  <a:txBody>
                    <a:bodyPr/>
                    <a:lstStyle/>
                    <a:p>
                      <a:pPr marL="0" lvl="0" indent="0" algn="l" rtl="0">
                        <a:spcBef>
                          <a:spcPts val="0"/>
                        </a:spcBef>
                        <a:spcAft>
                          <a:spcPts val="0"/>
                        </a:spcAft>
                        <a:buNone/>
                      </a:pPr>
                      <a:r>
                        <a:rPr lang="en" sz="800" b="1"/>
                        <a:t>How could it support my argument or provide a counter to my argument?  (Do this box even if you won’t use it.)</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dirty="0"/>
                    </a:p>
                  </a:txBody>
                  <a:tcPr marL="91425" marR="91425" marT="91425" marB="91425">
                    <a:solidFill>
                      <a:srgbClr val="FFFFFF"/>
                    </a:solidFill>
                  </a:tcPr>
                </a:tc>
              </a:tr>
              <a:tr h="68792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026575">
                <a:tc>
                  <a:txBody>
                    <a:bodyPr/>
                    <a:lstStyle/>
                    <a:p>
                      <a:pPr marL="0" lvl="0" indent="0" algn="l" rtl="0">
                        <a:spcBef>
                          <a:spcPts val="0"/>
                        </a:spcBef>
                        <a:spcAft>
                          <a:spcPts val="0"/>
                        </a:spcAft>
                        <a:buNone/>
                      </a:pPr>
                      <a:r>
                        <a:rPr lang="en" sz="800" b="1"/>
                        <a:t>Will I use this source?  (Must use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dirty="0"/>
                    </a:p>
                  </a:txBody>
                  <a:tcPr marL="91425" marR="91425" marT="91425" marB="91425">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878"/>
        <p:cNvGrpSpPr/>
        <p:nvPr/>
      </p:nvGrpSpPr>
      <p:grpSpPr>
        <a:xfrm>
          <a:off x="0" y="0"/>
          <a:ext cx="0" cy="0"/>
          <a:chOff x="0" y="0"/>
          <a:chExt cx="0" cy="0"/>
        </a:xfrm>
      </p:grpSpPr>
      <p:sp>
        <p:nvSpPr>
          <p:cNvPr id="1879" name="Google Shape;1879;p62"/>
          <p:cNvSpPr txBox="1"/>
          <p:nvPr/>
        </p:nvSpPr>
        <p:spPr>
          <a:xfrm>
            <a:off x="13400" y="589775"/>
            <a:ext cx="7082100" cy="3890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accent4"/>
                </a:solidFill>
                <a:latin typeface="ABeeZee"/>
                <a:ea typeface="ABeeZee"/>
                <a:cs typeface="ABeeZee"/>
                <a:sym typeface="ABeeZee"/>
              </a:rPr>
              <a:t>10 Reasons Being Single in Your Teens is the Best</a:t>
            </a:r>
            <a:endParaRPr sz="1100" b="1" dirty="0">
              <a:solidFill>
                <a:schemeClr val="accent4"/>
              </a:solidFill>
              <a:latin typeface="ABeeZee"/>
              <a:ea typeface="ABeeZee"/>
              <a:cs typeface="ABeeZee"/>
              <a:sym typeface="ABeeZee"/>
            </a:endParaRPr>
          </a:p>
          <a:p>
            <a:pPr marL="0" lvl="0" indent="0" algn="l" rtl="0">
              <a:spcBef>
                <a:spcPts val="0"/>
              </a:spcBef>
              <a:spcAft>
                <a:spcPts val="0"/>
              </a:spcAft>
              <a:buNone/>
            </a:pPr>
            <a:r>
              <a:rPr lang="en" sz="800" i="1" dirty="0">
                <a:solidFill>
                  <a:schemeClr val="accent4"/>
                </a:solidFill>
                <a:latin typeface="ABeeZee"/>
                <a:ea typeface="ABeeZee"/>
                <a:cs typeface="ABeeZee"/>
                <a:sym typeface="ABeeZee"/>
              </a:rPr>
              <a:t>Seventeen Magazine</a:t>
            </a:r>
            <a:endParaRPr sz="600" dirty="0">
              <a:solidFill>
                <a:schemeClr val="accent4"/>
              </a:solidFill>
              <a:latin typeface="ABeeZee"/>
              <a:ea typeface="ABeeZee"/>
              <a:cs typeface="ABeeZee"/>
              <a:sym typeface="ABeeZee"/>
            </a:endParaRPr>
          </a:p>
          <a:p>
            <a:pPr marL="0" lvl="0" indent="0" algn="l" rtl="0">
              <a:spcBef>
                <a:spcPts val="0"/>
              </a:spcBef>
              <a:spcAft>
                <a:spcPts val="0"/>
              </a:spcAft>
              <a:buNone/>
            </a:pPr>
            <a:r>
              <a:rPr lang="en" sz="700" b="1" dirty="0">
                <a:solidFill>
                  <a:schemeClr val="accent4"/>
                </a:solidFill>
                <a:latin typeface="ABeeZee"/>
                <a:ea typeface="ABeeZee"/>
                <a:cs typeface="ABeeZee"/>
                <a:sym typeface="ABeeZee"/>
              </a:rPr>
              <a:t>1. You can crush on ~anyone~, ~any time~, ~anywhere~.</a:t>
            </a:r>
            <a:r>
              <a:rPr lang="en" sz="700" dirty="0">
                <a:solidFill>
                  <a:schemeClr val="accent4"/>
                </a:solidFill>
                <a:latin typeface="ABeeZee"/>
                <a:ea typeface="ABeeZee"/>
                <a:cs typeface="ABeeZee"/>
                <a:sym typeface="ABeeZee"/>
              </a:rPr>
              <a:t> This is a beautiful thing. Cutie in math class? On it. That guy sitting in your row at the movie theater? Yep. That girl you stumbled across on Tumblr who has the coolest taste in music on the planet? Uh huh.</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2. You have time to do a million things</a:t>
            </a:r>
            <a:r>
              <a:rPr lang="en" sz="700" dirty="0">
                <a:solidFill>
                  <a:schemeClr val="accent4"/>
                </a:solidFill>
                <a:latin typeface="ABeeZee"/>
                <a:ea typeface="ABeeZee"/>
                <a:cs typeface="ABeeZee"/>
                <a:sym typeface="ABeeZee"/>
              </a:rPr>
              <a:t>. Like going to swim practice, making smoothies at Devon's house, and babysitting little Aidan next door. And that's only Monday. If you were in a relationship and spending all your free time with bae, you might not have time for all the awesomesauce that's currently in your life.</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3. You're learning exactly who you are. </a:t>
            </a:r>
            <a:r>
              <a:rPr lang="en" sz="700" dirty="0">
                <a:solidFill>
                  <a:schemeClr val="accent4"/>
                </a:solidFill>
                <a:latin typeface="ABeeZee"/>
                <a:ea typeface="ABeeZee"/>
                <a:cs typeface="ABeeZee"/>
                <a:sym typeface="ABeeZee"/>
              </a:rPr>
              <a:t>Figuring out who you are is hard enough without the added pressure of focusing on how to be a girlfriend, too. When you're single, you don't have to worry if you're into fantasy football because Tyler's into it, or if you *actually* like it because you're good at it.  </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4. Your girl squad rivals Taylor Swift's. </a:t>
            </a:r>
            <a:r>
              <a:rPr lang="en" sz="700" dirty="0">
                <a:solidFill>
                  <a:schemeClr val="accent4"/>
                </a:solidFill>
                <a:latin typeface="ABeeZee"/>
                <a:ea typeface="ABeeZee"/>
                <a:cs typeface="ABeeZee"/>
                <a:sym typeface="ABeeZee"/>
              </a:rPr>
              <a:t>Not saying that girls in relationships can't have amazing friendships too, but when you're single, your girl squad is everything. You don't have to worry about splitting your time, or if your friends and S.O. get along, so your bond with your besties is stronger than ever.  </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5. It's NBD if you've never officially dated anyone.</a:t>
            </a:r>
            <a:r>
              <a:rPr lang="en" sz="700" dirty="0">
                <a:solidFill>
                  <a:schemeClr val="accent4"/>
                </a:solidFill>
                <a:latin typeface="ABeeZee"/>
                <a:ea typeface="ABeeZee"/>
                <a:cs typeface="ABeeZee"/>
                <a:sym typeface="ABeeZee"/>
              </a:rPr>
              <a:t> That's super common in high school and even college, so you're not alone. </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6. You always get to choose what to watch on Netflix</a:t>
            </a:r>
            <a:r>
              <a:rPr lang="en" sz="700" dirty="0">
                <a:solidFill>
                  <a:schemeClr val="accent4"/>
                </a:solidFill>
                <a:latin typeface="ABeeZee"/>
                <a:ea typeface="ABeeZee"/>
                <a:cs typeface="ABeeZee"/>
                <a:sym typeface="ABeeZee"/>
              </a:rPr>
              <a:t>. Let's face it, compromising on a two-hour movie sucks.</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7. You're saving a ton of money</a:t>
            </a:r>
            <a:r>
              <a:rPr lang="en" sz="700" dirty="0">
                <a:solidFill>
                  <a:schemeClr val="accent4"/>
                </a:solidFill>
                <a:latin typeface="ABeeZee"/>
                <a:ea typeface="ABeeZee"/>
                <a:cs typeface="ABeeZee"/>
                <a:sym typeface="ABeeZee"/>
              </a:rPr>
              <a:t>. When you're dating someone, you're constantly dropping $10 on pizza, or $50 on killer concert tickets for their birthday. And then there's all the money you're spending on gas to drive back and forth between your houses all the time. </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8. No one gets jealous when you stare at Harry Styles' dreamy green eyes for, like, 10,000 hours.</a:t>
            </a:r>
            <a:r>
              <a:rPr lang="en" sz="700" dirty="0">
                <a:solidFill>
                  <a:schemeClr val="accent4"/>
                </a:solidFill>
                <a:latin typeface="ABeeZee"/>
                <a:ea typeface="ABeeZee"/>
                <a:cs typeface="ABeeZee"/>
                <a:sym typeface="ABeeZee"/>
              </a:rPr>
              <a:t> Or write fan fic about Harry sweeping you off your feet and spending his entire year off from One Direction traveling the world together. Or when you snap pics of you and Harry with hearts  and "Mrs.  Harry Styles" drawn all over them.  </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9. You can pick the best college for you without worrying about what it means for your relationship</a:t>
            </a:r>
            <a:r>
              <a:rPr lang="en" sz="700" dirty="0">
                <a:solidFill>
                  <a:schemeClr val="accent4"/>
                </a:solidFill>
                <a:latin typeface="ABeeZee"/>
                <a:ea typeface="ABeeZee"/>
                <a:cs typeface="ABeeZee"/>
                <a:sym typeface="ABeeZee"/>
              </a:rPr>
              <a:t>. There's no stressing over whether you're applying to the same schools, or if you want to try a long-distance relationship. The #1 priority? YOU. Where do YOU want to go to school? What do YOU want to do with your life? What makes sense for YOU? </a:t>
            </a:r>
            <a:br>
              <a:rPr lang="en" sz="700" dirty="0">
                <a:solidFill>
                  <a:schemeClr val="accent4"/>
                </a:solidFill>
                <a:latin typeface="ABeeZee"/>
                <a:ea typeface="ABeeZee"/>
                <a:cs typeface="ABeeZee"/>
                <a:sym typeface="ABeeZee"/>
              </a:rPr>
            </a:br>
            <a:r>
              <a:rPr lang="en" sz="700" dirty="0">
                <a:solidFill>
                  <a:schemeClr val="accent4"/>
                </a:solidFill>
                <a:latin typeface="ABeeZee"/>
                <a:ea typeface="ABeeZee"/>
                <a:cs typeface="ABeeZee"/>
                <a:sym typeface="ABeeZee"/>
              </a:rPr>
              <a:t/>
            </a:r>
            <a:br>
              <a:rPr lang="en" sz="700" dirty="0">
                <a:solidFill>
                  <a:schemeClr val="accent4"/>
                </a:solidFill>
                <a:latin typeface="ABeeZee"/>
                <a:ea typeface="ABeeZee"/>
                <a:cs typeface="ABeeZee"/>
                <a:sym typeface="ABeeZee"/>
              </a:rPr>
            </a:br>
            <a:r>
              <a:rPr lang="en" sz="700" b="1" dirty="0">
                <a:solidFill>
                  <a:schemeClr val="accent4"/>
                </a:solidFill>
                <a:latin typeface="ABeeZee"/>
                <a:ea typeface="ABeeZee"/>
                <a:cs typeface="ABeeZee"/>
                <a:sym typeface="ABeeZee"/>
              </a:rPr>
              <a:t>10. You can focus 100 percent on whatever's going on with Haleb and Spoby and Ezria.</a:t>
            </a:r>
            <a:r>
              <a:rPr lang="en" sz="700" dirty="0">
                <a:solidFill>
                  <a:schemeClr val="accent4"/>
                </a:solidFill>
                <a:latin typeface="ABeeZee"/>
                <a:ea typeface="ABeeZee"/>
                <a:cs typeface="ABeeZee"/>
                <a:sym typeface="ABeeZee"/>
              </a:rPr>
              <a:t> Relationship drama on TV is stressful enough, k thx? No need to add IRL relationship drama. Plus when it's just you and your girls, it's an unspoken rule that Tuesday is PLL night, no questions asked. Nobody interrupts you every five seconds to ask dumb questions about who Charles is, or whines to alternate channels with the show bae wants to watch at the same time. </a:t>
            </a:r>
            <a:r>
              <a:rPr lang="en" sz="1000" dirty="0">
                <a:solidFill>
                  <a:schemeClr val="accent4"/>
                </a:solidFill>
              </a:rPr>
              <a:t/>
            </a:r>
            <a:br>
              <a:rPr lang="en" sz="1000" dirty="0">
                <a:solidFill>
                  <a:schemeClr val="accent4"/>
                </a:solidFill>
              </a:rPr>
            </a:br>
            <a:endParaRPr dirty="0">
              <a:solidFill>
                <a:schemeClr val="accent4"/>
              </a:solidFill>
              <a:latin typeface="Roboto Condensed Light"/>
              <a:ea typeface="Roboto Condensed Light"/>
              <a:cs typeface="Roboto Condensed Light"/>
              <a:sym typeface="Roboto Condensed Light"/>
            </a:endParaRPr>
          </a:p>
        </p:txBody>
      </p:sp>
      <p:sp>
        <p:nvSpPr>
          <p:cNvPr id="1880" name="Google Shape;1880;p62"/>
          <p:cNvSpPr txBox="1">
            <a:spLocks noGrp="1"/>
          </p:cNvSpPr>
          <p:nvPr>
            <p:ph type="title"/>
          </p:nvPr>
        </p:nvSpPr>
        <p:spPr>
          <a:xfrm>
            <a:off x="0" y="39100"/>
            <a:ext cx="7704000" cy="3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C: </a:t>
            </a:r>
            <a:r>
              <a:rPr lang="en" i="1" dirty="0" smtClean="0"/>
              <a:t>S</a:t>
            </a:r>
            <a:r>
              <a:rPr lang="en-US" i="1" dirty="0" err="1" smtClean="0"/>
              <a:t>eventeen</a:t>
            </a:r>
            <a:r>
              <a:rPr lang="en-US" i="1" dirty="0" smtClean="0"/>
              <a:t> </a:t>
            </a:r>
            <a:r>
              <a:rPr lang="en-US" dirty="0" smtClean="0"/>
              <a:t>Magazine</a:t>
            </a:r>
            <a:endParaRPr b="0" dirty="0">
              <a:solidFill>
                <a:srgbClr val="20124D"/>
              </a:solidFill>
            </a:endParaRPr>
          </a:p>
        </p:txBody>
      </p:sp>
      <p:sp>
        <p:nvSpPr>
          <p:cNvPr id="1881" name="Google Shape;1881;p62"/>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2"/>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2"/>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2"/>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2"/>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2"/>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2"/>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2"/>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2"/>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2"/>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2"/>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2"/>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2"/>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2"/>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2"/>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2"/>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2"/>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2"/>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2"/>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2"/>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2"/>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2"/>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2"/>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2"/>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2"/>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2"/>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2"/>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2"/>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2"/>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2"/>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2"/>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2"/>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2"/>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2"/>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2"/>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2"/>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2"/>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2"/>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2"/>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2"/>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2"/>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2"/>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2"/>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2"/>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2"/>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2"/>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2"/>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2"/>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2"/>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2"/>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31" name="Google Shape;1931;p62"/>
          <p:cNvGraphicFramePr/>
          <p:nvPr>
            <p:extLst>
              <p:ext uri="{D42A27DB-BD31-4B8C-83A1-F6EECF244321}">
                <p14:modId xmlns:p14="http://schemas.microsoft.com/office/powerpoint/2010/main" val="3487990800"/>
              </p:ext>
            </p:extLst>
          </p:nvPr>
        </p:nvGraphicFramePr>
        <p:xfrm>
          <a:off x="6590489" y="356383"/>
          <a:ext cx="1952650" cy="4224250"/>
        </p:xfrm>
        <a:graphic>
          <a:graphicData uri="http://schemas.openxmlformats.org/drawingml/2006/table">
            <a:tbl>
              <a:tblPr>
                <a:noFill/>
                <a:tableStyleId>{8D42491E-98E8-454C-A415-76BE5A383321}</a:tableStyleId>
              </a:tblPr>
              <a:tblGrid>
                <a:gridCol w="852925"/>
                <a:gridCol w="1099725"/>
              </a:tblGrid>
              <a:tr h="1831925">
                <a:tc>
                  <a:txBody>
                    <a:bodyPr/>
                    <a:lstStyle/>
                    <a:p>
                      <a:pPr marL="0" lvl="0" indent="0" algn="l" rtl="0">
                        <a:spcBef>
                          <a:spcPts val="0"/>
                        </a:spcBef>
                        <a:spcAft>
                          <a:spcPts val="0"/>
                        </a:spcAft>
                        <a:buNone/>
                      </a:pPr>
                      <a:r>
                        <a:rPr lang="en" sz="800" b="1"/>
                        <a:t>How could it support my argument or provide a counter to my argument?  (Do this box even if you won’t use it.)</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dirty="0"/>
                    </a:p>
                  </a:txBody>
                  <a:tcPr marL="91425" marR="91425" marT="91425" marB="91425">
                    <a:solidFill>
                      <a:srgbClr val="FFFFFF"/>
                    </a:solidFill>
                  </a:tcPr>
                </a:tc>
              </a:tr>
              <a:tr h="106897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dirty="0"/>
                    </a:p>
                  </a:txBody>
                  <a:tcPr marL="91425" marR="91425" marT="91425" marB="91425">
                    <a:solidFill>
                      <a:srgbClr val="FFFFFF"/>
                    </a:solidFill>
                  </a:tcPr>
                </a:tc>
              </a:tr>
              <a:tr h="1323350">
                <a:tc>
                  <a:txBody>
                    <a:bodyPr/>
                    <a:lstStyle/>
                    <a:p>
                      <a:pPr marL="0" lvl="0" indent="0" algn="l" rtl="0">
                        <a:spcBef>
                          <a:spcPts val="0"/>
                        </a:spcBef>
                        <a:spcAft>
                          <a:spcPts val="0"/>
                        </a:spcAft>
                        <a:buNone/>
                      </a:pPr>
                      <a:r>
                        <a:rPr lang="en" sz="800" b="1"/>
                        <a:t>Will I use this source?  (Must do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dirty="0"/>
                    </a:p>
                  </a:txBody>
                  <a:tcPr marL="91425" marR="91425" marT="91425" marB="91425">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935"/>
        <p:cNvGrpSpPr/>
        <p:nvPr/>
      </p:nvGrpSpPr>
      <p:grpSpPr>
        <a:xfrm>
          <a:off x="0" y="0"/>
          <a:ext cx="0" cy="0"/>
          <a:chOff x="0" y="0"/>
          <a:chExt cx="0" cy="0"/>
        </a:xfrm>
      </p:grpSpPr>
      <p:pic>
        <p:nvPicPr>
          <p:cNvPr id="1936" name="Google Shape;1936;p63"/>
          <p:cNvPicPr preferRelativeResize="0"/>
          <p:nvPr/>
        </p:nvPicPr>
        <p:blipFill>
          <a:blip r:embed="rId3">
            <a:alphaModFix/>
          </a:blip>
          <a:stretch>
            <a:fillRect/>
          </a:stretch>
        </p:blipFill>
        <p:spPr>
          <a:xfrm>
            <a:off x="659775" y="654125"/>
            <a:ext cx="3342175" cy="4441118"/>
          </a:xfrm>
          <a:prstGeom prst="rect">
            <a:avLst/>
          </a:prstGeom>
          <a:noFill/>
          <a:ln>
            <a:noFill/>
          </a:ln>
        </p:spPr>
      </p:pic>
      <p:sp>
        <p:nvSpPr>
          <p:cNvPr id="1937" name="Google Shape;1937;p63"/>
          <p:cNvSpPr txBox="1">
            <a:spLocks noGrp="1"/>
          </p:cNvSpPr>
          <p:nvPr>
            <p:ph type="title"/>
          </p:nvPr>
        </p:nvSpPr>
        <p:spPr>
          <a:xfrm>
            <a:off x="0" y="81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a:t>
            </a:r>
            <a:r>
              <a:rPr lang="en-US" dirty="0" smtClean="0"/>
              <a:t>D</a:t>
            </a:r>
            <a:r>
              <a:rPr lang="en" dirty="0" smtClean="0"/>
              <a:t>: S</a:t>
            </a:r>
            <a:r>
              <a:rPr lang="en-US" dirty="0" err="1" smtClean="0"/>
              <a:t>ara</a:t>
            </a:r>
            <a:r>
              <a:rPr lang="en" dirty="0" smtClean="0"/>
              <a:t>’s S</a:t>
            </a:r>
            <a:r>
              <a:rPr lang="en-US" dirty="0" err="1" smtClean="0"/>
              <a:t>napChat</a:t>
            </a:r>
            <a:r>
              <a:rPr lang="en" dirty="0" smtClean="0"/>
              <a:t> </a:t>
            </a:r>
            <a:r>
              <a:rPr lang="en-US" dirty="0" smtClean="0"/>
              <a:t>Story</a:t>
            </a:r>
            <a:endParaRPr b="0" dirty="0">
              <a:solidFill>
                <a:srgbClr val="20124D"/>
              </a:solidFill>
            </a:endParaRPr>
          </a:p>
        </p:txBody>
      </p:sp>
      <p:sp>
        <p:nvSpPr>
          <p:cNvPr id="1938" name="Google Shape;1938;p63"/>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3"/>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3"/>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3"/>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3"/>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3"/>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3"/>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3"/>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3"/>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3"/>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3"/>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3"/>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3"/>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3"/>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3"/>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3"/>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3"/>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3"/>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3"/>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3"/>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3"/>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3"/>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3"/>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3"/>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3"/>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3"/>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3"/>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3"/>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3"/>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3"/>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3"/>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3"/>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3"/>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3"/>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3"/>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3"/>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3"/>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3"/>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3"/>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3"/>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3"/>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3"/>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3"/>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3"/>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3"/>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3"/>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3"/>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3"/>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3"/>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3"/>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88" name="Google Shape;1988;p63"/>
          <p:cNvGraphicFramePr/>
          <p:nvPr/>
        </p:nvGraphicFramePr>
        <p:xfrm>
          <a:off x="6007225" y="723425"/>
          <a:ext cx="2356475" cy="2872709"/>
        </p:xfrm>
        <a:graphic>
          <a:graphicData uri="http://schemas.openxmlformats.org/drawingml/2006/table">
            <a:tbl>
              <a:tblPr>
                <a:noFill/>
                <a:tableStyleId>{8D42491E-98E8-454C-A415-76BE5A383321}</a:tableStyleId>
              </a:tblPr>
              <a:tblGrid>
                <a:gridCol w="1029325"/>
                <a:gridCol w="1327150"/>
              </a:tblGrid>
              <a:tr h="1128175">
                <a:tc>
                  <a:txBody>
                    <a:bodyPr/>
                    <a:lstStyle/>
                    <a:p>
                      <a:pPr marL="0" lvl="0" indent="0" algn="l" rtl="0">
                        <a:spcBef>
                          <a:spcPts val="0"/>
                        </a:spcBef>
                        <a:spcAft>
                          <a:spcPts val="0"/>
                        </a:spcAft>
                        <a:buNone/>
                      </a:pPr>
                      <a:r>
                        <a:rPr lang="en" sz="800" b="1"/>
                        <a:t>How could it support my argument or provide a counter to my argument?  (Do this box even if you won’t use it.)</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68792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026575">
                <a:tc>
                  <a:txBody>
                    <a:bodyPr/>
                    <a:lstStyle/>
                    <a:p>
                      <a:pPr marL="0" lvl="0" indent="0" algn="l" rtl="0">
                        <a:spcBef>
                          <a:spcPts val="0"/>
                        </a:spcBef>
                        <a:spcAft>
                          <a:spcPts val="0"/>
                        </a:spcAft>
                        <a:buNone/>
                      </a:pPr>
                      <a:r>
                        <a:rPr lang="en" sz="800" b="1"/>
                        <a:t>Will I use this source?  (Must use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992"/>
        <p:cNvGrpSpPr/>
        <p:nvPr/>
      </p:nvGrpSpPr>
      <p:grpSpPr>
        <a:xfrm>
          <a:off x="0" y="0"/>
          <a:ext cx="0" cy="0"/>
          <a:chOff x="0" y="0"/>
          <a:chExt cx="0" cy="0"/>
        </a:xfrm>
      </p:grpSpPr>
      <p:sp>
        <p:nvSpPr>
          <p:cNvPr id="1993" name="Google Shape;1993;p64"/>
          <p:cNvSpPr txBox="1">
            <a:spLocks noGrp="1"/>
          </p:cNvSpPr>
          <p:nvPr>
            <p:ph type="title"/>
          </p:nvPr>
        </p:nvSpPr>
        <p:spPr>
          <a:xfrm>
            <a:off x="0" y="81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E: </a:t>
            </a:r>
            <a:r>
              <a:rPr lang="en" dirty="0" smtClean="0"/>
              <a:t>T</a:t>
            </a:r>
            <a:r>
              <a:rPr lang="en-US" dirty="0" err="1" smtClean="0"/>
              <a:t>witter</a:t>
            </a:r>
            <a:endParaRPr b="0" dirty="0">
              <a:solidFill>
                <a:srgbClr val="20124D"/>
              </a:solidFill>
            </a:endParaRPr>
          </a:p>
        </p:txBody>
      </p:sp>
      <p:sp>
        <p:nvSpPr>
          <p:cNvPr id="1994" name="Google Shape;1994;p64"/>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4"/>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4"/>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4"/>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4"/>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4"/>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4"/>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4"/>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4"/>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4"/>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4"/>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4"/>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4"/>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4"/>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4"/>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4"/>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4"/>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4"/>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4"/>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4"/>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4"/>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4"/>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4"/>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4"/>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4"/>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4"/>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4"/>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4"/>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4"/>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4"/>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4"/>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4"/>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4"/>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4"/>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4"/>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4"/>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4"/>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4"/>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4"/>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4"/>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4"/>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4"/>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4"/>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4"/>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4"/>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4"/>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4"/>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4"/>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4"/>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4"/>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4" name="Google Shape;2044;p64"/>
          <p:cNvPicPr preferRelativeResize="0"/>
          <p:nvPr/>
        </p:nvPicPr>
        <p:blipFill rotWithShape="1">
          <a:blip r:embed="rId3" cstate="screen">
            <a:alphaModFix/>
            <a:extLst>
              <a:ext uri="{28A0092B-C50C-407E-A947-70E740481C1C}">
                <a14:useLocalDpi xmlns:a14="http://schemas.microsoft.com/office/drawing/2010/main"/>
              </a:ext>
            </a:extLst>
          </a:blip>
          <a:srcRect t="5536" b="5740"/>
          <a:stretch/>
        </p:blipFill>
        <p:spPr>
          <a:xfrm>
            <a:off x="680600" y="1272600"/>
            <a:ext cx="4849225" cy="2203125"/>
          </a:xfrm>
          <a:prstGeom prst="rect">
            <a:avLst/>
          </a:prstGeom>
          <a:noFill/>
          <a:ln>
            <a:noFill/>
          </a:ln>
        </p:spPr>
      </p:pic>
      <p:graphicFrame>
        <p:nvGraphicFramePr>
          <p:cNvPr id="2045" name="Google Shape;2045;p64"/>
          <p:cNvGraphicFramePr/>
          <p:nvPr/>
        </p:nvGraphicFramePr>
        <p:xfrm>
          <a:off x="6207625" y="413725"/>
          <a:ext cx="2456675" cy="3650025"/>
        </p:xfrm>
        <a:graphic>
          <a:graphicData uri="http://schemas.openxmlformats.org/drawingml/2006/table">
            <a:tbl>
              <a:tblPr>
                <a:noFill/>
                <a:tableStyleId>{8D42491E-98E8-454C-A415-76BE5A383321}</a:tableStyleId>
              </a:tblPr>
              <a:tblGrid>
                <a:gridCol w="1073100"/>
                <a:gridCol w="1383575"/>
              </a:tblGrid>
              <a:tr h="1455550">
                <a:tc>
                  <a:txBody>
                    <a:bodyPr/>
                    <a:lstStyle/>
                    <a:p>
                      <a:pPr marL="0" lvl="0" indent="0" algn="l" rtl="0">
                        <a:spcBef>
                          <a:spcPts val="0"/>
                        </a:spcBef>
                        <a:spcAft>
                          <a:spcPts val="0"/>
                        </a:spcAft>
                        <a:buNone/>
                      </a:pPr>
                      <a:r>
                        <a:rPr lang="en" sz="800" b="1"/>
                        <a:t>How could it support my argument or provide a counter to my argument?  (Do this box even if you won’t use it.)</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08047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114000">
                <a:tc>
                  <a:txBody>
                    <a:bodyPr/>
                    <a:lstStyle/>
                    <a:p>
                      <a:pPr marL="0" lvl="0" indent="0" algn="l" rtl="0">
                        <a:spcBef>
                          <a:spcPts val="0"/>
                        </a:spcBef>
                        <a:spcAft>
                          <a:spcPts val="0"/>
                        </a:spcAft>
                        <a:buNone/>
                      </a:pPr>
                      <a:r>
                        <a:rPr lang="en" sz="800" b="1"/>
                        <a:t>Will I use this source?  (Must use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2049"/>
        <p:cNvGrpSpPr/>
        <p:nvPr/>
      </p:nvGrpSpPr>
      <p:grpSpPr>
        <a:xfrm>
          <a:off x="0" y="0"/>
          <a:ext cx="0" cy="0"/>
          <a:chOff x="0" y="0"/>
          <a:chExt cx="0" cy="0"/>
        </a:xfrm>
      </p:grpSpPr>
      <p:pic>
        <p:nvPicPr>
          <p:cNvPr id="2050" name="Google Shape;2050;p6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975910" y="674796"/>
            <a:ext cx="2194025" cy="3939605"/>
          </a:xfrm>
          <a:prstGeom prst="rect">
            <a:avLst/>
          </a:prstGeom>
          <a:noFill/>
          <a:ln>
            <a:noFill/>
          </a:ln>
        </p:spPr>
      </p:pic>
      <p:sp>
        <p:nvSpPr>
          <p:cNvPr id="2051" name="Google Shape;2051;p65"/>
          <p:cNvSpPr txBox="1">
            <a:spLocks noGrp="1"/>
          </p:cNvSpPr>
          <p:nvPr>
            <p:ph type="title"/>
          </p:nvPr>
        </p:nvSpPr>
        <p:spPr>
          <a:xfrm>
            <a:off x="0" y="81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F: </a:t>
            </a:r>
            <a:r>
              <a:rPr lang="en" dirty="0" smtClean="0"/>
              <a:t>T</a:t>
            </a:r>
            <a:r>
              <a:rPr lang="en-US" dirty="0" err="1" smtClean="0"/>
              <a:t>ext</a:t>
            </a:r>
            <a:r>
              <a:rPr lang="en-US" dirty="0" smtClean="0"/>
              <a:t> Messages on</a:t>
            </a:r>
            <a:r>
              <a:rPr lang="en" dirty="0" smtClean="0"/>
              <a:t> M</a:t>
            </a:r>
            <a:r>
              <a:rPr lang="en-US" dirty="0" smtClean="0"/>
              <a:t>arc’s</a:t>
            </a:r>
            <a:r>
              <a:rPr lang="en" dirty="0" smtClean="0"/>
              <a:t> P</a:t>
            </a:r>
            <a:r>
              <a:rPr lang="en-US" dirty="0" smtClean="0"/>
              <a:t>hone</a:t>
            </a:r>
            <a:endParaRPr b="0" dirty="0">
              <a:solidFill>
                <a:srgbClr val="20124D"/>
              </a:solidFill>
            </a:endParaRPr>
          </a:p>
        </p:txBody>
      </p:sp>
      <p:sp>
        <p:nvSpPr>
          <p:cNvPr id="2052" name="Google Shape;2052;p65"/>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5"/>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5"/>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5"/>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5"/>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5"/>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5"/>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5"/>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5"/>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5"/>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5"/>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5"/>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5"/>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5"/>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5"/>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5"/>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5"/>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5"/>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5"/>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5"/>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5"/>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5"/>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5"/>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5"/>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5"/>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5"/>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5"/>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5"/>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5"/>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5"/>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5"/>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5"/>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5"/>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5"/>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5"/>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5"/>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5"/>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5"/>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5"/>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5"/>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5"/>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5"/>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5"/>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5"/>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5"/>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5"/>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5"/>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5"/>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5"/>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5"/>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2" name="Google Shape;2102;p6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624009" y="724150"/>
            <a:ext cx="2194031" cy="3914974"/>
          </a:xfrm>
          <a:prstGeom prst="rect">
            <a:avLst/>
          </a:prstGeom>
          <a:noFill/>
          <a:ln>
            <a:noFill/>
          </a:ln>
        </p:spPr>
      </p:pic>
      <p:graphicFrame>
        <p:nvGraphicFramePr>
          <p:cNvPr id="2103" name="Google Shape;2103;p65"/>
          <p:cNvGraphicFramePr/>
          <p:nvPr/>
        </p:nvGraphicFramePr>
        <p:xfrm>
          <a:off x="6499100" y="784150"/>
          <a:ext cx="2356475" cy="2872709"/>
        </p:xfrm>
        <a:graphic>
          <a:graphicData uri="http://schemas.openxmlformats.org/drawingml/2006/table">
            <a:tbl>
              <a:tblPr>
                <a:noFill/>
                <a:tableStyleId>{8D42491E-98E8-454C-A415-76BE5A383321}</a:tableStyleId>
              </a:tblPr>
              <a:tblGrid>
                <a:gridCol w="1029325"/>
                <a:gridCol w="1327150"/>
              </a:tblGrid>
              <a:tr h="1128175">
                <a:tc>
                  <a:txBody>
                    <a:bodyPr/>
                    <a:lstStyle/>
                    <a:p>
                      <a:pPr marL="0" lvl="0" indent="0" algn="l" rtl="0">
                        <a:spcBef>
                          <a:spcPts val="0"/>
                        </a:spcBef>
                        <a:spcAft>
                          <a:spcPts val="0"/>
                        </a:spcAft>
                        <a:buNone/>
                      </a:pPr>
                      <a:r>
                        <a:rPr lang="en" sz="800" b="1"/>
                        <a:t>How could it support my argument or provide a counter to my argument?  (Do this box even if you won’t use it.)</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68792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026575">
                <a:tc>
                  <a:txBody>
                    <a:bodyPr/>
                    <a:lstStyle/>
                    <a:p>
                      <a:pPr marL="0" lvl="0" indent="0" algn="l" rtl="0">
                        <a:spcBef>
                          <a:spcPts val="0"/>
                        </a:spcBef>
                        <a:spcAft>
                          <a:spcPts val="0"/>
                        </a:spcAft>
                        <a:buNone/>
                      </a:pPr>
                      <a:r>
                        <a:rPr lang="en" sz="800" b="1"/>
                        <a:t>Will I use this source?  (Must use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2107"/>
        <p:cNvGrpSpPr/>
        <p:nvPr/>
      </p:nvGrpSpPr>
      <p:grpSpPr>
        <a:xfrm>
          <a:off x="0" y="0"/>
          <a:ext cx="0" cy="0"/>
          <a:chOff x="0" y="0"/>
          <a:chExt cx="0" cy="0"/>
        </a:xfrm>
      </p:grpSpPr>
      <p:sp>
        <p:nvSpPr>
          <p:cNvPr id="2108" name="Google Shape;2108;p66"/>
          <p:cNvSpPr txBox="1">
            <a:spLocks noGrp="1"/>
          </p:cNvSpPr>
          <p:nvPr>
            <p:ph type="title"/>
          </p:nvPr>
        </p:nvSpPr>
        <p:spPr>
          <a:xfrm>
            <a:off x="0" y="81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G: </a:t>
            </a:r>
            <a:r>
              <a:rPr lang="en" dirty="0" smtClean="0"/>
              <a:t>Anna’s </a:t>
            </a:r>
            <a:r>
              <a:rPr lang="en-US" dirty="0" smtClean="0"/>
              <a:t>I</a:t>
            </a:r>
            <a:r>
              <a:rPr lang="en" dirty="0" smtClean="0"/>
              <a:t>nstagram</a:t>
            </a:r>
            <a:endParaRPr b="0" dirty="0">
              <a:solidFill>
                <a:srgbClr val="20124D"/>
              </a:solidFill>
            </a:endParaRPr>
          </a:p>
        </p:txBody>
      </p:sp>
      <p:sp>
        <p:nvSpPr>
          <p:cNvPr id="2109" name="Google Shape;2109;p66"/>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6"/>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6"/>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6"/>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6"/>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6"/>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6"/>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6"/>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6"/>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6"/>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6"/>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6"/>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6"/>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6"/>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6"/>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6"/>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6"/>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6"/>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6"/>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6"/>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6"/>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6"/>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6"/>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6"/>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6"/>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6"/>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6"/>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6"/>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6"/>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6"/>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6"/>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6"/>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6"/>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6"/>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6"/>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6"/>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6"/>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6"/>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6"/>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6"/>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6"/>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6"/>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6"/>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6"/>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6"/>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6"/>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6"/>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6"/>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6"/>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6"/>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9" name="Google Shape;2159;p6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1675" y="654126"/>
            <a:ext cx="4092525" cy="2734203"/>
          </a:xfrm>
          <a:prstGeom prst="rect">
            <a:avLst/>
          </a:prstGeom>
          <a:noFill/>
          <a:ln>
            <a:noFill/>
          </a:ln>
        </p:spPr>
      </p:pic>
      <p:pic>
        <p:nvPicPr>
          <p:cNvPr id="2160" name="Google Shape;2160;p66"/>
          <p:cNvPicPr preferRelativeResize="0"/>
          <p:nvPr/>
        </p:nvPicPr>
        <p:blipFill>
          <a:blip r:embed="rId4">
            <a:alphaModFix/>
          </a:blip>
          <a:stretch>
            <a:fillRect/>
          </a:stretch>
        </p:blipFill>
        <p:spPr>
          <a:xfrm>
            <a:off x="1770625" y="3142900"/>
            <a:ext cx="4452125" cy="2010625"/>
          </a:xfrm>
          <a:prstGeom prst="rect">
            <a:avLst/>
          </a:prstGeom>
          <a:noFill/>
          <a:ln>
            <a:noFill/>
          </a:ln>
        </p:spPr>
      </p:pic>
      <p:graphicFrame>
        <p:nvGraphicFramePr>
          <p:cNvPr id="2161" name="Google Shape;2161;p66"/>
          <p:cNvGraphicFramePr/>
          <p:nvPr/>
        </p:nvGraphicFramePr>
        <p:xfrm>
          <a:off x="6335150" y="438000"/>
          <a:ext cx="2356475" cy="2872709"/>
        </p:xfrm>
        <a:graphic>
          <a:graphicData uri="http://schemas.openxmlformats.org/drawingml/2006/table">
            <a:tbl>
              <a:tblPr>
                <a:noFill/>
                <a:tableStyleId>{8D42491E-98E8-454C-A415-76BE5A383321}</a:tableStyleId>
              </a:tblPr>
              <a:tblGrid>
                <a:gridCol w="1029325"/>
                <a:gridCol w="1327150"/>
              </a:tblGrid>
              <a:tr h="1128175">
                <a:tc>
                  <a:txBody>
                    <a:bodyPr/>
                    <a:lstStyle/>
                    <a:p>
                      <a:pPr marL="0" lvl="0" indent="0" algn="l" rtl="0">
                        <a:spcBef>
                          <a:spcPts val="0"/>
                        </a:spcBef>
                        <a:spcAft>
                          <a:spcPts val="0"/>
                        </a:spcAft>
                        <a:buNone/>
                      </a:pPr>
                      <a:r>
                        <a:rPr lang="en" sz="800" b="1"/>
                        <a:t>How could it support my argument or provide a counter to my argument?  (Do this box even if you won’t use it.)</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68792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026575">
                <a:tc>
                  <a:txBody>
                    <a:bodyPr/>
                    <a:lstStyle/>
                    <a:p>
                      <a:pPr marL="0" lvl="0" indent="0" algn="l" rtl="0">
                        <a:spcBef>
                          <a:spcPts val="0"/>
                        </a:spcBef>
                        <a:spcAft>
                          <a:spcPts val="0"/>
                        </a:spcAft>
                        <a:buNone/>
                      </a:pPr>
                      <a:r>
                        <a:rPr lang="en" sz="800" b="1"/>
                        <a:t>Will I use this source?  (Must use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2165"/>
        <p:cNvGrpSpPr/>
        <p:nvPr/>
      </p:nvGrpSpPr>
      <p:grpSpPr>
        <a:xfrm>
          <a:off x="0" y="0"/>
          <a:ext cx="0" cy="0"/>
          <a:chOff x="0" y="0"/>
          <a:chExt cx="0" cy="0"/>
        </a:xfrm>
      </p:grpSpPr>
      <p:pic>
        <p:nvPicPr>
          <p:cNvPr id="2166" name="Google Shape;2166;p67"/>
          <p:cNvPicPr preferRelativeResize="0"/>
          <p:nvPr/>
        </p:nvPicPr>
        <p:blipFill>
          <a:blip r:embed="rId3">
            <a:alphaModFix/>
          </a:blip>
          <a:stretch>
            <a:fillRect/>
          </a:stretch>
        </p:blipFill>
        <p:spPr>
          <a:xfrm>
            <a:off x="141588" y="677000"/>
            <a:ext cx="6163199" cy="3734974"/>
          </a:xfrm>
          <a:prstGeom prst="rect">
            <a:avLst/>
          </a:prstGeom>
          <a:noFill/>
          <a:ln>
            <a:noFill/>
          </a:ln>
        </p:spPr>
      </p:pic>
      <p:sp>
        <p:nvSpPr>
          <p:cNvPr id="2167" name="Google Shape;2167;p67"/>
          <p:cNvSpPr txBox="1">
            <a:spLocks noGrp="1"/>
          </p:cNvSpPr>
          <p:nvPr>
            <p:ph type="title"/>
          </p:nvPr>
        </p:nvSpPr>
        <p:spPr>
          <a:xfrm>
            <a:off x="0" y="81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H: </a:t>
            </a:r>
            <a:r>
              <a:rPr lang="en-US" dirty="0" smtClean="0"/>
              <a:t>M</a:t>
            </a:r>
            <a:r>
              <a:rPr lang="en" dirty="0" smtClean="0"/>
              <a:t>elting </a:t>
            </a:r>
            <a:r>
              <a:rPr lang="en-US" dirty="0"/>
              <a:t>P</a:t>
            </a:r>
            <a:r>
              <a:rPr lang="en" dirty="0" smtClean="0"/>
              <a:t>ot </a:t>
            </a:r>
            <a:r>
              <a:rPr lang="en-US" dirty="0"/>
              <a:t>M</a:t>
            </a:r>
            <a:r>
              <a:rPr lang="en" dirty="0" smtClean="0"/>
              <a:t>enu</a:t>
            </a:r>
            <a:endParaRPr b="0" dirty="0">
              <a:solidFill>
                <a:srgbClr val="20124D"/>
              </a:solidFill>
            </a:endParaRPr>
          </a:p>
        </p:txBody>
      </p:sp>
      <p:sp>
        <p:nvSpPr>
          <p:cNvPr id="2168" name="Google Shape;2168;p67"/>
          <p:cNvSpPr/>
          <p:nvPr/>
        </p:nvSpPr>
        <p:spPr>
          <a:xfrm rot="5400000">
            <a:off x="5115962" y="4106294"/>
            <a:ext cx="390832" cy="1703645"/>
          </a:xfrm>
          <a:custGeom>
            <a:avLst/>
            <a:gdLst/>
            <a:ahLst/>
            <a:cxnLst/>
            <a:rect l="l" t="t" r="r" b="b"/>
            <a:pathLst>
              <a:path w="10718" h="46720" extrusionOk="0">
                <a:moveTo>
                  <a:pt x="10477" y="521"/>
                </a:moveTo>
                <a:lnTo>
                  <a:pt x="10477" y="46420"/>
                </a:lnTo>
                <a:cubicBezTo>
                  <a:pt x="9586" y="46186"/>
                  <a:pt x="4929" y="44709"/>
                  <a:pt x="5182" y="39581"/>
                </a:cubicBezTo>
                <a:cubicBezTo>
                  <a:pt x="5279" y="37641"/>
                  <a:pt x="5802" y="36473"/>
                  <a:pt x="6226" y="35537"/>
                </a:cubicBezTo>
                <a:cubicBezTo>
                  <a:pt x="6556" y="34806"/>
                  <a:pt x="6843" y="34177"/>
                  <a:pt x="6843" y="33392"/>
                </a:cubicBezTo>
                <a:cubicBezTo>
                  <a:pt x="6843" y="32199"/>
                  <a:pt x="5722" y="31069"/>
                  <a:pt x="4536" y="29875"/>
                </a:cubicBezTo>
                <a:cubicBezTo>
                  <a:pt x="2552" y="27871"/>
                  <a:pt x="301" y="25604"/>
                  <a:pt x="2195" y="22280"/>
                </a:cubicBezTo>
                <a:cubicBezTo>
                  <a:pt x="3285" y="20369"/>
                  <a:pt x="4739" y="19356"/>
                  <a:pt x="6022" y="18459"/>
                </a:cubicBezTo>
                <a:cubicBezTo>
                  <a:pt x="7383" y="17508"/>
                  <a:pt x="8557" y="16688"/>
                  <a:pt x="8890" y="15092"/>
                </a:cubicBezTo>
                <a:cubicBezTo>
                  <a:pt x="9220" y="13498"/>
                  <a:pt x="8769" y="11804"/>
                  <a:pt x="8333" y="10163"/>
                </a:cubicBezTo>
                <a:cubicBezTo>
                  <a:pt x="7960" y="8757"/>
                  <a:pt x="7606" y="7426"/>
                  <a:pt x="7766" y="6262"/>
                </a:cubicBezTo>
                <a:cubicBezTo>
                  <a:pt x="8226" y="2945"/>
                  <a:pt x="9900" y="1078"/>
                  <a:pt x="10477" y="521"/>
                </a:cubicBezTo>
                <a:close/>
                <a:moveTo>
                  <a:pt x="10717" y="1"/>
                </a:moveTo>
                <a:lnTo>
                  <a:pt x="10524" y="158"/>
                </a:lnTo>
                <a:cubicBezTo>
                  <a:pt x="10497" y="174"/>
                  <a:pt x="8097" y="2124"/>
                  <a:pt x="7529" y="6229"/>
                </a:cubicBezTo>
                <a:cubicBezTo>
                  <a:pt x="7363" y="7439"/>
                  <a:pt x="7720" y="8793"/>
                  <a:pt x="8100" y="10223"/>
                </a:cubicBezTo>
                <a:cubicBezTo>
                  <a:pt x="8529" y="11837"/>
                  <a:pt x="8974" y="13504"/>
                  <a:pt x="8653" y="15041"/>
                </a:cubicBezTo>
                <a:cubicBezTo>
                  <a:pt x="8340" y="16548"/>
                  <a:pt x="7203" y="17342"/>
                  <a:pt x="5886" y="18262"/>
                </a:cubicBezTo>
                <a:cubicBezTo>
                  <a:pt x="4579" y="19173"/>
                  <a:pt x="3102" y="20203"/>
                  <a:pt x="1985" y="22163"/>
                </a:cubicBezTo>
                <a:cubicBezTo>
                  <a:pt x="1" y="25641"/>
                  <a:pt x="2318" y="27981"/>
                  <a:pt x="4365" y="30042"/>
                </a:cubicBezTo>
                <a:cubicBezTo>
                  <a:pt x="5516" y="31202"/>
                  <a:pt x="6603" y="32299"/>
                  <a:pt x="6603" y="33392"/>
                </a:cubicBezTo>
                <a:cubicBezTo>
                  <a:pt x="6603" y="34123"/>
                  <a:pt x="6326" y="34733"/>
                  <a:pt x="6006" y="35440"/>
                </a:cubicBezTo>
                <a:cubicBezTo>
                  <a:pt x="5576" y="36393"/>
                  <a:pt x="5039" y="37581"/>
                  <a:pt x="4939" y="39568"/>
                </a:cubicBezTo>
                <a:cubicBezTo>
                  <a:pt x="4648" y="45415"/>
                  <a:pt x="10514" y="46680"/>
                  <a:pt x="10574" y="46689"/>
                </a:cubicBezTo>
                <a:lnTo>
                  <a:pt x="10717" y="46720"/>
                </a:lnTo>
                <a:lnTo>
                  <a:pt x="10717"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7"/>
          <p:cNvSpPr/>
          <p:nvPr/>
        </p:nvSpPr>
        <p:spPr>
          <a:xfrm rot="5400000">
            <a:off x="3086763" y="4560213"/>
            <a:ext cx="214742" cy="211971"/>
          </a:xfrm>
          <a:custGeom>
            <a:avLst/>
            <a:gdLst/>
            <a:ahLst/>
            <a:cxnLst/>
            <a:rect l="l" t="t" r="r" b="b"/>
            <a:pathLst>
              <a:path w="5889" h="5813" extrusionOk="0">
                <a:moveTo>
                  <a:pt x="1844" y="1"/>
                </a:moveTo>
                <a:cubicBezTo>
                  <a:pt x="1348" y="1"/>
                  <a:pt x="852" y="214"/>
                  <a:pt x="497" y="651"/>
                </a:cubicBezTo>
                <a:cubicBezTo>
                  <a:pt x="44" y="1211"/>
                  <a:pt x="1" y="2024"/>
                  <a:pt x="384" y="2635"/>
                </a:cubicBezTo>
                <a:cubicBezTo>
                  <a:pt x="721" y="3167"/>
                  <a:pt x="1278" y="3439"/>
                  <a:pt x="1839" y="3439"/>
                </a:cubicBezTo>
                <a:cubicBezTo>
                  <a:pt x="1987" y="3439"/>
                  <a:pt x="2136" y="3420"/>
                  <a:pt x="2281" y="3381"/>
                </a:cubicBezTo>
                <a:lnTo>
                  <a:pt x="2281" y="3381"/>
                </a:lnTo>
                <a:cubicBezTo>
                  <a:pt x="1985" y="4035"/>
                  <a:pt x="2108" y="4845"/>
                  <a:pt x="2702" y="5379"/>
                </a:cubicBezTo>
                <a:cubicBezTo>
                  <a:pt x="3020" y="5664"/>
                  <a:pt x="3435" y="5812"/>
                  <a:pt x="3850" y="5812"/>
                </a:cubicBezTo>
                <a:cubicBezTo>
                  <a:pt x="4135" y="5812"/>
                  <a:pt x="4420" y="5742"/>
                  <a:pt x="4675" y="5599"/>
                </a:cubicBezTo>
                <a:cubicBezTo>
                  <a:pt x="5215" y="5295"/>
                  <a:pt x="5515" y="4775"/>
                  <a:pt x="5562" y="4235"/>
                </a:cubicBezTo>
                <a:lnTo>
                  <a:pt x="5889" y="334"/>
                </a:lnTo>
                <a:lnTo>
                  <a:pt x="1991" y="7"/>
                </a:lnTo>
                <a:cubicBezTo>
                  <a:pt x="1942" y="3"/>
                  <a:pt x="1893" y="1"/>
                  <a:pt x="1844"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7"/>
          <p:cNvSpPr/>
          <p:nvPr/>
        </p:nvSpPr>
        <p:spPr>
          <a:xfrm rot="5400000">
            <a:off x="3134788" y="4614471"/>
            <a:ext cx="79822" cy="162087"/>
          </a:xfrm>
          <a:custGeom>
            <a:avLst/>
            <a:gdLst/>
            <a:ahLst/>
            <a:cxnLst/>
            <a:rect l="l" t="t" r="r" b="b"/>
            <a:pathLst>
              <a:path w="2189" h="4445" extrusionOk="0">
                <a:moveTo>
                  <a:pt x="2098" y="1"/>
                </a:moveTo>
                <a:cubicBezTo>
                  <a:pt x="2078" y="21"/>
                  <a:pt x="0" y="2244"/>
                  <a:pt x="2001" y="4445"/>
                </a:cubicBezTo>
                <a:lnTo>
                  <a:pt x="2091" y="4365"/>
                </a:lnTo>
                <a:cubicBezTo>
                  <a:pt x="164" y="2248"/>
                  <a:pt x="2104" y="170"/>
                  <a:pt x="2188" y="81"/>
                </a:cubicBezTo>
                <a:lnTo>
                  <a:pt x="2098"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7"/>
          <p:cNvSpPr/>
          <p:nvPr/>
        </p:nvSpPr>
        <p:spPr>
          <a:xfrm rot="5400000">
            <a:off x="3208228" y="4618118"/>
            <a:ext cx="99367" cy="86094"/>
          </a:xfrm>
          <a:custGeom>
            <a:avLst/>
            <a:gdLst/>
            <a:ahLst/>
            <a:cxnLst/>
            <a:rect l="l" t="t" r="r" b="b"/>
            <a:pathLst>
              <a:path w="2725" h="2361" extrusionOk="0">
                <a:moveTo>
                  <a:pt x="113" y="0"/>
                </a:moveTo>
                <a:lnTo>
                  <a:pt x="113" y="0"/>
                </a:lnTo>
                <a:cubicBezTo>
                  <a:pt x="0" y="470"/>
                  <a:pt x="167" y="1230"/>
                  <a:pt x="704" y="1777"/>
                </a:cubicBezTo>
                <a:cubicBezTo>
                  <a:pt x="985" y="2062"/>
                  <a:pt x="1446" y="2360"/>
                  <a:pt x="2129" y="2360"/>
                </a:cubicBezTo>
                <a:cubicBezTo>
                  <a:pt x="2311" y="2360"/>
                  <a:pt x="2509" y="2339"/>
                  <a:pt x="2724" y="2290"/>
                </a:cubicBezTo>
                <a:lnTo>
                  <a:pt x="2698" y="2174"/>
                </a:lnTo>
                <a:cubicBezTo>
                  <a:pt x="2494" y="2220"/>
                  <a:pt x="2307" y="2240"/>
                  <a:pt x="2135" y="2240"/>
                </a:cubicBezTo>
                <a:cubicBezTo>
                  <a:pt x="1488" y="2240"/>
                  <a:pt x="1056" y="1959"/>
                  <a:pt x="790" y="1690"/>
                </a:cubicBezTo>
                <a:cubicBezTo>
                  <a:pt x="290" y="1184"/>
                  <a:pt x="127" y="454"/>
                  <a:pt x="230" y="27"/>
                </a:cubicBezTo>
                <a:lnTo>
                  <a:pt x="11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7"/>
          <p:cNvSpPr/>
          <p:nvPr/>
        </p:nvSpPr>
        <p:spPr>
          <a:xfrm rot="5400000">
            <a:off x="3167315" y="4640653"/>
            <a:ext cx="52583" cy="64251"/>
          </a:xfrm>
          <a:custGeom>
            <a:avLst/>
            <a:gdLst/>
            <a:ahLst/>
            <a:cxnLst/>
            <a:rect l="l" t="t" r="r" b="b"/>
            <a:pathLst>
              <a:path w="1442" h="1762" extrusionOk="0">
                <a:moveTo>
                  <a:pt x="201" y="1"/>
                </a:moveTo>
                <a:cubicBezTo>
                  <a:pt x="1" y="535"/>
                  <a:pt x="78" y="1021"/>
                  <a:pt x="410" y="1368"/>
                </a:cubicBezTo>
                <a:cubicBezTo>
                  <a:pt x="663" y="1629"/>
                  <a:pt x="1017" y="1762"/>
                  <a:pt x="1274" y="1762"/>
                </a:cubicBezTo>
                <a:cubicBezTo>
                  <a:pt x="1336" y="1762"/>
                  <a:pt x="1393" y="1754"/>
                  <a:pt x="1441" y="1738"/>
                </a:cubicBezTo>
                <a:lnTo>
                  <a:pt x="1404" y="1621"/>
                </a:lnTo>
                <a:cubicBezTo>
                  <a:pt x="1369" y="1633"/>
                  <a:pt x="1325" y="1639"/>
                  <a:pt x="1274" y="1639"/>
                </a:cubicBezTo>
                <a:cubicBezTo>
                  <a:pt x="1064" y="1639"/>
                  <a:pt x="742" y="1534"/>
                  <a:pt x="498" y="1284"/>
                </a:cubicBezTo>
                <a:cubicBezTo>
                  <a:pt x="284" y="1064"/>
                  <a:pt x="81" y="668"/>
                  <a:pt x="314" y="41"/>
                </a:cubicBezTo>
                <a:lnTo>
                  <a:pt x="20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7"/>
          <p:cNvSpPr/>
          <p:nvPr/>
        </p:nvSpPr>
        <p:spPr>
          <a:xfrm rot="5400000">
            <a:off x="3116119" y="4651082"/>
            <a:ext cx="59584" cy="70815"/>
          </a:xfrm>
          <a:custGeom>
            <a:avLst/>
            <a:gdLst/>
            <a:ahLst/>
            <a:cxnLst/>
            <a:rect l="l" t="t" r="r" b="b"/>
            <a:pathLst>
              <a:path w="1634" h="1942" extrusionOk="0">
                <a:moveTo>
                  <a:pt x="21" y="0"/>
                </a:moveTo>
                <a:cubicBezTo>
                  <a:pt x="1" y="740"/>
                  <a:pt x="174" y="1284"/>
                  <a:pt x="544" y="1610"/>
                </a:cubicBezTo>
                <a:cubicBezTo>
                  <a:pt x="867" y="1894"/>
                  <a:pt x="1254" y="1942"/>
                  <a:pt x="1469" y="1942"/>
                </a:cubicBezTo>
                <a:cubicBezTo>
                  <a:pt x="1565" y="1942"/>
                  <a:pt x="1627" y="1932"/>
                  <a:pt x="1634" y="1930"/>
                </a:cubicBezTo>
                <a:lnTo>
                  <a:pt x="1618" y="1814"/>
                </a:lnTo>
                <a:cubicBezTo>
                  <a:pt x="1616" y="1814"/>
                  <a:pt x="1565" y="1821"/>
                  <a:pt x="1482" y="1821"/>
                </a:cubicBezTo>
                <a:cubicBezTo>
                  <a:pt x="1289" y="1821"/>
                  <a:pt x="924" y="1782"/>
                  <a:pt x="624" y="1517"/>
                </a:cubicBezTo>
                <a:cubicBezTo>
                  <a:pt x="284" y="1217"/>
                  <a:pt x="121" y="707"/>
                  <a:pt x="141" y="6"/>
                </a:cubicBezTo>
                <a:lnTo>
                  <a:pt x="2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7"/>
          <p:cNvSpPr/>
          <p:nvPr/>
        </p:nvSpPr>
        <p:spPr>
          <a:xfrm rot="5400000">
            <a:off x="3185838" y="4575054"/>
            <a:ext cx="74680" cy="93569"/>
          </a:xfrm>
          <a:custGeom>
            <a:avLst/>
            <a:gdLst/>
            <a:ahLst/>
            <a:cxnLst/>
            <a:rect l="l" t="t" r="r" b="b"/>
            <a:pathLst>
              <a:path w="2048" h="2566" extrusionOk="0">
                <a:moveTo>
                  <a:pt x="933" y="0"/>
                </a:moveTo>
                <a:cubicBezTo>
                  <a:pt x="140" y="444"/>
                  <a:pt x="0" y="1297"/>
                  <a:pt x="270" y="1877"/>
                </a:cubicBezTo>
                <a:cubicBezTo>
                  <a:pt x="438" y="2233"/>
                  <a:pt x="812" y="2565"/>
                  <a:pt x="1381" y="2565"/>
                </a:cubicBezTo>
                <a:cubicBezTo>
                  <a:pt x="1579" y="2565"/>
                  <a:pt x="1802" y="2525"/>
                  <a:pt x="2047" y="2431"/>
                </a:cubicBezTo>
                <a:lnTo>
                  <a:pt x="2004" y="2317"/>
                </a:lnTo>
                <a:cubicBezTo>
                  <a:pt x="1769" y="2407"/>
                  <a:pt x="1559" y="2446"/>
                  <a:pt x="1372" y="2446"/>
                </a:cubicBezTo>
                <a:cubicBezTo>
                  <a:pt x="865" y="2446"/>
                  <a:pt x="536" y="2158"/>
                  <a:pt x="380" y="1825"/>
                </a:cubicBezTo>
                <a:cubicBezTo>
                  <a:pt x="130" y="1297"/>
                  <a:pt x="264" y="514"/>
                  <a:pt x="993" y="104"/>
                </a:cubicBezTo>
                <a:lnTo>
                  <a:pt x="933"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7"/>
          <p:cNvSpPr/>
          <p:nvPr/>
        </p:nvSpPr>
        <p:spPr>
          <a:xfrm rot="5400000">
            <a:off x="3237473" y="4718797"/>
            <a:ext cx="56849" cy="57578"/>
          </a:xfrm>
          <a:custGeom>
            <a:avLst/>
            <a:gdLst/>
            <a:ahLst/>
            <a:cxnLst/>
            <a:rect l="l" t="t" r="r" b="b"/>
            <a:pathLst>
              <a:path w="1559" h="1579" extrusionOk="0">
                <a:moveTo>
                  <a:pt x="416" y="0"/>
                </a:moveTo>
                <a:cubicBezTo>
                  <a:pt x="356" y="0"/>
                  <a:pt x="294" y="6"/>
                  <a:pt x="228" y="28"/>
                </a:cubicBezTo>
                <a:cubicBezTo>
                  <a:pt x="141" y="62"/>
                  <a:pt x="48" y="135"/>
                  <a:pt x="21" y="215"/>
                </a:cubicBezTo>
                <a:cubicBezTo>
                  <a:pt x="1" y="278"/>
                  <a:pt x="21" y="335"/>
                  <a:pt x="48" y="378"/>
                </a:cubicBezTo>
                <a:cubicBezTo>
                  <a:pt x="125" y="505"/>
                  <a:pt x="271" y="582"/>
                  <a:pt x="445" y="588"/>
                </a:cubicBezTo>
                <a:cubicBezTo>
                  <a:pt x="358" y="622"/>
                  <a:pt x="265" y="658"/>
                  <a:pt x="198" y="728"/>
                </a:cubicBezTo>
                <a:cubicBezTo>
                  <a:pt x="48" y="878"/>
                  <a:pt x="105" y="1085"/>
                  <a:pt x="251" y="1135"/>
                </a:cubicBezTo>
                <a:cubicBezTo>
                  <a:pt x="298" y="1152"/>
                  <a:pt x="350" y="1158"/>
                  <a:pt x="404" y="1158"/>
                </a:cubicBezTo>
                <a:cubicBezTo>
                  <a:pt x="524" y="1158"/>
                  <a:pt x="657" y="1127"/>
                  <a:pt x="785" y="1102"/>
                </a:cubicBezTo>
                <a:cubicBezTo>
                  <a:pt x="794" y="1099"/>
                  <a:pt x="804" y="1097"/>
                  <a:pt x="814" y="1097"/>
                </a:cubicBezTo>
                <a:cubicBezTo>
                  <a:pt x="817" y="1097"/>
                  <a:pt x="821" y="1097"/>
                  <a:pt x="825" y="1098"/>
                </a:cubicBezTo>
                <a:cubicBezTo>
                  <a:pt x="855" y="1105"/>
                  <a:pt x="855" y="1149"/>
                  <a:pt x="852" y="1182"/>
                </a:cubicBezTo>
                <a:cubicBezTo>
                  <a:pt x="835" y="1408"/>
                  <a:pt x="1002" y="1579"/>
                  <a:pt x="1234" y="1579"/>
                </a:cubicBezTo>
                <a:cubicBezTo>
                  <a:pt x="1241" y="1579"/>
                  <a:pt x="1248" y="1579"/>
                  <a:pt x="1255" y="1578"/>
                </a:cubicBezTo>
                <a:cubicBezTo>
                  <a:pt x="1289" y="1578"/>
                  <a:pt x="1325" y="1575"/>
                  <a:pt x="1358" y="1552"/>
                </a:cubicBezTo>
                <a:cubicBezTo>
                  <a:pt x="1429" y="1509"/>
                  <a:pt x="1441" y="1425"/>
                  <a:pt x="1445" y="1362"/>
                </a:cubicBezTo>
                <a:cubicBezTo>
                  <a:pt x="1465" y="985"/>
                  <a:pt x="1558" y="158"/>
                  <a:pt x="1558" y="158"/>
                </a:cubicBezTo>
                <a:cubicBezTo>
                  <a:pt x="1558" y="158"/>
                  <a:pt x="825" y="18"/>
                  <a:pt x="481" y="2"/>
                </a:cubicBezTo>
                <a:cubicBezTo>
                  <a:pt x="460" y="1"/>
                  <a:pt x="438"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7"/>
          <p:cNvSpPr/>
          <p:nvPr/>
        </p:nvSpPr>
        <p:spPr>
          <a:xfrm rot="5400000">
            <a:off x="3165726" y="4853772"/>
            <a:ext cx="362097" cy="158367"/>
          </a:xfrm>
          <a:custGeom>
            <a:avLst/>
            <a:gdLst/>
            <a:ahLst/>
            <a:cxnLst/>
            <a:rect l="l" t="t" r="r" b="b"/>
            <a:pathLst>
              <a:path w="9930" h="4343" extrusionOk="0">
                <a:moveTo>
                  <a:pt x="9893" y="1"/>
                </a:moveTo>
                <a:cubicBezTo>
                  <a:pt x="9833" y="11"/>
                  <a:pt x="3878" y="891"/>
                  <a:pt x="0" y="4158"/>
                </a:cubicBezTo>
                <a:lnTo>
                  <a:pt x="157" y="4342"/>
                </a:lnTo>
                <a:cubicBezTo>
                  <a:pt x="3981" y="1121"/>
                  <a:pt x="9870" y="247"/>
                  <a:pt x="9930" y="241"/>
                </a:cubicBezTo>
                <a:lnTo>
                  <a:pt x="9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7"/>
          <p:cNvSpPr/>
          <p:nvPr/>
        </p:nvSpPr>
        <p:spPr>
          <a:xfrm rot="5400000">
            <a:off x="3286462" y="4733547"/>
            <a:ext cx="130727" cy="68700"/>
          </a:xfrm>
          <a:custGeom>
            <a:avLst/>
            <a:gdLst/>
            <a:ahLst/>
            <a:cxnLst/>
            <a:rect l="l" t="t" r="r" b="b"/>
            <a:pathLst>
              <a:path w="3585" h="1884" extrusionOk="0">
                <a:moveTo>
                  <a:pt x="1510" y="0"/>
                </a:moveTo>
                <a:cubicBezTo>
                  <a:pt x="998" y="0"/>
                  <a:pt x="464" y="96"/>
                  <a:pt x="1" y="297"/>
                </a:cubicBezTo>
                <a:cubicBezTo>
                  <a:pt x="487" y="823"/>
                  <a:pt x="1424" y="1494"/>
                  <a:pt x="1931" y="1723"/>
                </a:cubicBezTo>
                <a:cubicBezTo>
                  <a:pt x="2163" y="1830"/>
                  <a:pt x="2413" y="1884"/>
                  <a:pt x="2647" y="1884"/>
                </a:cubicBezTo>
                <a:cubicBezTo>
                  <a:pt x="3133" y="1884"/>
                  <a:pt x="3549" y="1652"/>
                  <a:pt x="3585" y="1177"/>
                </a:cubicBezTo>
                <a:cubicBezTo>
                  <a:pt x="3542" y="416"/>
                  <a:pt x="2574" y="0"/>
                  <a:pt x="15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7"/>
          <p:cNvSpPr/>
          <p:nvPr/>
        </p:nvSpPr>
        <p:spPr>
          <a:xfrm rot="5400000">
            <a:off x="3224162" y="4767039"/>
            <a:ext cx="79567" cy="134410"/>
          </a:xfrm>
          <a:custGeom>
            <a:avLst/>
            <a:gdLst/>
            <a:ahLst/>
            <a:cxnLst/>
            <a:rect l="l" t="t" r="r" b="b"/>
            <a:pathLst>
              <a:path w="2182" h="3686" extrusionOk="0">
                <a:moveTo>
                  <a:pt x="1253" y="1"/>
                </a:moveTo>
                <a:cubicBezTo>
                  <a:pt x="1176" y="1"/>
                  <a:pt x="1096" y="14"/>
                  <a:pt x="1014" y="42"/>
                </a:cubicBezTo>
                <a:cubicBezTo>
                  <a:pt x="1" y="542"/>
                  <a:pt x="477" y="2612"/>
                  <a:pt x="1604" y="3686"/>
                </a:cubicBezTo>
                <a:cubicBezTo>
                  <a:pt x="1897" y="3029"/>
                  <a:pt x="2147" y="1905"/>
                  <a:pt x="2164" y="1352"/>
                </a:cubicBezTo>
                <a:cubicBezTo>
                  <a:pt x="2182" y="665"/>
                  <a:pt x="1799" y="1"/>
                  <a:pt x="1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7"/>
          <p:cNvSpPr/>
          <p:nvPr/>
        </p:nvSpPr>
        <p:spPr>
          <a:xfrm rot="5400000">
            <a:off x="4373191" y="4184846"/>
            <a:ext cx="321621" cy="325778"/>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7"/>
          <p:cNvSpPr/>
          <p:nvPr/>
        </p:nvSpPr>
        <p:spPr>
          <a:xfrm rot="5400000">
            <a:off x="4321159" y="4293001"/>
            <a:ext cx="231516" cy="97179"/>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7"/>
          <p:cNvSpPr/>
          <p:nvPr/>
        </p:nvSpPr>
        <p:spPr>
          <a:xfrm rot="5400000">
            <a:off x="4522607" y="4308078"/>
            <a:ext cx="90506" cy="173026"/>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7"/>
          <p:cNvSpPr/>
          <p:nvPr/>
        </p:nvSpPr>
        <p:spPr>
          <a:xfrm rot="5400000">
            <a:off x="4526436" y="4273765"/>
            <a:ext cx="130727" cy="119241"/>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7"/>
          <p:cNvSpPr/>
          <p:nvPr/>
        </p:nvSpPr>
        <p:spPr>
          <a:xfrm rot="5400000">
            <a:off x="4417718" y="4432186"/>
            <a:ext cx="80624" cy="8594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7"/>
          <p:cNvSpPr/>
          <p:nvPr/>
        </p:nvSpPr>
        <p:spPr>
          <a:xfrm rot="5400000">
            <a:off x="4092122" y="4702135"/>
            <a:ext cx="586394" cy="142250"/>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7"/>
          <p:cNvSpPr/>
          <p:nvPr/>
        </p:nvSpPr>
        <p:spPr>
          <a:xfrm rot="5400000">
            <a:off x="4420980" y="4542983"/>
            <a:ext cx="100862" cy="161431"/>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7"/>
          <p:cNvSpPr/>
          <p:nvPr/>
        </p:nvSpPr>
        <p:spPr>
          <a:xfrm rot="5400000">
            <a:off x="4264821" y="4508980"/>
            <a:ext cx="152497" cy="107791"/>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7"/>
          <p:cNvSpPr/>
          <p:nvPr/>
        </p:nvSpPr>
        <p:spPr>
          <a:xfrm rot="5400000">
            <a:off x="4509606" y="4484877"/>
            <a:ext cx="245993" cy="245555"/>
          </a:xfrm>
          <a:custGeom>
            <a:avLst/>
            <a:gdLst/>
            <a:ahLst/>
            <a:cxnLst/>
            <a:rect l="l" t="t" r="r" b="b"/>
            <a:pathLst>
              <a:path w="6746" h="6734" extrusionOk="0">
                <a:moveTo>
                  <a:pt x="3968" y="0"/>
                </a:moveTo>
                <a:cubicBezTo>
                  <a:pt x="3424" y="0"/>
                  <a:pt x="2885" y="234"/>
                  <a:pt x="2518" y="656"/>
                </a:cubicBezTo>
                <a:cubicBezTo>
                  <a:pt x="1938" y="1326"/>
                  <a:pt x="1915" y="2237"/>
                  <a:pt x="2331" y="2920"/>
                </a:cubicBezTo>
                <a:cubicBezTo>
                  <a:pt x="2247" y="2909"/>
                  <a:pt x="2163" y="2904"/>
                  <a:pt x="2079" y="2904"/>
                </a:cubicBezTo>
                <a:cubicBezTo>
                  <a:pt x="1370" y="2904"/>
                  <a:pt x="678" y="3291"/>
                  <a:pt x="341" y="4011"/>
                </a:cubicBezTo>
                <a:cubicBezTo>
                  <a:pt x="1" y="4741"/>
                  <a:pt x="161" y="5631"/>
                  <a:pt x="741" y="6187"/>
                </a:cubicBezTo>
                <a:cubicBezTo>
                  <a:pt x="1128" y="6558"/>
                  <a:pt x="1609" y="6734"/>
                  <a:pt x="2081" y="6734"/>
                </a:cubicBezTo>
                <a:cubicBezTo>
                  <a:pt x="2216" y="6734"/>
                  <a:pt x="2350" y="6719"/>
                  <a:pt x="2481" y="6691"/>
                </a:cubicBezTo>
                <a:lnTo>
                  <a:pt x="6746" y="5784"/>
                </a:lnTo>
                <a:lnTo>
                  <a:pt x="5836" y="1520"/>
                </a:lnTo>
                <a:cubicBezTo>
                  <a:pt x="5712" y="926"/>
                  <a:pt x="5305" y="396"/>
                  <a:pt x="4668" y="136"/>
                </a:cubicBezTo>
                <a:cubicBezTo>
                  <a:pt x="4443" y="44"/>
                  <a:pt x="4205" y="0"/>
                  <a:pt x="3968"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7"/>
          <p:cNvSpPr/>
          <p:nvPr/>
        </p:nvSpPr>
        <p:spPr>
          <a:xfrm rot="5400000">
            <a:off x="4467874" y="4568509"/>
            <a:ext cx="184732" cy="65892"/>
          </a:xfrm>
          <a:custGeom>
            <a:avLst/>
            <a:gdLst/>
            <a:ahLst/>
            <a:cxnLst/>
            <a:rect l="l" t="t" r="r" b="b"/>
            <a:pathLst>
              <a:path w="5066" h="1807" extrusionOk="0">
                <a:moveTo>
                  <a:pt x="2839" y="1"/>
                </a:moveTo>
                <a:cubicBezTo>
                  <a:pt x="1894" y="1"/>
                  <a:pt x="847" y="387"/>
                  <a:pt x="1" y="1739"/>
                </a:cubicBezTo>
                <a:lnTo>
                  <a:pt x="105" y="1806"/>
                </a:lnTo>
                <a:cubicBezTo>
                  <a:pt x="921" y="500"/>
                  <a:pt x="1933" y="127"/>
                  <a:pt x="2849" y="127"/>
                </a:cubicBezTo>
                <a:cubicBezTo>
                  <a:pt x="3732" y="127"/>
                  <a:pt x="4525" y="474"/>
                  <a:pt x="4962" y="666"/>
                </a:cubicBezTo>
                <a:lnTo>
                  <a:pt x="5015" y="689"/>
                </a:lnTo>
                <a:lnTo>
                  <a:pt x="5066" y="579"/>
                </a:lnTo>
                <a:lnTo>
                  <a:pt x="5012" y="556"/>
                </a:lnTo>
                <a:cubicBezTo>
                  <a:pt x="4563" y="358"/>
                  <a:pt x="3748" y="1"/>
                  <a:pt x="2839"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7"/>
          <p:cNvSpPr/>
          <p:nvPr/>
        </p:nvSpPr>
        <p:spPr>
          <a:xfrm rot="5400000">
            <a:off x="4588226" y="4561744"/>
            <a:ext cx="59219" cy="68481"/>
          </a:xfrm>
          <a:custGeom>
            <a:avLst/>
            <a:gdLst/>
            <a:ahLst/>
            <a:cxnLst/>
            <a:rect l="l" t="t" r="r" b="b"/>
            <a:pathLst>
              <a:path w="1624" h="1878" extrusionOk="0">
                <a:moveTo>
                  <a:pt x="1497" y="0"/>
                </a:moveTo>
                <a:cubicBezTo>
                  <a:pt x="928" y="0"/>
                  <a:pt x="483" y="233"/>
                  <a:pt x="240" y="667"/>
                </a:cubicBezTo>
                <a:cubicBezTo>
                  <a:pt x="0" y="1101"/>
                  <a:pt x="14" y="1644"/>
                  <a:pt x="180" y="1878"/>
                </a:cubicBezTo>
                <a:lnTo>
                  <a:pt x="280" y="1807"/>
                </a:lnTo>
                <a:cubicBezTo>
                  <a:pt x="157" y="1634"/>
                  <a:pt x="110" y="1151"/>
                  <a:pt x="347" y="727"/>
                </a:cubicBezTo>
                <a:cubicBezTo>
                  <a:pt x="504" y="445"/>
                  <a:pt x="828" y="120"/>
                  <a:pt x="1486" y="120"/>
                </a:cubicBezTo>
                <a:cubicBezTo>
                  <a:pt x="1528" y="120"/>
                  <a:pt x="1572" y="121"/>
                  <a:pt x="1618" y="124"/>
                </a:cubicBezTo>
                <a:lnTo>
                  <a:pt x="1624" y="4"/>
                </a:lnTo>
                <a:cubicBezTo>
                  <a:pt x="1581" y="1"/>
                  <a:pt x="1538" y="0"/>
                  <a:pt x="1497"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7"/>
          <p:cNvSpPr/>
          <p:nvPr/>
        </p:nvSpPr>
        <p:spPr>
          <a:xfrm rot="5400000">
            <a:off x="4557121" y="4504166"/>
            <a:ext cx="67898" cy="85036"/>
          </a:xfrm>
          <a:custGeom>
            <a:avLst/>
            <a:gdLst/>
            <a:ahLst/>
            <a:cxnLst/>
            <a:rect l="l" t="t" r="r" b="b"/>
            <a:pathLst>
              <a:path w="1862" h="2332" extrusionOk="0">
                <a:moveTo>
                  <a:pt x="1831" y="0"/>
                </a:moveTo>
                <a:cubicBezTo>
                  <a:pt x="1038" y="214"/>
                  <a:pt x="518" y="574"/>
                  <a:pt x="291" y="1071"/>
                </a:cubicBezTo>
                <a:cubicBezTo>
                  <a:pt x="1" y="1701"/>
                  <a:pt x="285" y="2307"/>
                  <a:pt x="297" y="2331"/>
                </a:cubicBezTo>
                <a:lnTo>
                  <a:pt x="408" y="2281"/>
                </a:lnTo>
                <a:cubicBezTo>
                  <a:pt x="405" y="2274"/>
                  <a:pt x="134" y="1697"/>
                  <a:pt x="401" y="1120"/>
                </a:cubicBezTo>
                <a:cubicBezTo>
                  <a:pt x="614" y="657"/>
                  <a:pt x="1105" y="320"/>
                  <a:pt x="1861" y="114"/>
                </a:cubicBezTo>
                <a:lnTo>
                  <a:pt x="183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7"/>
          <p:cNvSpPr/>
          <p:nvPr/>
        </p:nvSpPr>
        <p:spPr>
          <a:xfrm rot="5400000">
            <a:off x="4532672" y="4673672"/>
            <a:ext cx="60459" cy="63704"/>
          </a:xfrm>
          <a:custGeom>
            <a:avLst/>
            <a:gdLst/>
            <a:ahLst/>
            <a:cxnLst/>
            <a:rect l="l" t="t" r="r" b="b"/>
            <a:pathLst>
              <a:path w="1658" h="1747" extrusionOk="0">
                <a:moveTo>
                  <a:pt x="1226" y="1"/>
                </a:moveTo>
                <a:cubicBezTo>
                  <a:pt x="1219" y="1"/>
                  <a:pt x="1211" y="1"/>
                  <a:pt x="1204" y="2"/>
                </a:cubicBezTo>
                <a:cubicBezTo>
                  <a:pt x="944" y="19"/>
                  <a:pt x="777" y="215"/>
                  <a:pt x="817" y="459"/>
                </a:cubicBezTo>
                <a:cubicBezTo>
                  <a:pt x="821" y="496"/>
                  <a:pt x="828" y="539"/>
                  <a:pt x="794" y="552"/>
                </a:cubicBezTo>
                <a:cubicBezTo>
                  <a:pt x="790" y="553"/>
                  <a:pt x="785" y="554"/>
                  <a:pt x="781" y="554"/>
                </a:cubicBezTo>
                <a:cubicBezTo>
                  <a:pt x="772" y="554"/>
                  <a:pt x="762" y="552"/>
                  <a:pt x="751" y="552"/>
                </a:cubicBezTo>
                <a:cubicBezTo>
                  <a:pt x="643" y="540"/>
                  <a:pt x="529" y="524"/>
                  <a:pt x="424" y="524"/>
                </a:cubicBezTo>
                <a:cubicBezTo>
                  <a:pt x="338" y="524"/>
                  <a:pt x="258" y="534"/>
                  <a:pt x="191" y="566"/>
                </a:cubicBezTo>
                <a:cubicBezTo>
                  <a:pt x="41" y="632"/>
                  <a:pt x="0" y="856"/>
                  <a:pt x="171" y="999"/>
                </a:cubicBezTo>
                <a:cubicBezTo>
                  <a:pt x="251" y="1066"/>
                  <a:pt x="351" y="1096"/>
                  <a:pt x="444" y="1122"/>
                </a:cubicBezTo>
                <a:cubicBezTo>
                  <a:pt x="261" y="1146"/>
                  <a:pt x="117" y="1242"/>
                  <a:pt x="48" y="1382"/>
                </a:cubicBezTo>
                <a:cubicBezTo>
                  <a:pt x="24" y="1429"/>
                  <a:pt x="8" y="1489"/>
                  <a:pt x="34" y="1553"/>
                </a:cubicBezTo>
                <a:cubicBezTo>
                  <a:pt x="71" y="1639"/>
                  <a:pt x="174" y="1706"/>
                  <a:pt x="271" y="1733"/>
                </a:cubicBezTo>
                <a:cubicBezTo>
                  <a:pt x="315" y="1743"/>
                  <a:pt x="357" y="1747"/>
                  <a:pt x="397" y="1747"/>
                </a:cubicBezTo>
                <a:cubicBezTo>
                  <a:pt x="446" y="1747"/>
                  <a:pt x="493" y="1742"/>
                  <a:pt x="541" y="1736"/>
                </a:cubicBezTo>
                <a:cubicBezTo>
                  <a:pt x="901" y="1686"/>
                  <a:pt x="1658" y="1466"/>
                  <a:pt x="1658" y="1466"/>
                </a:cubicBezTo>
                <a:cubicBezTo>
                  <a:pt x="1658" y="1466"/>
                  <a:pt x="1478" y="606"/>
                  <a:pt x="1424" y="212"/>
                </a:cubicBezTo>
                <a:cubicBezTo>
                  <a:pt x="1414" y="146"/>
                  <a:pt x="1391" y="59"/>
                  <a:pt x="1314" y="22"/>
                </a:cubicBezTo>
                <a:cubicBezTo>
                  <a:pt x="1285" y="6"/>
                  <a:pt x="1255" y="1"/>
                  <a:pt x="1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7"/>
          <p:cNvSpPr/>
          <p:nvPr/>
        </p:nvSpPr>
        <p:spPr>
          <a:xfrm rot="5400000">
            <a:off x="4263105" y="4852441"/>
            <a:ext cx="441992" cy="155013"/>
          </a:xfrm>
          <a:custGeom>
            <a:avLst/>
            <a:gdLst/>
            <a:ahLst/>
            <a:cxnLst/>
            <a:rect l="l" t="t" r="r" b="b"/>
            <a:pathLst>
              <a:path w="12121" h="4251" extrusionOk="0">
                <a:moveTo>
                  <a:pt x="148" y="0"/>
                </a:moveTo>
                <a:lnTo>
                  <a:pt x="1" y="193"/>
                </a:lnTo>
                <a:cubicBezTo>
                  <a:pt x="4652" y="3748"/>
                  <a:pt x="12034" y="4248"/>
                  <a:pt x="12108" y="4251"/>
                </a:cubicBezTo>
                <a:lnTo>
                  <a:pt x="12121" y="4011"/>
                </a:lnTo>
                <a:cubicBezTo>
                  <a:pt x="12048" y="4008"/>
                  <a:pt x="4739" y="3511"/>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7"/>
          <p:cNvSpPr/>
          <p:nvPr/>
        </p:nvSpPr>
        <p:spPr>
          <a:xfrm rot="5400000">
            <a:off x="4525780" y="4756118"/>
            <a:ext cx="74863" cy="126388"/>
          </a:xfrm>
          <a:custGeom>
            <a:avLst/>
            <a:gdLst/>
            <a:ahLst/>
            <a:cxnLst/>
            <a:rect l="l" t="t" r="r" b="b"/>
            <a:pathLst>
              <a:path w="2053" h="3466" extrusionOk="0">
                <a:moveTo>
                  <a:pt x="542" y="0"/>
                </a:moveTo>
                <a:cubicBezTo>
                  <a:pt x="265" y="617"/>
                  <a:pt x="32" y="1674"/>
                  <a:pt x="18" y="2197"/>
                </a:cubicBezTo>
                <a:cubicBezTo>
                  <a:pt x="1" y="2843"/>
                  <a:pt x="363" y="3466"/>
                  <a:pt x="874" y="3466"/>
                </a:cubicBezTo>
                <a:cubicBezTo>
                  <a:pt x="946" y="3466"/>
                  <a:pt x="1021" y="3454"/>
                  <a:pt x="1098" y="3427"/>
                </a:cubicBezTo>
                <a:cubicBezTo>
                  <a:pt x="2052" y="2958"/>
                  <a:pt x="1602" y="1007"/>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7"/>
          <p:cNvSpPr/>
          <p:nvPr/>
        </p:nvSpPr>
        <p:spPr>
          <a:xfrm rot="5400000">
            <a:off x="4406268" y="4726491"/>
            <a:ext cx="123325" cy="75118"/>
          </a:xfrm>
          <a:custGeom>
            <a:avLst/>
            <a:gdLst/>
            <a:ahLst/>
            <a:cxnLst/>
            <a:rect l="l" t="t" r="r" b="b"/>
            <a:pathLst>
              <a:path w="3382" h="2060" extrusionOk="0">
                <a:moveTo>
                  <a:pt x="2362" y="1"/>
                </a:moveTo>
                <a:cubicBezTo>
                  <a:pt x="1521" y="1"/>
                  <a:pt x="410" y="968"/>
                  <a:pt x="1" y="2059"/>
                </a:cubicBezTo>
                <a:cubicBezTo>
                  <a:pt x="22" y="2059"/>
                  <a:pt x="43" y="2060"/>
                  <a:pt x="65" y="2060"/>
                </a:cubicBezTo>
                <a:cubicBezTo>
                  <a:pt x="744" y="2060"/>
                  <a:pt x="1760" y="1869"/>
                  <a:pt x="2229" y="1682"/>
                </a:cubicBezTo>
                <a:cubicBezTo>
                  <a:pt x="2915" y="1412"/>
                  <a:pt x="3382" y="702"/>
                  <a:pt x="2938" y="205"/>
                </a:cubicBezTo>
                <a:cubicBezTo>
                  <a:pt x="2775" y="64"/>
                  <a:pt x="2577" y="1"/>
                  <a:pt x="2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7"/>
          <p:cNvSpPr/>
          <p:nvPr/>
        </p:nvSpPr>
        <p:spPr>
          <a:xfrm rot="5400000">
            <a:off x="3963313" y="4484859"/>
            <a:ext cx="245993" cy="245592"/>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7"/>
          <p:cNvSpPr/>
          <p:nvPr/>
        </p:nvSpPr>
        <p:spPr>
          <a:xfrm rot="5400000">
            <a:off x="4066291" y="4568582"/>
            <a:ext cx="184732" cy="65746"/>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7"/>
          <p:cNvSpPr/>
          <p:nvPr/>
        </p:nvSpPr>
        <p:spPr>
          <a:xfrm rot="5400000">
            <a:off x="4027001" y="4589347"/>
            <a:ext cx="79421" cy="129524"/>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7"/>
          <p:cNvSpPr/>
          <p:nvPr/>
        </p:nvSpPr>
        <p:spPr>
          <a:xfrm rot="5400000">
            <a:off x="4071488" y="4561708"/>
            <a:ext cx="59219" cy="68554"/>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7"/>
          <p:cNvSpPr/>
          <p:nvPr/>
        </p:nvSpPr>
        <p:spPr>
          <a:xfrm rot="5400000">
            <a:off x="4093859" y="4504112"/>
            <a:ext cx="67898" cy="85146"/>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7"/>
          <p:cNvSpPr/>
          <p:nvPr/>
        </p:nvSpPr>
        <p:spPr>
          <a:xfrm rot="5400000">
            <a:off x="3988749" y="4563495"/>
            <a:ext cx="106332" cy="89412"/>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7"/>
          <p:cNvSpPr/>
          <p:nvPr/>
        </p:nvSpPr>
        <p:spPr>
          <a:xfrm rot="5400000">
            <a:off x="4125838" y="4673709"/>
            <a:ext cx="60459" cy="63631"/>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7"/>
          <p:cNvSpPr/>
          <p:nvPr/>
        </p:nvSpPr>
        <p:spPr>
          <a:xfrm rot="5400000">
            <a:off x="4013870" y="4852405"/>
            <a:ext cx="441992" cy="155086"/>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7"/>
          <p:cNvSpPr/>
          <p:nvPr/>
        </p:nvSpPr>
        <p:spPr>
          <a:xfrm rot="5400000">
            <a:off x="4118326" y="4756082"/>
            <a:ext cx="74863" cy="126461"/>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7"/>
          <p:cNvSpPr/>
          <p:nvPr/>
        </p:nvSpPr>
        <p:spPr>
          <a:xfrm rot="5400000">
            <a:off x="3696526" y="3981201"/>
            <a:ext cx="452202" cy="1883709"/>
          </a:xfrm>
          <a:custGeom>
            <a:avLst/>
            <a:gdLst/>
            <a:ahLst/>
            <a:cxnLst/>
            <a:rect l="l" t="t" r="r" b="b"/>
            <a:pathLst>
              <a:path w="12401" h="51658" extrusionOk="0">
                <a:moveTo>
                  <a:pt x="12400" y="1"/>
                </a:moveTo>
                <a:cubicBezTo>
                  <a:pt x="10106" y="1988"/>
                  <a:pt x="8612" y="3868"/>
                  <a:pt x="7679" y="6746"/>
                </a:cubicBezTo>
                <a:cubicBezTo>
                  <a:pt x="6725" y="9696"/>
                  <a:pt x="7762" y="11180"/>
                  <a:pt x="8802" y="14821"/>
                </a:cubicBezTo>
                <a:cubicBezTo>
                  <a:pt x="9843" y="18462"/>
                  <a:pt x="964" y="23607"/>
                  <a:pt x="480" y="29404"/>
                </a:cubicBezTo>
                <a:cubicBezTo>
                  <a:pt x="0" y="35199"/>
                  <a:pt x="7999" y="36810"/>
                  <a:pt x="8802" y="38820"/>
                </a:cubicBezTo>
                <a:cubicBezTo>
                  <a:pt x="9606" y="40831"/>
                  <a:pt x="7352" y="42188"/>
                  <a:pt x="7679" y="44779"/>
                </a:cubicBezTo>
                <a:cubicBezTo>
                  <a:pt x="8306" y="49757"/>
                  <a:pt x="12400" y="51657"/>
                  <a:pt x="12400" y="51657"/>
                </a:cubicBezTo>
                <a:lnTo>
                  <a:pt x="12400" y="22996"/>
                </a:lnTo>
                <a:lnTo>
                  <a:pt x="12400" y="1"/>
                </a:lnTo>
                <a:close/>
              </a:path>
            </a:pathLst>
          </a:custGeom>
          <a:solidFill>
            <a:srgbClr val="FF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7"/>
          <p:cNvSpPr/>
          <p:nvPr/>
        </p:nvSpPr>
        <p:spPr>
          <a:xfrm rot="5400000">
            <a:off x="4189359" y="4726473"/>
            <a:ext cx="123325" cy="75154"/>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7"/>
          <p:cNvSpPr/>
          <p:nvPr/>
        </p:nvSpPr>
        <p:spPr>
          <a:xfrm rot="5400000">
            <a:off x="3916963" y="4642089"/>
            <a:ext cx="159461" cy="863418"/>
          </a:xfrm>
          <a:custGeom>
            <a:avLst/>
            <a:gdLst/>
            <a:ahLst/>
            <a:cxnLst/>
            <a:rect l="l" t="t" r="r" b="b"/>
            <a:pathLst>
              <a:path w="4373" h="23678" extrusionOk="0">
                <a:moveTo>
                  <a:pt x="4132" y="495"/>
                </a:moveTo>
                <a:lnTo>
                  <a:pt x="4132" y="23114"/>
                </a:lnTo>
                <a:cubicBezTo>
                  <a:pt x="3312" y="22294"/>
                  <a:pt x="291" y="19090"/>
                  <a:pt x="511" y="16512"/>
                </a:cubicBezTo>
                <a:cubicBezTo>
                  <a:pt x="648" y="14925"/>
                  <a:pt x="1448" y="14165"/>
                  <a:pt x="2155" y="13495"/>
                </a:cubicBezTo>
                <a:cubicBezTo>
                  <a:pt x="2792" y="12895"/>
                  <a:pt x="3392" y="12324"/>
                  <a:pt x="3392" y="11291"/>
                </a:cubicBezTo>
                <a:cubicBezTo>
                  <a:pt x="3392" y="10357"/>
                  <a:pt x="3101" y="9494"/>
                  <a:pt x="2798" y="8580"/>
                </a:cubicBezTo>
                <a:cubicBezTo>
                  <a:pt x="2404" y="7396"/>
                  <a:pt x="1961" y="6056"/>
                  <a:pt x="2035" y="4252"/>
                </a:cubicBezTo>
                <a:cubicBezTo>
                  <a:pt x="2112" y="2392"/>
                  <a:pt x="3595" y="958"/>
                  <a:pt x="4132" y="495"/>
                </a:cubicBezTo>
                <a:close/>
                <a:moveTo>
                  <a:pt x="4372" y="1"/>
                </a:moveTo>
                <a:lnTo>
                  <a:pt x="4182" y="145"/>
                </a:lnTo>
                <a:cubicBezTo>
                  <a:pt x="4089" y="215"/>
                  <a:pt x="1892" y="1865"/>
                  <a:pt x="1795" y="4242"/>
                </a:cubicBezTo>
                <a:cubicBezTo>
                  <a:pt x="1718" y="6090"/>
                  <a:pt x="2172" y="7453"/>
                  <a:pt x="2572" y="8654"/>
                </a:cubicBezTo>
                <a:cubicBezTo>
                  <a:pt x="2869" y="9551"/>
                  <a:pt x="3149" y="10394"/>
                  <a:pt x="3149" y="11291"/>
                </a:cubicBezTo>
                <a:cubicBezTo>
                  <a:pt x="3149" y="12221"/>
                  <a:pt x="2612" y="12731"/>
                  <a:pt x="1992" y="13321"/>
                </a:cubicBezTo>
                <a:cubicBezTo>
                  <a:pt x="1251" y="14018"/>
                  <a:pt x="414" y="14812"/>
                  <a:pt x="271" y="16489"/>
                </a:cubicBezTo>
                <a:cubicBezTo>
                  <a:pt x="1" y="19576"/>
                  <a:pt x="3998" y="23331"/>
                  <a:pt x="4169" y="23487"/>
                </a:cubicBezTo>
                <a:lnTo>
                  <a:pt x="4372" y="23677"/>
                </a:lnTo>
                <a:lnTo>
                  <a:pt x="4372" y="1"/>
                </a:lnTo>
                <a:close/>
              </a:path>
            </a:pathLst>
          </a:custGeom>
          <a:solidFill>
            <a:srgbClr val="FF9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7"/>
          <p:cNvSpPr/>
          <p:nvPr/>
        </p:nvSpPr>
        <p:spPr>
          <a:xfrm rot="5400000">
            <a:off x="3497005" y="4593851"/>
            <a:ext cx="261892" cy="267471"/>
          </a:xfrm>
          <a:custGeom>
            <a:avLst/>
            <a:gdLst/>
            <a:ahLst/>
            <a:cxnLst/>
            <a:rect l="l" t="t" r="r" b="b"/>
            <a:pathLst>
              <a:path w="7182" h="7335" extrusionOk="0">
                <a:moveTo>
                  <a:pt x="3714" y="0"/>
                </a:moveTo>
                <a:cubicBezTo>
                  <a:pt x="3043" y="0"/>
                  <a:pt x="2391" y="344"/>
                  <a:pt x="2021" y="919"/>
                </a:cubicBezTo>
                <a:cubicBezTo>
                  <a:pt x="1514" y="1702"/>
                  <a:pt x="1625" y="2656"/>
                  <a:pt x="2161" y="3306"/>
                </a:cubicBezTo>
                <a:cubicBezTo>
                  <a:pt x="1320" y="3313"/>
                  <a:pt x="520" y="3843"/>
                  <a:pt x="247" y="4736"/>
                </a:cubicBezTo>
                <a:cubicBezTo>
                  <a:pt x="0" y="5547"/>
                  <a:pt x="300" y="6450"/>
                  <a:pt x="988" y="6943"/>
                </a:cubicBezTo>
                <a:cubicBezTo>
                  <a:pt x="1357" y="7211"/>
                  <a:pt x="1773" y="7335"/>
                  <a:pt x="2180" y="7335"/>
                </a:cubicBezTo>
                <a:cubicBezTo>
                  <a:pt x="2419" y="7335"/>
                  <a:pt x="2654" y="7292"/>
                  <a:pt x="2874" y="7211"/>
                </a:cubicBezTo>
                <a:lnTo>
                  <a:pt x="7182" y="5637"/>
                </a:lnTo>
                <a:lnTo>
                  <a:pt x="5606" y="1329"/>
                </a:lnTo>
                <a:cubicBezTo>
                  <a:pt x="5389" y="729"/>
                  <a:pt x="4889" y="235"/>
                  <a:pt x="4185" y="58"/>
                </a:cubicBezTo>
                <a:cubicBezTo>
                  <a:pt x="4029" y="19"/>
                  <a:pt x="3871" y="0"/>
                  <a:pt x="3714" y="0"/>
                </a:cubicBezTo>
                <a:close/>
              </a:path>
            </a:pathLst>
          </a:custGeom>
          <a:solidFill>
            <a:srgbClr val="FF5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7"/>
          <p:cNvSpPr/>
          <p:nvPr/>
        </p:nvSpPr>
        <p:spPr>
          <a:xfrm rot="5400000">
            <a:off x="3614076" y="4656406"/>
            <a:ext cx="113807" cy="181778"/>
          </a:xfrm>
          <a:custGeom>
            <a:avLst/>
            <a:gdLst/>
            <a:ahLst/>
            <a:cxnLst/>
            <a:rect l="l" t="t" r="r" b="b"/>
            <a:pathLst>
              <a:path w="3121" h="4985" extrusionOk="0">
                <a:moveTo>
                  <a:pt x="1581" y="0"/>
                </a:moveTo>
                <a:cubicBezTo>
                  <a:pt x="0" y="3101"/>
                  <a:pt x="3027" y="4968"/>
                  <a:pt x="3061" y="4985"/>
                </a:cubicBezTo>
                <a:lnTo>
                  <a:pt x="3121" y="4881"/>
                </a:lnTo>
                <a:cubicBezTo>
                  <a:pt x="3001" y="4812"/>
                  <a:pt x="157" y="3055"/>
                  <a:pt x="1687" y="57"/>
                </a:cubicBezTo>
                <a:lnTo>
                  <a:pt x="1581"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7"/>
          <p:cNvSpPr/>
          <p:nvPr/>
        </p:nvSpPr>
        <p:spPr>
          <a:xfrm rot="5400000">
            <a:off x="3507728" y="4657700"/>
            <a:ext cx="93423" cy="123288"/>
          </a:xfrm>
          <a:custGeom>
            <a:avLst/>
            <a:gdLst/>
            <a:ahLst/>
            <a:cxnLst/>
            <a:rect l="l" t="t" r="r" b="b"/>
            <a:pathLst>
              <a:path w="2562" h="3381" extrusionOk="0">
                <a:moveTo>
                  <a:pt x="2557" y="0"/>
                </a:moveTo>
                <a:cubicBezTo>
                  <a:pt x="1334" y="54"/>
                  <a:pt x="730" y="680"/>
                  <a:pt x="441" y="1200"/>
                </a:cubicBezTo>
                <a:cubicBezTo>
                  <a:pt x="1" y="1977"/>
                  <a:pt x="47" y="2887"/>
                  <a:pt x="321" y="3381"/>
                </a:cubicBezTo>
                <a:lnTo>
                  <a:pt x="424" y="3324"/>
                </a:lnTo>
                <a:cubicBezTo>
                  <a:pt x="170" y="2858"/>
                  <a:pt x="127" y="1997"/>
                  <a:pt x="544" y="1257"/>
                </a:cubicBezTo>
                <a:cubicBezTo>
                  <a:pt x="821" y="767"/>
                  <a:pt x="1394" y="170"/>
                  <a:pt x="2561" y="120"/>
                </a:cubicBezTo>
                <a:lnTo>
                  <a:pt x="2557" y="0"/>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7"/>
          <p:cNvSpPr/>
          <p:nvPr/>
        </p:nvSpPr>
        <p:spPr>
          <a:xfrm rot="5400000">
            <a:off x="3608280" y="4669096"/>
            <a:ext cx="47842" cy="85036"/>
          </a:xfrm>
          <a:custGeom>
            <a:avLst/>
            <a:gdLst/>
            <a:ahLst/>
            <a:cxnLst/>
            <a:rect l="l" t="t" r="r" b="b"/>
            <a:pathLst>
              <a:path w="1312" h="2332" extrusionOk="0">
                <a:moveTo>
                  <a:pt x="1286" y="1"/>
                </a:moveTo>
                <a:cubicBezTo>
                  <a:pt x="984" y="1"/>
                  <a:pt x="514" y="287"/>
                  <a:pt x="271" y="731"/>
                </a:cubicBezTo>
                <a:cubicBezTo>
                  <a:pt x="1" y="1222"/>
                  <a:pt x="64" y="1791"/>
                  <a:pt x="454" y="2331"/>
                </a:cubicBezTo>
                <a:lnTo>
                  <a:pt x="551" y="2262"/>
                </a:lnTo>
                <a:cubicBezTo>
                  <a:pt x="91" y="1622"/>
                  <a:pt x="201" y="1105"/>
                  <a:pt x="374" y="788"/>
                </a:cubicBezTo>
                <a:cubicBezTo>
                  <a:pt x="595" y="387"/>
                  <a:pt x="1023" y="121"/>
                  <a:pt x="1285" y="121"/>
                </a:cubicBezTo>
                <a:cubicBezTo>
                  <a:pt x="1291" y="121"/>
                  <a:pt x="1298" y="121"/>
                  <a:pt x="1304" y="121"/>
                </a:cubicBezTo>
                <a:lnTo>
                  <a:pt x="1311" y="1"/>
                </a:lnTo>
                <a:cubicBezTo>
                  <a:pt x="1303" y="1"/>
                  <a:pt x="1295" y="1"/>
                  <a:pt x="1286" y="1"/>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7"/>
          <p:cNvSpPr/>
          <p:nvPr/>
        </p:nvSpPr>
        <p:spPr>
          <a:xfrm rot="5400000">
            <a:off x="3662520" y="4663863"/>
            <a:ext cx="54260" cy="97325"/>
          </a:xfrm>
          <a:custGeom>
            <a:avLst/>
            <a:gdLst/>
            <a:ahLst/>
            <a:cxnLst/>
            <a:rect l="l" t="t" r="r" b="b"/>
            <a:pathLst>
              <a:path w="1488" h="2669" extrusionOk="0">
                <a:moveTo>
                  <a:pt x="1474" y="1"/>
                </a:moveTo>
                <a:cubicBezTo>
                  <a:pt x="1444" y="5"/>
                  <a:pt x="747" y="91"/>
                  <a:pt x="347" y="698"/>
                </a:cubicBezTo>
                <a:cubicBezTo>
                  <a:pt x="34" y="1178"/>
                  <a:pt x="0" y="1841"/>
                  <a:pt x="254" y="2669"/>
                </a:cubicBezTo>
                <a:lnTo>
                  <a:pt x="371" y="2632"/>
                </a:lnTo>
                <a:cubicBezTo>
                  <a:pt x="127" y="1841"/>
                  <a:pt x="154" y="1215"/>
                  <a:pt x="447" y="765"/>
                </a:cubicBezTo>
                <a:cubicBezTo>
                  <a:pt x="814" y="205"/>
                  <a:pt x="1481" y="121"/>
                  <a:pt x="1487" y="121"/>
                </a:cubicBezTo>
                <a:lnTo>
                  <a:pt x="1474" y="1"/>
                </a:ln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7"/>
          <p:cNvSpPr/>
          <p:nvPr/>
        </p:nvSpPr>
        <p:spPr>
          <a:xfrm rot="5400000">
            <a:off x="3549535" y="4604189"/>
            <a:ext cx="71326" cy="112604"/>
          </a:xfrm>
          <a:custGeom>
            <a:avLst/>
            <a:gdLst/>
            <a:ahLst/>
            <a:cxnLst/>
            <a:rect l="l" t="t" r="r" b="b"/>
            <a:pathLst>
              <a:path w="1956" h="3088" extrusionOk="0">
                <a:moveTo>
                  <a:pt x="1693" y="0"/>
                </a:moveTo>
                <a:cubicBezTo>
                  <a:pt x="694" y="0"/>
                  <a:pt x="226" y="618"/>
                  <a:pt x="127" y="1180"/>
                </a:cubicBezTo>
                <a:cubicBezTo>
                  <a:pt x="1" y="1914"/>
                  <a:pt x="424" y="2831"/>
                  <a:pt x="1455" y="3087"/>
                </a:cubicBezTo>
                <a:lnTo>
                  <a:pt x="1481" y="2971"/>
                </a:lnTo>
                <a:cubicBezTo>
                  <a:pt x="524" y="2731"/>
                  <a:pt x="131" y="1881"/>
                  <a:pt x="247" y="1200"/>
                </a:cubicBezTo>
                <a:cubicBezTo>
                  <a:pt x="339" y="661"/>
                  <a:pt x="770" y="121"/>
                  <a:pt x="1691" y="121"/>
                </a:cubicBezTo>
                <a:cubicBezTo>
                  <a:pt x="1772" y="121"/>
                  <a:pt x="1856" y="125"/>
                  <a:pt x="1945" y="134"/>
                </a:cubicBezTo>
                <a:lnTo>
                  <a:pt x="1955" y="14"/>
                </a:lnTo>
                <a:cubicBezTo>
                  <a:pt x="1864" y="5"/>
                  <a:pt x="1777" y="0"/>
                  <a:pt x="1693" y="0"/>
                </a:cubicBezTo>
                <a:close/>
              </a:path>
            </a:pathLst>
          </a:custGeom>
          <a:solidFill>
            <a:srgbClr val="FFD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7"/>
          <p:cNvSpPr/>
          <p:nvPr/>
        </p:nvSpPr>
        <p:spPr>
          <a:xfrm rot="5400000">
            <a:off x="3536827" y="4798745"/>
            <a:ext cx="70341" cy="75847"/>
          </a:xfrm>
          <a:custGeom>
            <a:avLst/>
            <a:gdLst/>
            <a:ahLst/>
            <a:cxnLst/>
            <a:rect l="l" t="t" r="r" b="b"/>
            <a:pathLst>
              <a:path w="1929" h="2080" extrusionOk="0">
                <a:moveTo>
                  <a:pt x="1179" y="0"/>
                </a:moveTo>
                <a:cubicBezTo>
                  <a:pt x="1153" y="0"/>
                  <a:pt x="1129" y="5"/>
                  <a:pt x="1108" y="11"/>
                </a:cubicBezTo>
                <a:cubicBezTo>
                  <a:pt x="831" y="88"/>
                  <a:pt x="697" y="338"/>
                  <a:pt x="794" y="591"/>
                </a:cubicBezTo>
                <a:cubicBezTo>
                  <a:pt x="811" y="628"/>
                  <a:pt x="828" y="674"/>
                  <a:pt x="794" y="694"/>
                </a:cubicBezTo>
                <a:cubicBezTo>
                  <a:pt x="781" y="701"/>
                  <a:pt x="764" y="701"/>
                  <a:pt x="748" y="705"/>
                </a:cubicBezTo>
                <a:cubicBezTo>
                  <a:pt x="531" y="725"/>
                  <a:pt x="294" y="738"/>
                  <a:pt x="148" y="845"/>
                </a:cubicBezTo>
                <a:cubicBezTo>
                  <a:pt x="0" y="955"/>
                  <a:pt x="11" y="1201"/>
                  <a:pt x="224" y="1315"/>
                </a:cubicBezTo>
                <a:cubicBezTo>
                  <a:pt x="324" y="1368"/>
                  <a:pt x="440" y="1378"/>
                  <a:pt x="548" y="1388"/>
                </a:cubicBezTo>
                <a:cubicBezTo>
                  <a:pt x="357" y="1455"/>
                  <a:pt x="220" y="1588"/>
                  <a:pt x="177" y="1755"/>
                </a:cubicBezTo>
                <a:cubicBezTo>
                  <a:pt x="164" y="1815"/>
                  <a:pt x="160" y="1881"/>
                  <a:pt x="204" y="1941"/>
                </a:cubicBezTo>
                <a:cubicBezTo>
                  <a:pt x="264" y="2025"/>
                  <a:pt x="391" y="2075"/>
                  <a:pt x="497" y="2078"/>
                </a:cubicBezTo>
                <a:cubicBezTo>
                  <a:pt x="508" y="2079"/>
                  <a:pt x="519" y="2079"/>
                  <a:pt x="530" y="2079"/>
                </a:cubicBezTo>
                <a:cubicBezTo>
                  <a:pt x="626" y="2079"/>
                  <a:pt x="709" y="2051"/>
                  <a:pt x="788" y="2021"/>
                </a:cubicBezTo>
                <a:cubicBezTo>
                  <a:pt x="1164" y="1888"/>
                  <a:pt x="1928" y="1481"/>
                  <a:pt x="1928" y="1481"/>
                </a:cubicBezTo>
                <a:cubicBezTo>
                  <a:pt x="1928" y="1481"/>
                  <a:pt x="1541" y="598"/>
                  <a:pt x="1391" y="188"/>
                </a:cubicBezTo>
                <a:cubicBezTo>
                  <a:pt x="1364" y="118"/>
                  <a:pt x="1321" y="31"/>
                  <a:pt x="1231" y="8"/>
                </a:cubicBezTo>
                <a:cubicBezTo>
                  <a:pt x="1214" y="2"/>
                  <a:pt x="1196" y="0"/>
                  <a:pt x="1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7"/>
          <p:cNvSpPr/>
          <p:nvPr/>
        </p:nvSpPr>
        <p:spPr>
          <a:xfrm rot="5400000">
            <a:off x="3379810" y="4956529"/>
            <a:ext cx="309004" cy="76248"/>
          </a:xfrm>
          <a:custGeom>
            <a:avLst/>
            <a:gdLst/>
            <a:ahLst/>
            <a:cxnLst/>
            <a:rect l="l" t="t" r="r" b="b"/>
            <a:pathLst>
              <a:path w="8474" h="2091" extrusionOk="0">
                <a:moveTo>
                  <a:pt x="108" y="0"/>
                </a:moveTo>
                <a:lnTo>
                  <a:pt x="1" y="217"/>
                </a:lnTo>
                <a:cubicBezTo>
                  <a:pt x="3706" y="2071"/>
                  <a:pt x="8234" y="2090"/>
                  <a:pt x="8464" y="2090"/>
                </a:cubicBezTo>
                <a:cubicBezTo>
                  <a:pt x="8469" y="2090"/>
                  <a:pt x="8472" y="2090"/>
                  <a:pt x="8473" y="2090"/>
                </a:cubicBezTo>
                <a:lnTo>
                  <a:pt x="8473" y="1847"/>
                </a:lnTo>
                <a:cubicBezTo>
                  <a:pt x="8472" y="1847"/>
                  <a:pt x="8469" y="1847"/>
                  <a:pt x="8464" y="1847"/>
                </a:cubicBezTo>
                <a:cubicBezTo>
                  <a:pt x="8234" y="1847"/>
                  <a:pt x="3763" y="1828"/>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7"/>
          <p:cNvSpPr/>
          <p:nvPr/>
        </p:nvSpPr>
        <p:spPr>
          <a:xfrm rot="5400000">
            <a:off x="3554531" y="4877709"/>
            <a:ext cx="57797" cy="89157"/>
          </a:xfrm>
          <a:custGeom>
            <a:avLst/>
            <a:gdLst/>
            <a:ahLst/>
            <a:cxnLst/>
            <a:rect l="l" t="t" r="r" b="b"/>
            <a:pathLst>
              <a:path w="1585" h="2445" extrusionOk="0">
                <a:moveTo>
                  <a:pt x="181" y="1"/>
                </a:moveTo>
                <a:cubicBezTo>
                  <a:pt x="55" y="473"/>
                  <a:pt x="1" y="1254"/>
                  <a:pt x="48" y="1627"/>
                </a:cubicBezTo>
                <a:cubicBezTo>
                  <a:pt x="103" y="2063"/>
                  <a:pt x="394" y="2445"/>
                  <a:pt x="731" y="2445"/>
                </a:cubicBezTo>
                <a:cubicBezTo>
                  <a:pt x="804" y="2445"/>
                  <a:pt x="879" y="2427"/>
                  <a:pt x="955" y="2388"/>
                </a:cubicBezTo>
                <a:cubicBezTo>
                  <a:pt x="1585" y="1947"/>
                  <a:pt x="1052" y="604"/>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7"/>
          <p:cNvSpPr/>
          <p:nvPr/>
        </p:nvSpPr>
        <p:spPr>
          <a:xfrm rot="5400000">
            <a:off x="3467581" y="4860261"/>
            <a:ext cx="82593" cy="63303"/>
          </a:xfrm>
          <a:custGeom>
            <a:avLst/>
            <a:gdLst/>
            <a:ahLst/>
            <a:cxnLst/>
            <a:rect l="l" t="t" r="r" b="b"/>
            <a:pathLst>
              <a:path w="2265" h="1736" extrusionOk="0">
                <a:moveTo>
                  <a:pt x="1570" y="0"/>
                </a:moveTo>
                <a:cubicBezTo>
                  <a:pt x="946" y="0"/>
                  <a:pt x="184" y="862"/>
                  <a:pt x="1" y="1735"/>
                </a:cubicBezTo>
                <a:cubicBezTo>
                  <a:pt x="484" y="1672"/>
                  <a:pt x="1224" y="1415"/>
                  <a:pt x="1551" y="1226"/>
                </a:cubicBezTo>
                <a:cubicBezTo>
                  <a:pt x="2011" y="955"/>
                  <a:pt x="2265" y="398"/>
                  <a:pt x="1894" y="92"/>
                </a:cubicBezTo>
                <a:cubicBezTo>
                  <a:pt x="1794" y="29"/>
                  <a:pt x="1684" y="0"/>
                  <a:pt x="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7"/>
          <p:cNvSpPr/>
          <p:nvPr/>
        </p:nvSpPr>
        <p:spPr>
          <a:xfrm rot="5400000">
            <a:off x="4548717" y="5232273"/>
            <a:ext cx="54479" cy="29427"/>
          </a:xfrm>
          <a:custGeom>
            <a:avLst/>
            <a:gdLst/>
            <a:ahLst/>
            <a:cxnLst/>
            <a:rect l="l" t="t" r="r" b="b"/>
            <a:pathLst>
              <a:path w="1494" h="807" extrusionOk="0">
                <a:moveTo>
                  <a:pt x="1289" y="1"/>
                </a:moveTo>
                <a:cubicBezTo>
                  <a:pt x="1266" y="1"/>
                  <a:pt x="1243" y="5"/>
                  <a:pt x="1221" y="14"/>
                </a:cubicBezTo>
                <a:lnTo>
                  <a:pt x="133" y="464"/>
                </a:lnTo>
                <a:cubicBezTo>
                  <a:pt x="44" y="500"/>
                  <a:pt x="0" y="607"/>
                  <a:pt x="36" y="697"/>
                </a:cubicBezTo>
                <a:cubicBezTo>
                  <a:pt x="67" y="767"/>
                  <a:pt x="133" y="807"/>
                  <a:pt x="204" y="807"/>
                </a:cubicBezTo>
                <a:cubicBezTo>
                  <a:pt x="227" y="807"/>
                  <a:pt x="250" y="804"/>
                  <a:pt x="270" y="794"/>
                </a:cubicBezTo>
                <a:lnTo>
                  <a:pt x="1357" y="344"/>
                </a:lnTo>
                <a:cubicBezTo>
                  <a:pt x="1450" y="307"/>
                  <a:pt x="1494" y="200"/>
                  <a:pt x="1454" y="110"/>
                </a:cubicBezTo>
                <a:cubicBezTo>
                  <a:pt x="1426" y="42"/>
                  <a:pt x="1360" y="1"/>
                  <a:pt x="1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218" name="Google Shape;2218;p67"/>
          <p:cNvGraphicFramePr/>
          <p:nvPr/>
        </p:nvGraphicFramePr>
        <p:xfrm>
          <a:off x="6663075" y="438000"/>
          <a:ext cx="2356475" cy="2872709"/>
        </p:xfrm>
        <a:graphic>
          <a:graphicData uri="http://schemas.openxmlformats.org/drawingml/2006/table">
            <a:tbl>
              <a:tblPr>
                <a:noFill/>
                <a:tableStyleId>{8D42491E-98E8-454C-A415-76BE5A383321}</a:tableStyleId>
              </a:tblPr>
              <a:tblGrid>
                <a:gridCol w="1029325"/>
                <a:gridCol w="1327150"/>
              </a:tblGrid>
              <a:tr h="1128175">
                <a:tc>
                  <a:txBody>
                    <a:bodyPr/>
                    <a:lstStyle/>
                    <a:p>
                      <a:pPr marL="0" lvl="0" indent="0" algn="l" rtl="0">
                        <a:spcBef>
                          <a:spcPts val="0"/>
                        </a:spcBef>
                        <a:spcAft>
                          <a:spcPts val="0"/>
                        </a:spcAft>
                        <a:buNone/>
                      </a:pPr>
                      <a:r>
                        <a:rPr lang="en" sz="800" b="1"/>
                        <a:t>How could it support my argument or provide a counter to my argument?  (Do this box even if you won’t use it.)</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687925">
                <a:tc>
                  <a:txBody>
                    <a:bodyPr/>
                    <a:lstStyle/>
                    <a:p>
                      <a:pPr marL="0" lvl="0" indent="0" algn="l" rtl="0">
                        <a:spcBef>
                          <a:spcPts val="0"/>
                        </a:spcBef>
                        <a:spcAft>
                          <a:spcPts val="0"/>
                        </a:spcAft>
                        <a:buNone/>
                      </a:pPr>
                      <a:r>
                        <a:rPr lang="en" sz="800" b="1"/>
                        <a:t>Any quotables? If so, type them in the box.</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r h="1026575">
                <a:tc>
                  <a:txBody>
                    <a:bodyPr/>
                    <a:lstStyle/>
                    <a:p>
                      <a:pPr marL="0" lvl="0" indent="0" algn="l" rtl="0">
                        <a:spcBef>
                          <a:spcPts val="0"/>
                        </a:spcBef>
                        <a:spcAft>
                          <a:spcPts val="0"/>
                        </a:spcAft>
                        <a:buNone/>
                      </a:pPr>
                      <a:r>
                        <a:rPr lang="en" sz="800" b="1"/>
                        <a:t>Will I use this source?  (Must use at least 3, try to limit to no more than 4)</a:t>
                      </a:r>
                      <a:endParaRPr sz="800" b="1"/>
                    </a:p>
                  </a:txBody>
                  <a:tcPr marL="91425" marR="91425" marT="91425" marB="91425">
                    <a:solidFill>
                      <a:srgbClr val="FFFFFF"/>
                    </a:solidFill>
                  </a:tcPr>
                </a:tc>
                <a:tc>
                  <a:txBody>
                    <a:bodyPr/>
                    <a:lstStyle/>
                    <a:p>
                      <a:pPr marL="0" lvl="0" indent="0" algn="l" rtl="0">
                        <a:spcBef>
                          <a:spcPts val="0"/>
                        </a:spcBef>
                        <a:spcAft>
                          <a:spcPts val="0"/>
                        </a:spcAft>
                        <a:buNone/>
                      </a:pPr>
                      <a:endParaRPr sz="900"/>
                    </a:p>
                  </a:txBody>
                  <a:tcPr marL="91425" marR="91425" marT="91425" marB="91425">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5864"/>
        </a:solidFill>
        <a:effectLst/>
      </p:bgPr>
    </p:bg>
    <p:spTree>
      <p:nvGrpSpPr>
        <p:cNvPr id="1" name="Shape 440"/>
        <p:cNvGrpSpPr/>
        <p:nvPr/>
      </p:nvGrpSpPr>
      <p:grpSpPr>
        <a:xfrm>
          <a:off x="0" y="0"/>
          <a:ext cx="0" cy="0"/>
          <a:chOff x="0" y="0"/>
          <a:chExt cx="0" cy="0"/>
        </a:xfrm>
      </p:grpSpPr>
      <p:sp>
        <p:nvSpPr>
          <p:cNvPr id="441" name="Google Shape;441;p50"/>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 OF THIS ASSIGNMENT</a:t>
            </a:r>
            <a:endParaRPr/>
          </a:p>
        </p:txBody>
      </p:sp>
      <p:sp>
        <p:nvSpPr>
          <p:cNvPr id="442" name="Google Shape;442;p50"/>
          <p:cNvSpPr txBox="1">
            <a:spLocks noGrp="1"/>
          </p:cNvSpPr>
          <p:nvPr>
            <p:ph type="body" idx="1"/>
          </p:nvPr>
        </p:nvSpPr>
        <p:spPr>
          <a:xfrm>
            <a:off x="720000" y="1247450"/>
            <a:ext cx="7704000" cy="287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Roboto Condensed Light"/>
                <a:ea typeface="Roboto Condensed Light"/>
                <a:cs typeface="Roboto Condensed Light"/>
                <a:sym typeface="Roboto Condensed Light"/>
              </a:rPr>
              <a:t/>
            </a:r>
            <a:br>
              <a:rPr lang="en">
                <a:solidFill>
                  <a:srgbClr val="FFFFFF"/>
                </a:solidFill>
                <a:latin typeface="Roboto Condensed Light"/>
                <a:ea typeface="Roboto Condensed Light"/>
                <a:cs typeface="Roboto Condensed Light"/>
                <a:sym typeface="Roboto Condensed Light"/>
              </a:rPr>
            </a:br>
            <a:endParaRPr>
              <a:solidFill>
                <a:srgbClr val="FFFFFF"/>
              </a:solidFill>
              <a:latin typeface="Roboto Condensed Light"/>
              <a:ea typeface="Roboto Condensed Light"/>
              <a:cs typeface="Roboto Condensed Light"/>
              <a:sym typeface="Roboto Condensed Light"/>
            </a:endParaRPr>
          </a:p>
          <a:p>
            <a:pPr marL="457200" lvl="0" indent="-342900" algn="l" rtl="0">
              <a:spcBef>
                <a:spcPts val="0"/>
              </a:spcBef>
              <a:spcAft>
                <a:spcPts val="0"/>
              </a:spcAft>
              <a:buClr>
                <a:srgbClr val="FFFFFF"/>
              </a:buClr>
              <a:buSzPts val="1800"/>
              <a:buFont typeface="Barlow Condensed"/>
              <a:buAutoNum type="arabicPeriod"/>
            </a:pPr>
            <a:r>
              <a:rPr lang="en" sz="1800" b="1">
                <a:solidFill>
                  <a:srgbClr val="FFFFFF"/>
                </a:solidFill>
                <a:latin typeface="Roboto Condensed"/>
                <a:ea typeface="Roboto Condensed"/>
                <a:cs typeface="Roboto Condensed"/>
                <a:sym typeface="Roboto Condensed"/>
              </a:rPr>
              <a:t>A slide </a:t>
            </a:r>
            <a:r>
              <a:rPr lang="en" sz="1800" b="1">
                <a:latin typeface="Roboto Condensed"/>
                <a:ea typeface="Roboto Condensed"/>
                <a:cs typeface="Roboto Condensed"/>
                <a:sym typeface="Roboto Condensed"/>
              </a:rPr>
              <a:t>which will look similar to the first page of a timed synthesis prompt</a:t>
            </a:r>
            <a:endParaRPr sz="1800" b="1">
              <a:latin typeface="Roboto Condensed"/>
              <a:ea typeface="Roboto Condensed"/>
              <a:cs typeface="Roboto Condensed"/>
              <a:sym typeface="Roboto Condensed"/>
            </a:endParaRPr>
          </a:p>
          <a:p>
            <a:pPr marL="457200" lvl="0" indent="-342900" algn="l" rtl="0">
              <a:spcBef>
                <a:spcPts val="0"/>
              </a:spcBef>
              <a:spcAft>
                <a:spcPts val="0"/>
              </a:spcAft>
              <a:buSzPts val="1800"/>
              <a:buAutoNum type="arabicPeriod"/>
            </a:pPr>
            <a:r>
              <a:rPr lang="en" sz="1800" b="1">
                <a:latin typeface="Roboto Condensed"/>
                <a:ea typeface="Roboto Condensed"/>
                <a:cs typeface="Roboto Condensed"/>
                <a:sym typeface="Roboto Condensed"/>
              </a:rPr>
              <a:t>A series of interactive slides wherein you will interact with the prompt itself</a:t>
            </a:r>
            <a:endParaRPr sz="1800" b="1">
              <a:latin typeface="Roboto Condensed"/>
              <a:ea typeface="Roboto Condensed"/>
              <a:cs typeface="Roboto Condensed"/>
              <a:sym typeface="Roboto Condensed"/>
            </a:endParaRPr>
          </a:p>
          <a:p>
            <a:pPr marL="457200" lvl="0" indent="-342900" algn="l" rtl="0">
              <a:spcBef>
                <a:spcPts val="0"/>
              </a:spcBef>
              <a:spcAft>
                <a:spcPts val="0"/>
              </a:spcAft>
              <a:buSzPts val="1800"/>
              <a:buAutoNum type="arabicPeriod"/>
            </a:pPr>
            <a:r>
              <a:rPr lang="en" sz="1800" b="1">
                <a:latin typeface="Roboto Condensed"/>
                <a:ea typeface="Roboto Condensed"/>
                <a:cs typeface="Roboto Condensed"/>
                <a:sym typeface="Roboto Condensed"/>
              </a:rPr>
              <a:t>Each of the sources;  You will annotate the sources.</a:t>
            </a:r>
            <a:endParaRPr sz="1800" b="1">
              <a:latin typeface="Roboto Condensed"/>
              <a:ea typeface="Roboto Condensed"/>
              <a:cs typeface="Roboto Condensed"/>
              <a:sym typeface="Roboto Condensed"/>
            </a:endParaRPr>
          </a:p>
          <a:p>
            <a:pPr marL="457200" lvl="0" indent="-342900" algn="l" rtl="0">
              <a:spcBef>
                <a:spcPts val="0"/>
              </a:spcBef>
              <a:spcAft>
                <a:spcPts val="0"/>
              </a:spcAft>
              <a:buSzPts val="1800"/>
              <a:buAutoNum type="arabicPeriod"/>
            </a:pPr>
            <a:r>
              <a:rPr lang="en" sz="1800" b="1">
                <a:latin typeface="Roboto Condensed"/>
                <a:ea typeface="Roboto Condensed"/>
                <a:cs typeface="Roboto Condensed"/>
                <a:sym typeface="Roboto Condensed"/>
              </a:rPr>
              <a:t>A planning page for drafting your advice</a:t>
            </a:r>
            <a:endParaRPr sz="1800" b="1">
              <a:latin typeface="Roboto Condensed"/>
              <a:ea typeface="Roboto Condensed"/>
              <a:cs typeface="Roboto Condensed"/>
              <a:sym typeface="Roboto Condensed"/>
            </a:endParaRPr>
          </a:p>
          <a:p>
            <a:pPr marL="457200" lvl="0" indent="-342900" algn="l" rtl="0">
              <a:spcBef>
                <a:spcPts val="0"/>
              </a:spcBef>
              <a:spcAft>
                <a:spcPts val="0"/>
              </a:spcAft>
              <a:buSzPts val="1800"/>
              <a:buAutoNum type="arabicPeriod"/>
            </a:pPr>
            <a:r>
              <a:rPr lang="en" sz="1800" b="1">
                <a:latin typeface="Roboto Condensed"/>
                <a:ea typeface="Roboto Condensed"/>
                <a:cs typeface="Roboto Condensed"/>
                <a:sym typeface="Roboto Condensed"/>
              </a:rPr>
              <a:t>A slide which will include your advice, written with your audience in mind</a:t>
            </a:r>
            <a:endParaRPr sz="1800" b="1">
              <a:latin typeface="Roboto Condensed"/>
              <a:ea typeface="Roboto Condensed"/>
              <a:cs typeface="Roboto Condensed"/>
              <a:sym typeface="Roboto Condensed"/>
            </a:endParaRPr>
          </a:p>
          <a:p>
            <a:pPr marL="457200" lvl="0" indent="-342900" algn="l" rtl="0">
              <a:spcBef>
                <a:spcPts val="0"/>
              </a:spcBef>
              <a:spcAft>
                <a:spcPts val="0"/>
              </a:spcAft>
              <a:buSzPts val="1800"/>
              <a:buAutoNum type="arabicPeriod"/>
            </a:pPr>
            <a:r>
              <a:rPr lang="en" sz="1800" b="1">
                <a:latin typeface="Roboto Condensed"/>
                <a:ea typeface="Roboto Condensed"/>
                <a:cs typeface="Roboto Condensed"/>
                <a:sym typeface="Roboto Condensed"/>
              </a:rPr>
              <a:t>A reflection to review your final product</a:t>
            </a:r>
            <a:br>
              <a:rPr lang="en" sz="1800" b="1">
                <a:latin typeface="Roboto Condensed"/>
                <a:ea typeface="Roboto Condensed"/>
                <a:cs typeface="Roboto Condensed"/>
                <a:sym typeface="Roboto Condensed"/>
              </a:rPr>
            </a:br>
            <a:r>
              <a:rPr lang="en"/>
              <a:t/>
            </a:r>
            <a:br>
              <a:rPr lang="en"/>
            </a:br>
            <a:r>
              <a:rPr lang="en"/>
              <a:t/>
            </a:r>
            <a:br>
              <a:rPr lang="en"/>
            </a:br>
            <a:r>
              <a:rPr lang="en"/>
              <a:t>**You may work on this assignment P.I.G. style (partner, individual or group), just make sure that after you have shared, you “make a copy” of the final assignment to submit.</a:t>
            </a:r>
            <a:br>
              <a:rPr lang="en"/>
            </a:br>
            <a:r>
              <a:rPr lang="en"/>
              <a:t/>
            </a:r>
            <a:br>
              <a:rPr lang="en"/>
            </a:br>
            <a:r>
              <a:rPr lang="en" u="sng">
                <a:solidFill>
                  <a:schemeClr val="hlink"/>
                </a:solidFill>
                <a:hlinkClick r:id="rId3"/>
              </a:rPr>
              <a:t>Refer back to the introduction assignment as necessary.</a:t>
            </a:r>
            <a:endParaRPr/>
          </a:p>
          <a:p>
            <a:pPr marL="0" lvl="0" indent="0" algn="l" rtl="0">
              <a:spcBef>
                <a:spcPts val="0"/>
              </a:spcBef>
              <a:spcAft>
                <a:spcPts val="0"/>
              </a:spcAft>
              <a:buNone/>
            </a:pPr>
            <a:endParaRPr/>
          </a:p>
        </p:txBody>
      </p:sp>
      <p:grpSp>
        <p:nvGrpSpPr>
          <p:cNvPr id="443" name="Google Shape;443;p50"/>
          <p:cNvGrpSpPr/>
          <p:nvPr/>
        </p:nvGrpSpPr>
        <p:grpSpPr>
          <a:xfrm>
            <a:off x="7961737" y="4045778"/>
            <a:ext cx="518493" cy="1112873"/>
            <a:chOff x="7961737" y="4045778"/>
            <a:chExt cx="518493" cy="1112873"/>
          </a:xfrm>
        </p:grpSpPr>
        <p:sp>
          <p:nvSpPr>
            <p:cNvPr id="444" name="Google Shape;444;p50"/>
            <p:cNvSpPr/>
            <p:nvPr/>
          </p:nvSpPr>
          <p:spPr>
            <a:xfrm rot="-5400000" flipH="1">
              <a:off x="7964395" y="4043120"/>
              <a:ext cx="406942" cy="412257"/>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50"/>
            <p:cNvGrpSpPr/>
            <p:nvPr/>
          </p:nvGrpSpPr>
          <p:grpSpPr>
            <a:xfrm flipH="1">
              <a:off x="8015543" y="4094363"/>
              <a:ext cx="336678" cy="293580"/>
              <a:chOff x="6125913" y="3579410"/>
              <a:chExt cx="452342" cy="394490"/>
            </a:xfrm>
          </p:grpSpPr>
          <p:sp>
            <p:nvSpPr>
              <p:cNvPr id="446" name="Google Shape;446;p50"/>
              <p:cNvSpPr/>
              <p:nvPr/>
            </p:nvSpPr>
            <p:spPr>
              <a:xfrm rot="5400000">
                <a:off x="6011714" y="3694477"/>
                <a:ext cx="393622" cy="165223"/>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0"/>
              <p:cNvSpPr/>
              <p:nvPr/>
            </p:nvSpPr>
            <p:spPr>
              <a:xfrm rot="5400000">
                <a:off x="6354227" y="3720120"/>
                <a:ext cx="153878" cy="294178"/>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0"/>
              <p:cNvSpPr/>
              <p:nvPr/>
            </p:nvSpPr>
            <p:spPr>
              <a:xfrm rot="5400000">
                <a:off x="6281624" y="3668535"/>
                <a:ext cx="120337" cy="159210"/>
              </a:xfrm>
              <a:custGeom>
                <a:avLst/>
                <a:gdLst/>
                <a:ahLst/>
                <a:cxnLst/>
                <a:rect l="l" t="t" r="r" b="b"/>
                <a:pathLst>
                  <a:path w="1941" h="2568" extrusionOk="0">
                    <a:moveTo>
                      <a:pt x="1938" y="1"/>
                    </a:moveTo>
                    <a:cubicBezTo>
                      <a:pt x="1124" y="31"/>
                      <a:pt x="527" y="391"/>
                      <a:pt x="254" y="1021"/>
                    </a:cubicBezTo>
                    <a:cubicBezTo>
                      <a:pt x="0" y="1604"/>
                      <a:pt x="87" y="2292"/>
                      <a:pt x="324" y="2568"/>
                    </a:cubicBezTo>
                    <a:lnTo>
                      <a:pt x="417" y="2488"/>
                    </a:lnTo>
                    <a:cubicBezTo>
                      <a:pt x="204" y="2244"/>
                      <a:pt x="134" y="1601"/>
                      <a:pt x="364" y="1067"/>
                    </a:cubicBezTo>
                    <a:cubicBezTo>
                      <a:pt x="544" y="658"/>
                      <a:pt x="964" y="157"/>
                      <a:pt x="1941" y="124"/>
                    </a:cubicBezTo>
                    <a:lnTo>
                      <a:pt x="1938"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0"/>
              <p:cNvSpPr/>
              <p:nvPr/>
            </p:nvSpPr>
            <p:spPr>
              <a:xfrm rot="5400000">
                <a:off x="6205799" y="3548318"/>
                <a:ext cx="134473" cy="196656"/>
              </a:xfrm>
              <a:custGeom>
                <a:avLst/>
                <a:gdLst/>
                <a:ahLst/>
                <a:cxnLst/>
                <a:rect l="l" t="t" r="r" b="b"/>
                <a:pathLst>
                  <a:path w="2169" h="3172" extrusionOk="0">
                    <a:moveTo>
                      <a:pt x="2125" y="0"/>
                    </a:moveTo>
                    <a:cubicBezTo>
                      <a:pt x="1138" y="374"/>
                      <a:pt x="518" y="900"/>
                      <a:pt x="288" y="1565"/>
                    </a:cubicBezTo>
                    <a:cubicBezTo>
                      <a:pt x="1" y="2401"/>
                      <a:pt x="438" y="3141"/>
                      <a:pt x="458" y="3171"/>
                    </a:cubicBezTo>
                    <a:lnTo>
                      <a:pt x="561" y="3108"/>
                    </a:lnTo>
                    <a:cubicBezTo>
                      <a:pt x="554" y="3101"/>
                      <a:pt x="131" y="2385"/>
                      <a:pt x="405" y="1601"/>
                    </a:cubicBezTo>
                    <a:cubicBezTo>
                      <a:pt x="621" y="974"/>
                      <a:pt x="1215" y="474"/>
                      <a:pt x="2168" y="111"/>
                    </a:cubicBezTo>
                    <a:lnTo>
                      <a:pt x="2125"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0"/>
              <p:cNvSpPr/>
              <p:nvPr/>
            </p:nvSpPr>
            <p:spPr>
              <a:xfrm rot="5400000">
                <a:off x="6360737" y="3661776"/>
                <a:ext cx="222261" cy="202732"/>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50"/>
            <p:cNvGrpSpPr/>
            <p:nvPr/>
          </p:nvGrpSpPr>
          <p:grpSpPr>
            <a:xfrm flipH="1">
              <a:off x="8144937" y="4359483"/>
              <a:ext cx="335293" cy="799167"/>
              <a:chOff x="5953928" y="3935659"/>
              <a:chExt cx="450481" cy="1073861"/>
            </a:xfrm>
          </p:grpSpPr>
          <p:sp>
            <p:nvSpPr>
              <p:cNvPr id="452" name="Google Shape;452;p50"/>
              <p:cNvSpPr/>
              <p:nvPr/>
            </p:nvSpPr>
            <p:spPr>
              <a:xfrm rot="5400000">
                <a:off x="6175884" y="3931133"/>
                <a:ext cx="137076" cy="14612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0"/>
              <p:cNvSpPr/>
              <p:nvPr/>
            </p:nvSpPr>
            <p:spPr>
              <a:xfrm rot="5400000">
                <a:off x="5622306" y="4390103"/>
                <a:ext cx="996982" cy="241852"/>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0"/>
              <p:cNvSpPr/>
              <p:nvPr/>
            </p:nvSpPr>
            <p:spPr>
              <a:xfrm rot="5400000">
                <a:off x="6181435" y="4119519"/>
                <a:ext cx="171485" cy="274463"/>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0"/>
              <p:cNvSpPr/>
              <p:nvPr/>
            </p:nvSpPr>
            <p:spPr>
              <a:xfrm rot="5400000">
                <a:off x="5915924" y="4061702"/>
                <a:ext cx="259274" cy="183265"/>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 name="Google Shape;456;p50"/>
          <p:cNvGrpSpPr/>
          <p:nvPr/>
        </p:nvGrpSpPr>
        <p:grpSpPr>
          <a:xfrm flipH="1">
            <a:off x="8444756" y="4319394"/>
            <a:ext cx="441516" cy="843052"/>
            <a:chOff x="5403630" y="4020350"/>
            <a:chExt cx="593197" cy="1132830"/>
          </a:xfrm>
        </p:grpSpPr>
        <p:sp>
          <p:nvSpPr>
            <p:cNvPr id="457" name="Google Shape;457;p50"/>
            <p:cNvSpPr/>
            <p:nvPr/>
          </p:nvSpPr>
          <p:spPr>
            <a:xfrm rot="5400000">
              <a:off x="5403289" y="4020691"/>
              <a:ext cx="418235" cy="417553"/>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50"/>
            <p:cNvGrpSpPr/>
            <p:nvPr/>
          </p:nvGrpSpPr>
          <p:grpSpPr>
            <a:xfrm>
              <a:off x="5622977" y="4344483"/>
              <a:ext cx="373849" cy="808697"/>
              <a:chOff x="5622977" y="4344483"/>
              <a:chExt cx="373849" cy="808697"/>
            </a:xfrm>
          </p:grpSpPr>
          <p:sp>
            <p:nvSpPr>
              <p:cNvPr id="459" name="Google Shape;459;p50"/>
              <p:cNvSpPr/>
              <p:nvPr/>
            </p:nvSpPr>
            <p:spPr>
              <a:xfrm rot="5400000">
                <a:off x="5679611" y="4341786"/>
                <a:ext cx="102792" cy="108186"/>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0"/>
              <p:cNvSpPr/>
              <p:nvPr/>
            </p:nvSpPr>
            <p:spPr>
              <a:xfrm rot="5400000">
                <a:off x="5489253" y="4645606"/>
                <a:ext cx="751472" cy="263675"/>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0"/>
              <p:cNvSpPr/>
              <p:nvPr/>
            </p:nvSpPr>
            <p:spPr>
              <a:xfrm rot="5400000">
                <a:off x="5666841" y="4481844"/>
                <a:ext cx="127281" cy="215007"/>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0"/>
              <p:cNvSpPr/>
              <p:nvPr/>
            </p:nvSpPr>
            <p:spPr>
              <a:xfrm rot="5400000">
                <a:off x="5787615" y="4431498"/>
                <a:ext cx="209676" cy="127777"/>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50"/>
            <p:cNvGrpSpPr/>
            <p:nvPr/>
          </p:nvGrpSpPr>
          <p:grpSpPr>
            <a:xfrm>
              <a:off x="5460910" y="4061889"/>
              <a:ext cx="330390" cy="314085"/>
              <a:chOff x="5460910" y="4061889"/>
              <a:chExt cx="330390" cy="314085"/>
            </a:xfrm>
          </p:grpSpPr>
          <p:sp>
            <p:nvSpPr>
              <p:cNvPr id="464" name="Google Shape;464;p50"/>
              <p:cNvSpPr/>
              <p:nvPr/>
            </p:nvSpPr>
            <p:spPr>
              <a:xfrm rot="5400000">
                <a:off x="5578369" y="4163038"/>
                <a:ext cx="314079" cy="111781"/>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0"/>
              <p:cNvSpPr/>
              <p:nvPr/>
            </p:nvSpPr>
            <p:spPr>
              <a:xfrm rot="5400000">
                <a:off x="5511564" y="4198351"/>
                <a:ext cx="135031" cy="220215"/>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0"/>
              <p:cNvSpPr/>
              <p:nvPr/>
            </p:nvSpPr>
            <p:spPr>
              <a:xfrm rot="5400000">
                <a:off x="5587201" y="4151355"/>
                <a:ext cx="100684" cy="116555"/>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0"/>
              <p:cNvSpPr/>
              <p:nvPr/>
            </p:nvSpPr>
            <p:spPr>
              <a:xfrm rot="5400000">
                <a:off x="5625238" y="4053427"/>
                <a:ext cx="115439" cy="144764"/>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0"/>
              <p:cNvSpPr/>
              <p:nvPr/>
            </p:nvSpPr>
            <p:spPr>
              <a:xfrm rot="5400000">
                <a:off x="5446526" y="4154392"/>
                <a:ext cx="180785" cy="152018"/>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9" name="Google Shape;469;p50"/>
          <p:cNvGrpSpPr/>
          <p:nvPr/>
        </p:nvGrpSpPr>
        <p:grpSpPr>
          <a:xfrm flipH="1">
            <a:off x="5109748" y="449925"/>
            <a:ext cx="649210" cy="752841"/>
            <a:chOff x="4813398" y="1092250"/>
            <a:chExt cx="649210" cy="752841"/>
          </a:xfrm>
        </p:grpSpPr>
        <p:sp>
          <p:nvSpPr>
            <p:cNvPr id="470" name="Google Shape;470;p50"/>
            <p:cNvSpPr/>
            <p:nvPr/>
          </p:nvSpPr>
          <p:spPr>
            <a:xfrm>
              <a:off x="4813398" y="1389151"/>
              <a:ext cx="568559" cy="455940"/>
            </a:xfrm>
            <a:custGeom>
              <a:avLst/>
              <a:gdLst/>
              <a:ahLst/>
              <a:cxnLst/>
              <a:rect l="l" t="t" r="r" b="b"/>
              <a:pathLst>
                <a:path w="18094" h="14510" extrusionOk="0">
                  <a:moveTo>
                    <a:pt x="16058" y="1"/>
                  </a:moveTo>
                  <a:cubicBezTo>
                    <a:pt x="16057" y="1"/>
                    <a:pt x="7405" y="680"/>
                    <a:pt x="3702" y="4278"/>
                  </a:cubicBezTo>
                  <a:cubicBezTo>
                    <a:pt x="0" y="7875"/>
                    <a:pt x="1357" y="13348"/>
                    <a:pt x="5790" y="14338"/>
                  </a:cubicBezTo>
                  <a:cubicBezTo>
                    <a:pt x="6289" y="14450"/>
                    <a:pt x="6836" y="14509"/>
                    <a:pt x="7410" y="14509"/>
                  </a:cubicBezTo>
                  <a:cubicBezTo>
                    <a:pt x="11922" y="14509"/>
                    <a:pt x="18093" y="10826"/>
                    <a:pt x="16058" y="1"/>
                  </a:cubicBezTo>
                  <a:close/>
                </a:path>
              </a:pathLst>
            </a:custGeom>
            <a:solidFill>
              <a:srgbClr val="AB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0"/>
            <p:cNvSpPr/>
            <p:nvPr/>
          </p:nvSpPr>
          <p:spPr>
            <a:xfrm>
              <a:off x="4930349" y="1705910"/>
              <a:ext cx="78588" cy="56435"/>
            </a:xfrm>
            <a:custGeom>
              <a:avLst/>
              <a:gdLst/>
              <a:ahLst/>
              <a:cxnLst/>
              <a:rect l="l" t="t" r="r" b="b"/>
              <a:pathLst>
                <a:path w="2501" h="1796" extrusionOk="0">
                  <a:moveTo>
                    <a:pt x="1194" y="0"/>
                  </a:moveTo>
                  <a:cubicBezTo>
                    <a:pt x="586" y="0"/>
                    <a:pt x="1" y="1795"/>
                    <a:pt x="1" y="1795"/>
                  </a:cubicBezTo>
                  <a:lnTo>
                    <a:pt x="2500" y="1177"/>
                  </a:lnTo>
                  <a:cubicBezTo>
                    <a:pt x="2500" y="1177"/>
                    <a:pt x="1857" y="92"/>
                    <a:pt x="1235" y="3"/>
                  </a:cubicBezTo>
                  <a:cubicBezTo>
                    <a:pt x="1222" y="1"/>
                    <a:pt x="1208" y="0"/>
                    <a:pt x="119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0"/>
            <p:cNvSpPr/>
            <p:nvPr/>
          </p:nvSpPr>
          <p:spPr>
            <a:xfrm>
              <a:off x="5191651" y="1415859"/>
              <a:ext cx="270956" cy="288679"/>
            </a:xfrm>
            <a:custGeom>
              <a:avLst/>
              <a:gdLst/>
              <a:ahLst/>
              <a:cxnLst/>
              <a:rect l="l" t="t" r="r" b="b"/>
              <a:pathLst>
                <a:path w="8623" h="9187" extrusionOk="0">
                  <a:moveTo>
                    <a:pt x="7178" y="1"/>
                  </a:moveTo>
                  <a:lnTo>
                    <a:pt x="4196" y="3356"/>
                  </a:lnTo>
                  <a:lnTo>
                    <a:pt x="5267" y="1306"/>
                  </a:lnTo>
                  <a:lnTo>
                    <a:pt x="5267" y="1306"/>
                  </a:lnTo>
                  <a:cubicBezTo>
                    <a:pt x="5267" y="1307"/>
                    <a:pt x="3078" y="2424"/>
                    <a:pt x="1537" y="3635"/>
                  </a:cubicBezTo>
                  <a:cubicBezTo>
                    <a:pt x="1" y="4845"/>
                    <a:pt x="279" y="7344"/>
                    <a:pt x="279" y="7344"/>
                  </a:cubicBezTo>
                  <a:cubicBezTo>
                    <a:pt x="693" y="8630"/>
                    <a:pt x="1521" y="9186"/>
                    <a:pt x="2484" y="9186"/>
                  </a:cubicBezTo>
                  <a:cubicBezTo>
                    <a:pt x="3915" y="9186"/>
                    <a:pt x="5644" y="7961"/>
                    <a:pt x="6760" y="6080"/>
                  </a:cubicBezTo>
                  <a:cubicBezTo>
                    <a:pt x="8622" y="2931"/>
                    <a:pt x="7178" y="1"/>
                    <a:pt x="7178" y="1"/>
                  </a:cubicBezTo>
                  <a:close/>
                </a:path>
              </a:pathLst>
            </a:custGeom>
            <a:solidFill>
              <a:srgbClr val="F21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0"/>
            <p:cNvSpPr/>
            <p:nvPr/>
          </p:nvSpPr>
          <p:spPr>
            <a:xfrm>
              <a:off x="5008903" y="1345381"/>
              <a:ext cx="182439" cy="123710"/>
            </a:xfrm>
            <a:custGeom>
              <a:avLst/>
              <a:gdLst/>
              <a:ahLst/>
              <a:cxnLst/>
              <a:rect l="l" t="t" r="r" b="b"/>
              <a:pathLst>
                <a:path w="5806" h="3937" extrusionOk="0">
                  <a:moveTo>
                    <a:pt x="4321" y="0"/>
                  </a:moveTo>
                  <a:cubicBezTo>
                    <a:pt x="4320" y="0"/>
                    <a:pt x="2536" y="625"/>
                    <a:pt x="1281" y="1601"/>
                  </a:cubicBezTo>
                  <a:cubicBezTo>
                    <a:pt x="30" y="2574"/>
                    <a:pt x="0" y="3937"/>
                    <a:pt x="0" y="3937"/>
                  </a:cubicBezTo>
                  <a:lnTo>
                    <a:pt x="4259" y="2379"/>
                  </a:lnTo>
                  <a:cubicBezTo>
                    <a:pt x="5806" y="879"/>
                    <a:pt x="4998" y="111"/>
                    <a:pt x="4765" y="111"/>
                  </a:cubicBezTo>
                  <a:cubicBezTo>
                    <a:pt x="4755" y="111"/>
                    <a:pt x="4747" y="112"/>
                    <a:pt x="4739" y="115"/>
                  </a:cubicBezTo>
                  <a:cubicBezTo>
                    <a:pt x="4556" y="184"/>
                    <a:pt x="3556" y="1251"/>
                    <a:pt x="3556" y="1251"/>
                  </a:cubicBezTo>
                  <a:lnTo>
                    <a:pt x="4321" y="0"/>
                  </a:lnTo>
                  <a:close/>
                </a:path>
              </a:pathLst>
            </a:custGeom>
            <a:solidFill>
              <a:srgbClr val="F21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0"/>
            <p:cNvSpPr/>
            <p:nvPr/>
          </p:nvSpPr>
          <p:spPr>
            <a:xfrm>
              <a:off x="5245917" y="1092250"/>
              <a:ext cx="172604" cy="315011"/>
            </a:xfrm>
            <a:custGeom>
              <a:avLst/>
              <a:gdLst/>
              <a:ahLst/>
              <a:cxnLst/>
              <a:rect l="l" t="t" r="r" b="b"/>
              <a:pathLst>
                <a:path w="5493" h="10025" extrusionOk="0">
                  <a:moveTo>
                    <a:pt x="1328" y="0"/>
                  </a:moveTo>
                  <a:cubicBezTo>
                    <a:pt x="757" y="0"/>
                    <a:pt x="685" y="868"/>
                    <a:pt x="364" y="2528"/>
                  </a:cubicBezTo>
                  <a:cubicBezTo>
                    <a:pt x="1" y="4414"/>
                    <a:pt x="2044" y="9473"/>
                    <a:pt x="2044" y="9473"/>
                  </a:cubicBezTo>
                  <a:lnTo>
                    <a:pt x="2395" y="10024"/>
                  </a:lnTo>
                  <a:cubicBezTo>
                    <a:pt x="2395" y="10024"/>
                    <a:pt x="4499" y="6818"/>
                    <a:pt x="4998" y="5693"/>
                  </a:cubicBezTo>
                  <a:cubicBezTo>
                    <a:pt x="5493" y="4581"/>
                    <a:pt x="5408" y="2727"/>
                    <a:pt x="5012" y="2727"/>
                  </a:cubicBezTo>
                  <a:cubicBezTo>
                    <a:pt x="5008" y="2727"/>
                    <a:pt x="5003" y="2727"/>
                    <a:pt x="4998" y="2728"/>
                  </a:cubicBezTo>
                  <a:cubicBezTo>
                    <a:pt x="4590" y="2776"/>
                    <a:pt x="2693" y="7824"/>
                    <a:pt x="2693" y="7824"/>
                  </a:cubicBezTo>
                  <a:cubicBezTo>
                    <a:pt x="2693" y="7824"/>
                    <a:pt x="3955" y="2412"/>
                    <a:pt x="3999" y="2018"/>
                  </a:cubicBezTo>
                  <a:cubicBezTo>
                    <a:pt x="4040" y="1653"/>
                    <a:pt x="3694" y="1408"/>
                    <a:pt x="3392" y="1408"/>
                  </a:cubicBezTo>
                  <a:cubicBezTo>
                    <a:pt x="3367" y="1408"/>
                    <a:pt x="3343" y="1409"/>
                    <a:pt x="3319" y="1413"/>
                  </a:cubicBezTo>
                  <a:cubicBezTo>
                    <a:pt x="2999" y="1457"/>
                    <a:pt x="2258" y="7824"/>
                    <a:pt x="2258" y="7824"/>
                  </a:cubicBezTo>
                  <a:cubicBezTo>
                    <a:pt x="2258" y="7824"/>
                    <a:pt x="2408" y="321"/>
                    <a:pt x="1592" y="49"/>
                  </a:cubicBezTo>
                  <a:cubicBezTo>
                    <a:pt x="1493" y="16"/>
                    <a:pt x="1406" y="0"/>
                    <a:pt x="1328" y="0"/>
                  </a:cubicBezTo>
                  <a:close/>
                </a:path>
              </a:pathLst>
            </a:custGeom>
            <a:solidFill>
              <a:srgbClr val="F21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0"/>
            <p:cNvSpPr/>
            <p:nvPr/>
          </p:nvSpPr>
          <p:spPr>
            <a:xfrm>
              <a:off x="4938802" y="1742861"/>
              <a:ext cx="70135" cy="17345"/>
            </a:xfrm>
            <a:custGeom>
              <a:avLst/>
              <a:gdLst/>
              <a:ahLst/>
              <a:cxnLst/>
              <a:rect l="l" t="t" r="r" b="b"/>
              <a:pathLst>
                <a:path w="2232" h="552" extrusionOk="0">
                  <a:moveTo>
                    <a:pt x="2231" y="1"/>
                  </a:moveTo>
                  <a:lnTo>
                    <a:pt x="0" y="551"/>
                  </a:lnTo>
                  <a:cubicBezTo>
                    <a:pt x="8" y="551"/>
                    <a:pt x="1089" y="449"/>
                    <a:pt x="1602" y="371"/>
                  </a:cubicBezTo>
                  <a:cubicBezTo>
                    <a:pt x="2122" y="296"/>
                    <a:pt x="2231" y="1"/>
                    <a:pt x="2231" y="1"/>
                  </a:cubicBezTo>
                  <a:close/>
                </a:path>
              </a:pathLst>
            </a:custGeom>
            <a:solidFill>
              <a:srgbClr val="9D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0"/>
            <p:cNvSpPr/>
            <p:nvPr/>
          </p:nvSpPr>
          <p:spPr>
            <a:xfrm>
              <a:off x="4938802" y="1727370"/>
              <a:ext cx="70135" cy="32837"/>
            </a:xfrm>
            <a:custGeom>
              <a:avLst/>
              <a:gdLst/>
              <a:ahLst/>
              <a:cxnLst/>
              <a:rect l="l" t="t" r="r" b="b"/>
              <a:pathLst>
                <a:path w="2232" h="1045" extrusionOk="0">
                  <a:moveTo>
                    <a:pt x="1480" y="1"/>
                  </a:moveTo>
                  <a:cubicBezTo>
                    <a:pt x="1422" y="1"/>
                    <a:pt x="1360" y="7"/>
                    <a:pt x="1299" y="28"/>
                  </a:cubicBezTo>
                  <a:cubicBezTo>
                    <a:pt x="766" y="194"/>
                    <a:pt x="0" y="1044"/>
                    <a:pt x="0" y="1044"/>
                  </a:cubicBezTo>
                  <a:lnTo>
                    <a:pt x="2231" y="494"/>
                  </a:lnTo>
                  <a:cubicBezTo>
                    <a:pt x="2231" y="494"/>
                    <a:pt x="1918" y="1"/>
                    <a:pt x="148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0"/>
            <p:cNvSpPr/>
            <p:nvPr/>
          </p:nvSpPr>
          <p:spPr>
            <a:xfrm>
              <a:off x="5162932" y="1406998"/>
              <a:ext cx="166036" cy="322018"/>
            </a:xfrm>
            <a:custGeom>
              <a:avLst/>
              <a:gdLst/>
              <a:ahLst/>
              <a:cxnLst/>
              <a:rect l="l" t="t" r="r" b="b"/>
              <a:pathLst>
                <a:path w="5284" h="10248" extrusionOk="0">
                  <a:moveTo>
                    <a:pt x="5032" y="1"/>
                  </a:moveTo>
                  <a:lnTo>
                    <a:pt x="5151" y="782"/>
                  </a:lnTo>
                  <a:cubicBezTo>
                    <a:pt x="5117" y="531"/>
                    <a:pt x="5080" y="272"/>
                    <a:pt x="5036" y="7"/>
                  </a:cubicBezTo>
                  <a:lnTo>
                    <a:pt x="5032" y="1"/>
                  </a:lnTo>
                  <a:close/>
                  <a:moveTo>
                    <a:pt x="5280" y="2023"/>
                  </a:moveTo>
                  <a:cubicBezTo>
                    <a:pt x="5232" y="2061"/>
                    <a:pt x="5155" y="2125"/>
                    <a:pt x="5056" y="2204"/>
                  </a:cubicBezTo>
                  <a:cubicBezTo>
                    <a:pt x="5134" y="2160"/>
                    <a:pt x="5212" y="2115"/>
                    <a:pt x="5284" y="2074"/>
                  </a:cubicBezTo>
                  <a:cubicBezTo>
                    <a:pt x="5284" y="2058"/>
                    <a:pt x="5280" y="2040"/>
                    <a:pt x="5280" y="2023"/>
                  </a:cubicBezTo>
                  <a:close/>
                  <a:moveTo>
                    <a:pt x="2961" y="3536"/>
                  </a:moveTo>
                  <a:cubicBezTo>
                    <a:pt x="1907" y="3975"/>
                    <a:pt x="1323" y="5542"/>
                    <a:pt x="1323" y="5542"/>
                  </a:cubicBezTo>
                  <a:lnTo>
                    <a:pt x="68" y="5981"/>
                  </a:lnTo>
                  <a:cubicBezTo>
                    <a:pt x="0" y="7561"/>
                    <a:pt x="452" y="9431"/>
                    <a:pt x="1476" y="9958"/>
                  </a:cubicBezTo>
                  <a:cubicBezTo>
                    <a:pt x="1884" y="10169"/>
                    <a:pt x="2238" y="10247"/>
                    <a:pt x="2540" y="10247"/>
                  </a:cubicBezTo>
                  <a:cubicBezTo>
                    <a:pt x="3462" y="10247"/>
                    <a:pt x="3906" y="9516"/>
                    <a:pt x="3906" y="9516"/>
                  </a:cubicBezTo>
                  <a:cubicBezTo>
                    <a:pt x="3906" y="9516"/>
                    <a:pt x="3835" y="9493"/>
                    <a:pt x="3723" y="9449"/>
                  </a:cubicBezTo>
                  <a:cubicBezTo>
                    <a:pt x="3614" y="9462"/>
                    <a:pt x="3506" y="9469"/>
                    <a:pt x="3400" y="9469"/>
                  </a:cubicBezTo>
                  <a:cubicBezTo>
                    <a:pt x="2434" y="9469"/>
                    <a:pt x="1609" y="8912"/>
                    <a:pt x="1193" y="7626"/>
                  </a:cubicBezTo>
                  <a:cubicBezTo>
                    <a:pt x="1193" y="7626"/>
                    <a:pt x="915" y="5127"/>
                    <a:pt x="2451" y="3917"/>
                  </a:cubicBezTo>
                  <a:cubicBezTo>
                    <a:pt x="2615" y="3787"/>
                    <a:pt x="2788" y="3662"/>
                    <a:pt x="2961" y="3536"/>
                  </a:cubicBezTo>
                  <a:close/>
                </a:path>
              </a:pathLst>
            </a:custGeom>
            <a:solidFill>
              <a:srgbClr val="9D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0"/>
            <p:cNvSpPr/>
            <p:nvPr/>
          </p:nvSpPr>
          <p:spPr>
            <a:xfrm>
              <a:off x="5191651" y="1456989"/>
              <a:ext cx="165314" cy="247546"/>
            </a:xfrm>
            <a:custGeom>
              <a:avLst/>
              <a:gdLst/>
              <a:ahLst/>
              <a:cxnLst/>
              <a:rect l="l" t="t" r="r" b="b"/>
              <a:pathLst>
                <a:path w="5261" h="7878" extrusionOk="0">
                  <a:moveTo>
                    <a:pt x="5261" y="1"/>
                  </a:moveTo>
                  <a:lnTo>
                    <a:pt x="5261" y="1"/>
                  </a:lnTo>
                  <a:cubicBezTo>
                    <a:pt x="5216" y="21"/>
                    <a:pt x="4866" y="201"/>
                    <a:pt x="4370" y="483"/>
                  </a:cubicBezTo>
                  <a:cubicBezTo>
                    <a:pt x="4298" y="524"/>
                    <a:pt x="4220" y="569"/>
                    <a:pt x="4142" y="613"/>
                  </a:cubicBezTo>
                  <a:cubicBezTo>
                    <a:pt x="3696" y="966"/>
                    <a:pt x="2805" y="1633"/>
                    <a:pt x="2047" y="1945"/>
                  </a:cubicBezTo>
                  <a:cubicBezTo>
                    <a:pt x="1874" y="2071"/>
                    <a:pt x="1701" y="2196"/>
                    <a:pt x="1537" y="2326"/>
                  </a:cubicBezTo>
                  <a:cubicBezTo>
                    <a:pt x="1" y="3536"/>
                    <a:pt x="279" y="6035"/>
                    <a:pt x="279" y="6035"/>
                  </a:cubicBezTo>
                  <a:cubicBezTo>
                    <a:pt x="695" y="7321"/>
                    <a:pt x="1520" y="7878"/>
                    <a:pt x="2486" y="7878"/>
                  </a:cubicBezTo>
                  <a:cubicBezTo>
                    <a:pt x="2592" y="7878"/>
                    <a:pt x="2700" y="7871"/>
                    <a:pt x="2809" y="7858"/>
                  </a:cubicBezTo>
                  <a:cubicBezTo>
                    <a:pt x="2554" y="7759"/>
                    <a:pt x="2095" y="7548"/>
                    <a:pt x="1776" y="7249"/>
                  </a:cubicBezTo>
                  <a:cubicBezTo>
                    <a:pt x="1316" y="6817"/>
                    <a:pt x="1262" y="4471"/>
                    <a:pt x="2047" y="2853"/>
                  </a:cubicBezTo>
                  <a:cubicBezTo>
                    <a:pt x="2813" y="1275"/>
                    <a:pt x="5138" y="62"/>
                    <a:pt x="5261"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0"/>
            <p:cNvSpPr/>
            <p:nvPr/>
          </p:nvSpPr>
          <p:spPr>
            <a:xfrm>
              <a:off x="4989673" y="1389905"/>
              <a:ext cx="320510" cy="206949"/>
            </a:xfrm>
            <a:custGeom>
              <a:avLst/>
              <a:gdLst/>
              <a:ahLst/>
              <a:cxnLst/>
              <a:rect l="l" t="t" r="r" b="b"/>
              <a:pathLst>
                <a:path w="10200" h="6586" extrusionOk="0">
                  <a:moveTo>
                    <a:pt x="10199" y="0"/>
                  </a:moveTo>
                  <a:cubicBezTo>
                    <a:pt x="10199" y="0"/>
                    <a:pt x="7405" y="358"/>
                    <a:pt x="4671" y="1058"/>
                  </a:cubicBezTo>
                  <a:lnTo>
                    <a:pt x="1720" y="2115"/>
                  </a:lnTo>
                  <a:lnTo>
                    <a:pt x="877" y="2425"/>
                  </a:lnTo>
                  <a:cubicBezTo>
                    <a:pt x="526" y="2618"/>
                    <a:pt x="228" y="2822"/>
                    <a:pt x="0" y="3040"/>
                  </a:cubicBezTo>
                  <a:lnTo>
                    <a:pt x="4804" y="3250"/>
                  </a:lnTo>
                  <a:lnTo>
                    <a:pt x="4304" y="5478"/>
                  </a:lnTo>
                  <a:lnTo>
                    <a:pt x="5797" y="4451"/>
                  </a:lnTo>
                  <a:lnTo>
                    <a:pt x="5406" y="6586"/>
                  </a:lnTo>
                  <a:lnTo>
                    <a:pt x="5582" y="6525"/>
                  </a:lnTo>
                  <a:cubicBezTo>
                    <a:pt x="5623" y="5566"/>
                    <a:pt x="5855" y="4716"/>
                    <a:pt x="6263" y="4339"/>
                  </a:cubicBezTo>
                  <a:cubicBezTo>
                    <a:pt x="7340" y="3339"/>
                    <a:pt x="10012" y="1802"/>
                    <a:pt x="10012" y="1802"/>
                  </a:cubicBezTo>
                  <a:lnTo>
                    <a:pt x="10199" y="0"/>
                  </a:lnTo>
                  <a:close/>
                </a:path>
              </a:pathLst>
            </a:custGeom>
            <a:solidFill>
              <a:srgbClr val="9D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0"/>
            <p:cNvSpPr/>
            <p:nvPr/>
          </p:nvSpPr>
          <p:spPr>
            <a:xfrm>
              <a:off x="5017230" y="1456361"/>
              <a:ext cx="26521" cy="9741"/>
            </a:xfrm>
            <a:custGeom>
              <a:avLst/>
              <a:gdLst/>
              <a:ahLst/>
              <a:cxnLst/>
              <a:rect l="l" t="t" r="r" b="b"/>
              <a:pathLst>
                <a:path w="844" h="310" extrusionOk="0">
                  <a:moveTo>
                    <a:pt x="843" y="0"/>
                  </a:moveTo>
                  <a:lnTo>
                    <a:pt x="388" y="163"/>
                  </a:lnTo>
                  <a:cubicBezTo>
                    <a:pt x="388" y="163"/>
                    <a:pt x="394" y="140"/>
                    <a:pt x="411" y="99"/>
                  </a:cubicBezTo>
                  <a:lnTo>
                    <a:pt x="411" y="99"/>
                  </a:lnTo>
                  <a:cubicBezTo>
                    <a:pt x="265" y="167"/>
                    <a:pt x="129" y="238"/>
                    <a:pt x="0" y="310"/>
                  </a:cubicBezTo>
                  <a:lnTo>
                    <a:pt x="843"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0"/>
            <p:cNvSpPr/>
            <p:nvPr/>
          </p:nvSpPr>
          <p:spPr>
            <a:xfrm>
              <a:off x="5310142" y="1389905"/>
              <a:ext cx="10935" cy="17125"/>
            </a:xfrm>
            <a:custGeom>
              <a:avLst/>
              <a:gdLst/>
              <a:ahLst/>
              <a:cxnLst/>
              <a:rect l="l" t="t" r="r" b="b"/>
              <a:pathLst>
                <a:path w="348" h="545" extrusionOk="0">
                  <a:moveTo>
                    <a:pt x="0" y="0"/>
                  </a:moveTo>
                  <a:lnTo>
                    <a:pt x="347" y="545"/>
                  </a:lnTo>
                  <a:lnTo>
                    <a:pt x="316" y="347"/>
                  </a:lnTo>
                  <a:lnTo>
                    <a:pt x="0"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0"/>
            <p:cNvSpPr/>
            <p:nvPr/>
          </p:nvSpPr>
          <p:spPr>
            <a:xfrm>
              <a:off x="5165247" y="1389905"/>
              <a:ext cx="163805" cy="205032"/>
            </a:xfrm>
            <a:custGeom>
              <a:avLst/>
              <a:gdLst/>
              <a:ahLst/>
              <a:cxnLst/>
              <a:rect l="l" t="t" r="r" b="b"/>
              <a:pathLst>
                <a:path w="5213" h="6525" extrusionOk="0">
                  <a:moveTo>
                    <a:pt x="4617" y="0"/>
                  </a:moveTo>
                  <a:lnTo>
                    <a:pt x="4430" y="1802"/>
                  </a:lnTo>
                  <a:cubicBezTo>
                    <a:pt x="4430" y="1802"/>
                    <a:pt x="1758" y="3339"/>
                    <a:pt x="681" y="4339"/>
                  </a:cubicBezTo>
                  <a:cubicBezTo>
                    <a:pt x="273" y="4716"/>
                    <a:pt x="41" y="5566"/>
                    <a:pt x="0" y="6525"/>
                  </a:cubicBezTo>
                  <a:lnTo>
                    <a:pt x="1255" y="6086"/>
                  </a:lnTo>
                  <a:cubicBezTo>
                    <a:pt x="1255" y="6086"/>
                    <a:pt x="1839" y="4519"/>
                    <a:pt x="2893" y="4080"/>
                  </a:cubicBezTo>
                  <a:cubicBezTo>
                    <a:pt x="3601" y="3570"/>
                    <a:pt x="4376" y="3101"/>
                    <a:pt x="4988" y="2748"/>
                  </a:cubicBezTo>
                  <a:cubicBezTo>
                    <a:pt x="5087" y="2669"/>
                    <a:pt x="5164" y="2605"/>
                    <a:pt x="5212" y="2567"/>
                  </a:cubicBezTo>
                  <a:cubicBezTo>
                    <a:pt x="5181" y="2166"/>
                    <a:pt x="5141" y="1751"/>
                    <a:pt x="5083" y="1326"/>
                  </a:cubicBezTo>
                  <a:lnTo>
                    <a:pt x="4964" y="545"/>
                  </a:lnTo>
                  <a:lnTo>
                    <a:pt x="4617" y="0"/>
                  </a:lnTo>
                  <a:close/>
                </a:path>
              </a:pathLst>
            </a:custGeom>
            <a:solidFill>
              <a:srgbClr val="901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0"/>
            <p:cNvSpPr/>
            <p:nvPr/>
          </p:nvSpPr>
          <p:spPr>
            <a:xfrm>
              <a:off x="5255972" y="1476219"/>
              <a:ext cx="65830" cy="41918"/>
            </a:xfrm>
            <a:custGeom>
              <a:avLst/>
              <a:gdLst/>
              <a:ahLst/>
              <a:cxnLst/>
              <a:rect l="l" t="t" r="r" b="b"/>
              <a:pathLst>
                <a:path w="2095" h="1334" extrusionOk="0">
                  <a:moveTo>
                    <a:pt x="2095" y="1"/>
                  </a:moveTo>
                  <a:lnTo>
                    <a:pt x="2095" y="1"/>
                  </a:lnTo>
                  <a:cubicBezTo>
                    <a:pt x="1483" y="354"/>
                    <a:pt x="708" y="823"/>
                    <a:pt x="0" y="1333"/>
                  </a:cubicBezTo>
                  <a:cubicBezTo>
                    <a:pt x="758" y="1021"/>
                    <a:pt x="1649" y="354"/>
                    <a:pt x="2095" y="1"/>
                  </a:cubicBezTo>
                  <a:close/>
                </a:path>
              </a:pathLst>
            </a:custGeom>
            <a:solidFill>
              <a:srgbClr val="CE13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0"/>
            <p:cNvSpPr/>
            <p:nvPr/>
          </p:nvSpPr>
          <p:spPr>
            <a:xfrm>
              <a:off x="5129814" y="1421735"/>
              <a:ext cx="8453" cy="3142"/>
            </a:xfrm>
            <a:custGeom>
              <a:avLst/>
              <a:gdLst/>
              <a:ahLst/>
              <a:cxnLst/>
              <a:rect l="l" t="t" r="r" b="b"/>
              <a:pathLst>
                <a:path w="269" h="100" extrusionOk="0">
                  <a:moveTo>
                    <a:pt x="269" y="1"/>
                  </a:moveTo>
                  <a:lnTo>
                    <a:pt x="0" y="99"/>
                  </a:lnTo>
                  <a:cubicBezTo>
                    <a:pt x="72" y="82"/>
                    <a:pt x="140" y="65"/>
                    <a:pt x="211" y="45"/>
                  </a:cubicBezTo>
                  <a:cubicBezTo>
                    <a:pt x="215" y="45"/>
                    <a:pt x="238" y="31"/>
                    <a:pt x="269" y="1"/>
                  </a:cubicBezTo>
                  <a:close/>
                </a:path>
              </a:pathLst>
            </a:custGeom>
            <a:solidFill>
              <a:srgbClr val="9D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0"/>
            <p:cNvSpPr/>
            <p:nvPr/>
          </p:nvSpPr>
          <p:spPr>
            <a:xfrm>
              <a:off x="5030144" y="1367910"/>
              <a:ext cx="129932" cy="91597"/>
            </a:xfrm>
            <a:custGeom>
              <a:avLst/>
              <a:gdLst/>
              <a:ahLst/>
              <a:cxnLst/>
              <a:rect l="l" t="t" r="r" b="b"/>
              <a:pathLst>
                <a:path w="4135" h="2915" extrusionOk="0">
                  <a:moveTo>
                    <a:pt x="3006" y="0"/>
                  </a:moveTo>
                  <a:lnTo>
                    <a:pt x="3006" y="0"/>
                  </a:lnTo>
                  <a:cubicBezTo>
                    <a:pt x="3005" y="0"/>
                    <a:pt x="2550" y="201"/>
                    <a:pt x="1523" y="806"/>
                  </a:cubicBezTo>
                  <a:cubicBezTo>
                    <a:pt x="619" y="1339"/>
                    <a:pt x="109" y="2608"/>
                    <a:pt x="0" y="2914"/>
                  </a:cubicBezTo>
                  <a:cubicBezTo>
                    <a:pt x="891" y="2486"/>
                    <a:pt x="2020" y="2118"/>
                    <a:pt x="3172" y="1812"/>
                  </a:cubicBezTo>
                  <a:lnTo>
                    <a:pt x="3441" y="1714"/>
                  </a:lnTo>
                  <a:cubicBezTo>
                    <a:pt x="3519" y="1645"/>
                    <a:pt x="3662" y="1482"/>
                    <a:pt x="3815" y="1108"/>
                  </a:cubicBezTo>
                  <a:cubicBezTo>
                    <a:pt x="4043" y="558"/>
                    <a:pt x="4134" y="0"/>
                    <a:pt x="4134" y="0"/>
                  </a:cubicBezTo>
                  <a:lnTo>
                    <a:pt x="4134" y="0"/>
                  </a:lnTo>
                  <a:lnTo>
                    <a:pt x="2652" y="1033"/>
                  </a:lnTo>
                  <a:lnTo>
                    <a:pt x="3006"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0"/>
            <p:cNvSpPr/>
            <p:nvPr/>
          </p:nvSpPr>
          <p:spPr>
            <a:xfrm>
              <a:off x="5043719" y="1423117"/>
              <a:ext cx="92759" cy="33276"/>
            </a:xfrm>
            <a:custGeom>
              <a:avLst/>
              <a:gdLst/>
              <a:ahLst/>
              <a:cxnLst/>
              <a:rect l="l" t="t" r="r" b="b"/>
              <a:pathLst>
                <a:path w="2952" h="1059" extrusionOk="0">
                  <a:moveTo>
                    <a:pt x="2951" y="1"/>
                  </a:moveTo>
                  <a:cubicBezTo>
                    <a:pt x="2880" y="21"/>
                    <a:pt x="2812" y="38"/>
                    <a:pt x="2740" y="55"/>
                  </a:cubicBezTo>
                  <a:lnTo>
                    <a:pt x="0" y="1058"/>
                  </a:lnTo>
                  <a:lnTo>
                    <a:pt x="2951" y="1"/>
                  </a:lnTo>
                  <a:close/>
                </a:path>
              </a:pathLst>
            </a:custGeom>
            <a:solidFill>
              <a:srgbClr val="901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0"/>
            <p:cNvSpPr/>
            <p:nvPr/>
          </p:nvSpPr>
          <p:spPr>
            <a:xfrm>
              <a:off x="5029390" y="1424845"/>
              <a:ext cx="100458" cy="36670"/>
            </a:xfrm>
            <a:custGeom>
              <a:avLst/>
              <a:gdLst/>
              <a:ahLst/>
              <a:cxnLst/>
              <a:rect l="l" t="t" r="r" b="b"/>
              <a:pathLst>
                <a:path w="3197" h="1167" extrusionOk="0">
                  <a:moveTo>
                    <a:pt x="3196" y="0"/>
                  </a:moveTo>
                  <a:lnTo>
                    <a:pt x="3196" y="0"/>
                  </a:lnTo>
                  <a:cubicBezTo>
                    <a:pt x="2044" y="306"/>
                    <a:pt x="915" y="674"/>
                    <a:pt x="24" y="1102"/>
                  </a:cubicBezTo>
                  <a:cubicBezTo>
                    <a:pt x="7" y="1143"/>
                    <a:pt x="1" y="1166"/>
                    <a:pt x="1" y="1166"/>
                  </a:cubicBezTo>
                  <a:lnTo>
                    <a:pt x="456" y="1003"/>
                  </a:lnTo>
                  <a:lnTo>
                    <a:pt x="3196" y="0"/>
                  </a:lnTo>
                  <a:close/>
                </a:path>
              </a:pathLst>
            </a:custGeom>
            <a:solidFill>
              <a:srgbClr val="CE13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0"/>
            <p:cNvSpPr/>
            <p:nvPr/>
          </p:nvSpPr>
          <p:spPr>
            <a:xfrm>
              <a:off x="5277339" y="1115031"/>
              <a:ext cx="43740" cy="285819"/>
            </a:xfrm>
            <a:custGeom>
              <a:avLst/>
              <a:gdLst/>
              <a:ahLst/>
              <a:cxnLst/>
              <a:rect l="l" t="t" r="r" b="b"/>
              <a:pathLst>
                <a:path w="1392" h="9096" extrusionOk="0">
                  <a:moveTo>
                    <a:pt x="895" y="1"/>
                  </a:moveTo>
                  <a:cubicBezTo>
                    <a:pt x="698" y="1"/>
                    <a:pt x="92" y="76"/>
                    <a:pt x="51" y="976"/>
                  </a:cubicBezTo>
                  <a:cubicBezTo>
                    <a:pt x="1" y="2054"/>
                    <a:pt x="1391" y="9095"/>
                    <a:pt x="1391" y="9095"/>
                  </a:cubicBezTo>
                  <a:cubicBezTo>
                    <a:pt x="1391" y="9095"/>
                    <a:pt x="1361" y="8096"/>
                    <a:pt x="1324" y="6817"/>
                  </a:cubicBezTo>
                  <a:cubicBezTo>
                    <a:pt x="1303" y="6997"/>
                    <a:pt x="1289" y="7099"/>
                    <a:pt x="1289" y="7099"/>
                  </a:cubicBezTo>
                  <a:cubicBezTo>
                    <a:pt x="1289" y="7099"/>
                    <a:pt x="1300" y="6682"/>
                    <a:pt x="1300" y="6035"/>
                  </a:cubicBezTo>
                  <a:cubicBezTo>
                    <a:pt x="1239" y="3920"/>
                    <a:pt x="1160" y="1463"/>
                    <a:pt x="1143" y="1303"/>
                  </a:cubicBezTo>
                  <a:cubicBezTo>
                    <a:pt x="1116" y="1020"/>
                    <a:pt x="956" y="4"/>
                    <a:pt x="956" y="4"/>
                  </a:cubicBezTo>
                  <a:cubicBezTo>
                    <a:pt x="956" y="4"/>
                    <a:pt x="936" y="1"/>
                    <a:pt x="895"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0"/>
            <p:cNvSpPr/>
            <p:nvPr/>
          </p:nvSpPr>
          <p:spPr>
            <a:xfrm>
              <a:off x="5330535" y="1139476"/>
              <a:ext cx="41918" cy="198653"/>
            </a:xfrm>
            <a:custGeom>
              <a:avLst/>
              <a:gdLst/>
              <a:ahLst/>
              <a:cxnLst/>
              <a:rect l="l" t="t" r="r" b="b"/>
              <a:pathLst>
                <a:path w="1334" h="6322" extrusionOk="0">
                  <a:moveTo>
                    <a:pt x="1037" y="1"/>
                  </a:moveTo>
                  <a:cubicBezTo>
                    <a:pt x="677" y="168"/>
                    <a:pt x="0" y="6321"/>
                    <a:pt x="0" y="6321"/>
                  </a:cubicBezTo>
                  <a:lnTo>
                    <a:pt x="1306" y="515"/>
                  </a:lnTo>
                  <a:cubicBezTo>
                    <a:pt x="1333" y="287"/>
                    <a:pt x="1208" y="107"/>
                    <a:pt x="1037"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0"/>
            <p:cNvSpPr/>
            <p:nvPr/>
          </p:nvSpPr>
          <p:spPr>
            <a:xfrm>
              <a:off x="4919625" y="1625792"/>
              <a:ext cx="39000" cy="39000"/>
            </a:xfrm>
            <a:prstGeom prst="ellipse">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0"/>
            <p:cNvSpPr/>
            <p:nvPr/>
          </p:nvSpPr>
          <p:spPr>
            <a:xfrm>
              <a:off x="5020450" y="1627578"/>
              <a:ext cx="39000" cy="39000"/>
            </a:xfrm>
            <a:prstGeom prst="ellipse">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0"/>
            <p:cNvSpPr/>
            <p:nvPr/>
          </p:nvSpPr>
          <p:spPr>
            <a:xfrm>
              <a:off x="4919625" y="1631150"/>
              <a:ext cx="36000" cy="36000"/>
            </a:xfrm>
            <a:prstGeom prst="ellipse">
              <a:avLst/>
            </a:prstGeom>
            <a:solidFill>
              <a:srgbClr val="4C1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0"/>
            <p:cNvSpPr/>
            <p:nvPr/>
          </p:nvSpPr>
          <p:spPr>
            <a:xfrm>
              <a:off x="5018675" y="1631150"/>
              <a:ext cx="36000" cy="36000"/>
            </a:xfrm>
            <a:prstGeom prst="ellipse">
              <a:avLst/>
            </a:prstGeom>
            <a:solidFill>
              <a:srgbClr val="4C1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22"/>
        <p:cNvGrpSpPr/>
        <p:nvPr/>
      </p:nvGrpSpPr>
      <p:grpSpPr>
        <a:xfrm>
          <a:off x="0" y="0"/>
          <a:ext cx="0" cy="0"/>
          <a:chOff x="0" y="0"/>
          <a:chExt cx="0" cy="0"/>
        </a:xfrm>
      </p:grpSpPr>
      <p:grpSp>
        <p:nvGrpSpPr>
          <p:cNvPr id="2223" name="Google Shape;2223;p68"/>
          <p:cNvGrpSpPr/>
          <p:nvPr/>
        </p:nvGrpSpPr>
        <p:grpSpPr>
          <a:xfrm>
            <a:off x="1482025" y="685849"/>
            <a:ext cx="6349960" cy="3841346"/>
            <a:chOff x="1482025" y="685849"/>
            <a:chExt cx="6349960" cy="3841346"/>
          </a:xfrm>
        </p:grpSpPr>
        <p:sp>
          <p:nvSpPr>
            <p:cNvPr id="2224" name="Google Shape;2224;p68"/>
            <p:cNvSpPr/>
            <p:nvPr/>
          </p:nvSpPr>
          <p:spPr>
            <a:xfrm>
              <a:off x="7611659" y="2666170"/>
              <a:ext cx="84963" cy="84965"/>
            </a:xfrm>
            <a:custGeom>
              <a:avLst/>
              <a:gdLst/>
              <a:ahLst/>
              <a:cxnLst/>
              <a:rect l="l" t="t" r="r" b="b"/>
              <a:pathLst>
                <a:path w="1062" h="1062" extrusionOk="0">
                  <a:moveTo>
                    <a:pt x="529" y="1"/>
                  </a:moveTo>
                  <a:cubicBezTo>
                    <a:pt x="238" y="1"/>
                    <a:pt x="1" y="238"/>
                    <a:pt x="1" y="529"/>
                  </a:cubicBezTo>
                  <a:cubicBezTo>
                    <a:pt x="1" y="824"/>
                    <a:pt x="238" y="1061"/>
                    <a:pt x="529" y="1061"/>
                  </a:cubicBezTo>
                  <a:cubicBezTo>
                    <a:pt x="824" y="1061"/>
                    <a:pt x="1061" y="824"/>
                    <a:pt x="1061" y="529"/>
                  </a:cubicBezTo>
                  <a:cubicBezTo>
                    <a:pt x="1061" y="238"/>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8"/>
            <p:cNvSpPr/>
            <p:nvPr/>
          </p:nvSpPr>
          <p:spPr>
            <a:xfrm>
              <a:off x="1997162" y="4252315"/>
              <a:ext cx="84963" cy="84965"/>
            </a:xfrm>
            <a:custGeom>
              <a:avLst/>
              <a:gdLst/>
              <a:ahLst/>
              <a:cxnLst/>
              <a:rect l="l" t="t" r="r" b="b"/>
              <a:pathLst>
                <a:path w="1062" h="1062" extrusionOk="0">
                  <a:moveTo>
                    <a:pt x="529" y="1"/>
                  </a:moveTo>
                  <a:cubicBezTo>
                    <a:pt x="238" y="1"/>
                    <a:pt x="1" y="239"/>
                    <a:pt x="1" y="529"/>
                  </a:cubicBezTo>
                  <a:cubicBezTo>
                    <a:pt x="1" y="824"/>
                    <a:pt x="238" y="1061"/>
                    <a:pt x="529" y="1061"/>
                  </a:cubicBezTo>
                  <a:cubicBezTo>
                    <a:pt x="824" y="1061"/>
                    <a:pt x="1061" y="824"/>
                    <a:pt x="1061" y="529"/>
                  </a:cubicBezTo>
                  <a:cubicBezTo>
                    <a:pt x="1061" y="239"/>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8"/>
            <p:cNvSpPr/>
            <p:nvPr/>
          </p:nvSpPr>
          <p:spPr>
            <a:xfrm>
              <a:off x="7276849" y="3895901"/>
              <a:ext cx="66162" cy="65924"/>
            </a:xfrm>
            <a:custGeom>
              <a:avLst/>
              <a:gdLst/>
              <a:ahLst/>
              <a:cxnLst/>
              <a:rect l="l" t="t" r="r" b="b"/>
              <a:pathLst>
                <a:path w="827" h="824" extrusionOk="0">
                  <a:moveTo>
                    <a:pt x="413" y="0"/>
                  </a:moveTo>
                  <a:cubicBezTo>
                    <a:pt x="185" y="0"/>
                    <a:pt x="1" y="184"/>
                    <a:pt x="1" y="411"/>
                  </a:cubicBezTo>
                  <a:cubicBezTo>
                    <a:pt x="1" y="639"/>
                    <a:pt x="185" y="823"/>
                    <a:pt x="413" y="823"/>
                  </a:cubicBezTo>
                  <a:cubicBezTo>
                    <a:pt x="643" y="823"/>
                    <a:pt x="827" y="639"/>
                    <a:pt x="827" y="411"/>
                  </a:cubicBezTo>
                  <a:cubicBezTo>
                    <a:pt x="827" y="184"/>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8"/>
            <p:cNvSpPr/>
            <p:nvPr/>
          </p:nvSpPr>
          <p:spPr>
            <a:xfrm>
              <a:off x="7104763" y="4303998"/>
              <a:ext cx="66242" cy="66164"/>
            </a:xfrm>
            <a:custGeom>
              <a:avLst/>
              <a:gdLst/>
              <a:ahLst/>
              <a:cxnLst/>
              <a:rect l="l" t="t" r="r" b="b"/>
              <a:pathLst>
                <a:path w="828" h="827" extrusionOk="0">
                  <a:moveTo>
                    <a:pt x="413" y="0"/>
                  </a:moveTo>
                  <a:cubicBezTo>
                    <a:pt x="185" y="0"/>
                    <a:pt x="1" y="187"/>
                    <a:pt x="1" y="415"/>
                  </a:cubicBezTo>
                  <a:cubicBezTo>
                    <a:pt x="1" y="643"/>
                    <a:pt x="185" y="827"/>
                    <a:pt x="413" y="827"/>
                  </a:cubicBezTo>
                  <a:cubicBezTo>
                    <a:pt x="643" y="827"/>
                    <a:pt x="827" y="643"/>
                    <a:pt x="827" y="415"/>
                  </a:cubicBezTo>
                  <a:cubicBezTo>
                    <a:pt x="827" y="187"/>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8"/>
            <p:cNvSpPr/>
            <p:nvPr/>
          </p:nvSpPr>
          <p:spPr>
            <a:xfrm>
              <a:off x="1654671" y="1136268"/>
              <a:ext cx="66162" cy="66164"/>
            </a:xfrm>
            <a:custGeom>
              <a:avLst/>
              <a:gdLst/>
              <a:ahLst/>
              <a:cxnLst/>
              <a:rect l="l" t="t" r="r" b="b"/>
              <a:pathLst>
                <a:path w="827" h="827" extrusionOk="0">
                  <a:moveTo>
                    <a:pt x="411" y="0"/>
                  </a:moveTo>
                  <a:cubicBezTo>
                    <a:pt x="184" y="0"/>
                    <a:pt x="0" y="184"/>
                    <a:pt x="0" y="412"/>
                  </a:cubicBezTo>
                  <a:cubicBezTo>
                    <a:pt x="0" y="642"/>
                    <a:pt x="184" y="826"/>
                    <a:pt x="411" y="826"/>
                  </a:cubicBezTo>
                  <a:cubicBezTo>
                    <a:pt x="639" y="826"/>
                    <a:pt x="826" y="642"/>
                    <a:pt x="826" y="412"/>
                  </a:cubicBezTo>
                  <a:cubicBezTo>
                    <a:pt x="826" y="184"/>
                    <a:pt x="639"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8"/>
            <p:cNvSpPr/>
            <p:nvPr/>
          </p:nvSpPr>
          <p:spPr>
            <a:xfrm>
              <a:off x="7429653" y="1307235"/>
              <a:ext cx="91603" cy="91606"/>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8"/>
            <p:cNvSpPr/>
            <p:nvPr/>
          </p:nvSpPr>
          <p:spPr>
            <a:xfrm>
              <a:off x="4522361" y="707530"/>
              <a:ext cx="91603" cy="91606"/>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8"/>
            <p:cNvSpPr/>
            <p:nvPr/>
          </p:nvSpPr>
          <p:spPr>
            <a:xfrm>
              <a:off x="1632190" y="1561965"/>
              <a:ext cx="111123" cy="110887"/>
            </a:xfrm>
            <a:custGeom>
              <a:avLst/>
              <a:gdLst/>
              <a:ahLst/>
              <a:cxnLst/>
              <a:rect l="l" t="t" r="r" b="b"/>
              <a:pathLst>
                <a:path w="1389" h="1386" extrusionOk="0">
                  <a:moveTo>
                    <a:pt x="692" y="1"/>
                  </a:moveTo>
                  <a:cubicBezTo>
                    <a:pt x="311" y="1"/>
                    <a:pt x="0" y="309"/>
                    <a:pt x="0" y="694"/>
                  </a:cubicBezTo>
                  <a:cubicBezTo>
                    <a:pt x="0" y="1075"/>
                    <a:pt x="311" y="1386"/>
                    <a:pt x="692" y="1386"/>
                  </a:cubicBezTo>
                  <a:cubicBezTo>
                    <a:pt x="1077" y="1386"/>
                    <a:pt x="1388" y="1075"/>
                    <a:pt x="1388" y="694"/>
                  </a:cubicBezTo>
                  <a:cubicBezTo>
                    <a:pt x="1388" y="309"/>
                    <a:pt x="1077" y="1"/>
                    <a:pt x="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8"/>
            <p:cNvSpPr/>
            <p:nvPr/>
          </p:nvSpPr>
          <p:spPr>
            <a:xfrm>
              <a:off x="2090525" y="1077065"/>
              <a:ext cx="41841" cy="41603"/>
            </a:xfrm>
            <a:custGeom>
              <a:avLst/>
              <a:gdLst/>
              <a:ahLst/>
              <a:cxnLst/>
              <a:rect l="l" t="t" r="r" b="b"/>
              <a:pathLst>
                <a:path w="523" h="520" extrusionOk="0">
                  <a:moveTo>
                    <a:pt x="262" y="1"/>
                  </a:moveTo>
                  <a:cubicBezTo>
                    <a:pt x="118" y="1"/>
                    <a:pt x="1" y="115"/>
                    <a:pt x="1" y="258"/>
                  </a:cubicBezTo>
                  <a:cubicBezTo>
                    <a:pt x="1" y="402"/>
                    <a:pt x="118" y="519"/>
                    <a:pt x="262" y="519"/>
                  </a:cubicBezTo>
                  <a:cubicBezTo>
                    <a:pt x="406" y="519"/>
                    <a:pt x="523" y="402"/>
                    <a:pt x="523" y="258"/>
                  </a:cubicBezTo>
                  <a:cubicBezTo>
                    <a:pt x="523" y="115"/>
                    <a:pt x="406" y="1"/>
                    <a:pt x="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8"/>
            <p:cNvSpPr/>
            <p:nvPr/>
          </p:nvSpPr>
          <p:spPr>
            <a:xfrm>
              <a:off x="7248208" y="1067225"/>
              <a:ext cx="75282" cy="69044"/>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8"/>
            <p:cNvSpPr/>
            <p:nvPr/>
          </p:nvSpPr>
          <p:spPr>
            <a:xfrm>
              <a:off x="2265330" y="4417282"/>
              <a:ext cx="75282" cy="69044"/>
            </a:xfrm>
            <a:custGeom>
              <a:avLst/>
              <a:gdLst/>
              <a:ahLst/>
              <a:cxnLst/>
              <a:rect l="l" t="t" r="r" b="b"/>
              <a:pathLst>
                <a:path w="941" h="863" extrusionOk="0">
                  <a:moveTo>
                    <a:pt x="475" y="1"/>
                  </a:moveTo>
                  <a:cubicBezTo>
                    <a:pt x="274" y="1"/>
                    <a:pt x="95" y="139"/>
                    <a:pt x="51" y="341"/>
                  </a:cubicBezTo>
                  <a:cubicBezTo>
                    <a:pt x="0" y="575"/>
                    <a:pt x="147" y="803"/>
                    <a:pt x="382" y="852"/>
                  </a:cubicBezTo>
                  <a:cubicBezTo>
                    <a:pt x="412" y="859"/>
                    <a:pt x="442" y="862"/>
                    <a:pt x="472" y="862"/>
                  </a:cubicBezTo>
                  <a:cubicBezTo>
                    <a:pt x="670" y="862"/>
                    <a:pt x="849" y="722"/>
                    <a:pt x="890" y="522"/>
                  </a:cubicBezTo>
                  <a:cubicBezTo>
                    <a:pt x="940" y="287"/>
                    <a:pt x="794" y="60"/>
                    <a:pt x="562" y="9"/>
                  </a:cubicBezTo>
                  <a:cubicBezTo>
                    <a:pt x="533" y="4"/>
                    <a:pt x="504" y="1"/>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8"/>
            <p:cNvSpPr/>
            <p:nvPr/>
          </p:nvSpPr>
          <p:spPr>
            <a:xfrm>
              <a:off x="1865238" y="685849"/>
              <a:ext cx="5522493" cy="3773276"/>
            </a:xfrm>
            <a:custGeom>
              <a:avLst/>
              <a:gdLst/>
              <a:ahLst/>
              <a:cxnLst/>
              <a:rect l="l" t="t" r="r" b="b"/>
              <a:pathLst>
                <a:path w="69029" h="47163" extrusionOk="0">
                  <a:moveTo>
                    <a:pt x="49721" y="1"/>
                  </a:moveTo>
                  <a:cubicBezTo>
                    <a:pt x="45687" y="1"/>
                    <a:pt x="41583" y="1235"/>
                    <a:pt x="37957" y="3081"/>
                  </a:cubicBezTo>
                  <a:cubicBezTo>
                    <a:pt x="34762" y="4714"/>
                    <a:pt x="31698" y="6871"/>
                    <a:pt x="28119" y="7346"/>
                  </a:cubicBezTo>
                  <a:cubicBezTo>
                    <a:pt x="27557" y="7420"/>
                    <a:pt x="26998" y="7453"/>
                    <a:pt x="26440" y="7453"/>
                  </a:cubicBezTo>
                  <a:cubicBezTo>
                    <a:pt x="24560" y="7453"/>
                    <a:pt x="22694" y="7106"/>
                    <a:pt x="20823" y="6922"/>
                  </a:cubicBezTo>
                  <a:cubicBezTo>
                    <a:pt x="19960" y="6838"/>
                    <a:pt x="19084" y="6794"/>
                    <a:pt x="18201" y="6794"/>
                  </a:cubicBezTo>
                  <a:cubicBezTo>
                    <a:pt x="13150" y="6797"/>
                    <a:pt x="7908" y="8210"/>
                    <a:pt x="4382" y="11548"/>
                  </a:cubicBezTo>
                  <a:cubicBezTo>
                    <a:pt x="1720" y="14063"/>
                    <a:pt x="285" y="17468"/>
                    <a:pt x="121" y="20803"/>
                  </a:cubicBezTo>
                  <a:cubicBezTo>
                    <a:pt x="1" y="23245"/>
                    <a:pt x="466" y="25911"/>
                    <a:pt x="1583" y="28092"/>
                  </a:cubicBezTo>
                  <a:cubicBezTo>
                    <a:pt x="2837" y="30540"/>
                    <a:pt x="5858" y="32608"/>
                    <a:pt x="4924" y="35354"/>
                  </a:cubicBezTo>
                  <a:cubicBezTo>
                    <a:pt x="4915" y="35388"/>
                    <a:pt x="4901" y="35425"/>
                    <a:pt x="4891" y="35458"/>
                  </a:cubicBezTo>
                  <a:cubicBezTo>
                    <a:pt x="3731" y="38967"/>
                    <a:pt x="6417" y="42422"/>
                    <a:pt x="9909" y="42422"/>
                  </a:cubicBezTo>
                  <a:cubicBezTo>
                    <a:pt x="10257" y="42422"/>
                    <a:pt x="10615" y="42386"/>
                    <a:pt x="10979" y="42315"/>
                  </a:cubicBezTo>
                  <a:cubicBezTo>
                    <a:pt x="13826" y="41744"/>
                    <a:pt x="16716" y="41459"/>
                    <a:pt x="19599" y="41459"/>
                  </a:cubicBezTo>
                  <a:cubicBezTo>
                    <a:pt x="23289" y="41459"/>
                    <a:pt x="26972" y="41924"/>
                    <a:pt x="30564" y="42851"/>
                  </a:cubicBezTo>
                  <a:lnTo>
                    <a:pt x="46758" y="47035"/>
                  </a:lnTo>
                  <a:cubicBezTo>
                    <a:pt x="47584" y="47118"/>
                    <a:pt x="48410" y="47163"/>
                    <a:pt x="49236" y="47163"/>
                  </a:cubicBezTo>
                  <a:cubicBezTo>
                    <a:pt x="55512" y="47163"/>
                    <a:pt x="61579" y="44700"/>
                    <a:pt x="66095" y="40248"/>
                  </a:cubicBezTo>
                  <a:cubicBezTo>
                    <a:pt x="67807" y="37622"/>
                    <a:pt x="69029" y="36007"/>
                    <a:pt x="68915" y="31016"/>
                  </a:cubicBezTo>
                  <a:cubicBezTo>
                    <a:pt x="68798" y="26009"/>
                    <a:pt x="62814" y="19723"/>
                    <a:pt x="61931" y="17615"/>
                  </a:cubicBezTo>
                  <a:cubicBezTo>
                    <a:pt x="61057" y="15538"/>
                    <a:pt x="63276" y="11481"/>
                    <a:pt x="62924" y="9260"/>
                  </a:cubicBezTo>
                  <a:cubicBezTo>
                    <a:pt x="62148" y="4356"/>
                    <a:pt x="57559" y="867"/>
                    <a:pt x="52140" y="158"/>
                  </a:cubicBezTo>
                  <a:cubicBezTo>
                    <a:pt x="51340" y="51"/>
                    <a:pt x="50531" y="1"/>
                    <a:pt x="497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8"/>
            <p:cNvSpPr/>
            <p:nvPr/>
          </p:nvSpPr>
          <p:spPr>
            <a:xfrm>
              <a:off x="6973959" y="1770214"/>
              <a:ext cx="858027" cy="682523"/>
            </a:xfrm>
            <a:custGeom>
              <a:avLst/>
              <a:gdLst/>
              <a:ahLst/>
              <a:cxnLst/>
              <a:rect l="l" t="t" r="r" b="b"/>
              <a:pathLst>
                <a:path w="10725" h="8531" extrusionOk="0">
                  <a:moveTo>
                    <a:pt x="5102" y="1"/>
                  </a:moveTo>
                  <a:cubicBezTo>
                    <a:pt x="3336" y="1"/>
                    <a:pt x="1519" y="586"/>
                    <a:pt x="924" y="1918"/>
                  </a:cubicBezTo>
                  <a:cubicBezTo>
                    <a:pt x="1" y="3975"/>
                    <a:pt x="3175" y="5526"/>
                    <a:pt x="4529" y="7329"/>
                  </a:cubicBezTo>
                  <a:cubicBezTo>
                    <a:pt x="5175" y="8186"/>
                    <a:pt x="5888" y="8530"/>
                    <a:pt x="6584" y="8530"/>
                  </a:cubicBezTo>
                  <a:cubicBezTo>
                    <a:pt x="7921" y="8530"/>
                    <a:pt x="9196" y="7249"/>
                    <a:pt x="9801" y="5895"/>
                  </a:cubicBezTo>
                  <a:cubicBezTo>
                    <a:pt x="10725" y="3837"/>
                    <a:pt x="9801" y="1422"/>
                    <a:pt x="7744" y="502"/>
                  </a:cubicBezTo>
                  <a:cubicBezTo>
                    <a:pt x="7018" y="175"/>
                    <a:pt x="6068" y="1"/>
                    <a:pt x="5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8"/>
            <p:cNvSpPr/>
            <p:nvPr/>
          </p:nvSpPr>
          <p:spPr>
            <a:xfrm>
              <a:off x="1482025" y="3212353"/>
              <a:ext cx="679301" cy="615958"/>
            </a:xfrm>
            <a:custGeom>
              <a:avLst/>
              <a:gdLst/>
              <a:ahLst/>
              <a:cxnLst/>
              <a:rect l="l" t="t" r="r" b="b"/>
              <a:pathLst>
                <a:path w="8491" h="7699" extrusionOk="0">
                  <a:moveTo>
                    <a:pt x="4102" y="1"/>
                  </a:moveTo>
                  <a:cubicBezTo>
                    <a:pt x="3038" y="1"/>
                    <a:pt x="1990" y="322"/>
                    <a:pt x="1348" y="1095"/>
                  </a:cubicBezTo>
                  <a:cubicBezTo>
                    <a:pt x="0" y="2710"/>
                    <a:pt x="2031" y="4550"/>
                    <a:pt x="2556" y="6310"/>
                  </a:cubicBezTo>
                  <a:cubicBezTo>
                    <a:pt x="2854" y="7310"/>
                    <a:pt x="3446" y="7698"/>
                    <a:pt x="4135" y="7698"/>
                  </a:cubicBezTo>
                  <a:cubicBezTo>
                    <a:pt x="5138" y="7698"/>
                    <a:pt x="6343" y="6875"/>
                    <a:pt x="7142" y="5918"/>
                  </a:cubicBezTo>
                  <a:cubicBezTo>
                    <a:pt x="8487" y="4299"/>
                    <a:pt x="8490" y="2085"/>
                    <a:pt x="7149" y="964"/>
                  </a:cubicBezTo>
                  <a:cubicBezTo>
                    <a:pt x="6446" y="382"/>
                    <a:pt x="5266" y="1"/>
                    <a:pt x="4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8"/>
            <p:cNvSpPr/>
            <p:nvPr/>
          </p:nvSpPr>
          <p:spPr>
            <a:xfrm>
              <a:off x="2379814" y="1333076"/>
              <a:ext cx="4592864" cy="3194120"/>
            </a:xfrm>
            <a:custGeom>
              <a:avLst/>
              <a:gdLst/>
              <a:ahLst/>
              <a:cxnLst/>
              <a:rect l="l" t="t" r="r" b="b"/>
              <a:pathLst>
                <a:path w="57409" h="39924" extrusionOk="0">
                  <a:moveTo>
                    <a:pt x="41442" y="1"/>
                  </a:moveTo>
                  <a:cubicBezTo>
                    <a:pt x="40809" y="1"/>
                    <a:pt x="40177" y="37"/>
                    <a:pt x="39550" y="109"/>
                  </a:cubicBezTo>
                  <a:cubicBezTo>
                    <a:pt x="35241" y="597"/>
                    <a:pt x="30969" y="3304"/>
                    <a:pt x="26644" y="3304"/>
                  </a:cubicBezTo>
                  <a:cubicBezTo>
                    <a:pt x="26399" y="3304"/>
                    <a:pt x="26154" y="3295"/>
                    <a:pt x="25908" y="3277"/>
                  </a:cubicBezTo>
                  <a:cubicBezTo>
                    <a:pt x="23814" y="3120"/>
                    <a:pt x="21881" y="2180"/>
                    <a:pt x="19898" y="1501"/>
                  </a:cubicBezTo>
                  <a:cubicBezTo>
                    <a:pt x="17859" y="802"/>
                    <a:pt x="15655" y="398"/>
                    <a:pt x="13483" y="398"/>
                  </a:cubicBezTo>
                  <a:cubicBezTo>
                    <a:pt x="10616" y="398"/>
                    <a:pt x="7802" y="1102"/>
                    <a:pt x="5494" y="2762"/>
                  </a:cubicBezTo>
                  <a:cubicBezTo>
                    <a:pt x="2888" y="4632"/>
                    <a:pt x="1162" y="7572"/>
                    <a:pt x="507" y="10686"/>
                  </a:cubicBezTo>
                  <a:cubicBezTo>
                    <a:pt x="28" y="12968"/>
                    <a:pt x="1" y="15570"/>
                    <a:pt x="593" y="17834"/>
                  </a:cubicBezTo>
                  <a:cubicBezTo>
                    <a:pt x="1256" y="20380"/>
                    <a:pt x="2329" y="22601"/>
                    <a:pt x="2245" y="25314"/>
                  </a:cubicBezTo>
                  <a:cubicBezTo>
                    <a:pt x="2159" y="28181"/>
                    <a:pt x="1580" y="30659"/>
                    <a:pt x="2078" y="33589"/>
                  </a:cubicBezTo>
                  <a:cubicBezTo>
                    <a:pt x="2736" y="37451"/>
                    <a:pt x="6385" y="39923"/>
                    <a:pt x="11969" y="39923"/>
                  </a:cubicBezTo>
                  <a:cubicBezTo>
                    <a:pt x="14052" y="39923"/>
                    <a:pt x="16405" y="39579"/>
                    <a:pt x="18971" y="38835"/>
                  </a:cubicBezTo>
                  <a:cubicBezTo>
                    <a:pt x="22988" y="37671"/>
                    <a:pt x="27153" y="37012"/>
                    <a:pt x="31330" y="36875"/>
                  </a:cubicBezTo>
                  <a:cubicBezTo>
                    <a:pt x="31630" y="36865"/>
                    <a:pt x="31928" y="36860"/>
                    <a:pt x="32226" y="36860"/>
                  </a:cubicBezTo>
                  <a:cubicBezTo>
                    <a:pt x="35807" y="36860"/>
                    <a:pt x="39244" y="37524"/>
                    <a:pt x="42815" y="37852"/>
                  </a:cubicBezTo>
                  <a:cubicBezTo>
                    <a:pt x="43587" y="37922"/>
                    <a:pt x="44369" y="37965"/>
                    <a:pt x="45149" y="37965"/>
                  </a:cubicBezTo>
                  <a:cubicBezTo>
                    <a:pt x="47133" y="37965"/>
                    <a:pt x="49109" y="37687"/>
                    <a:pt x="50909" y="36881"/>
                  </a:cubicBezTo>
                  <a:cubicBezTo>
                    <a:pt x="53291" y="35817"/>
                    <a:pt x="55248" y="33834"/>
                    <a:pt x="56278" y="31435"/>
                  </a:cubicBezTo>
                  <a:cubicBezTo>
                    <a:pt x="57312" y="29037"/>
                    <a:pt x="57409" y="26254"/>
                    <a:pt x="56543" y="23792"/>
                  </a:cubicBezTo>
                  <a:cubicBezTo>
                    <a:pt x="55873" y="21879"/>
                    <a:pt x="54649" y="20156"/>
                    <a:pt x="54275" y="18163"/>
                  </a:cubicBezTo>
                  <a:cubicBezTo>
                    <a:pt x="53826" y="15801"/>
                    <a:pt x="54629" y="13383"/>
                    <a:pt x="54545" y="10981"/>
                  </a:cubicBezTo>
                  <a:cubicBezTo>
                    <a:pt x="54425" y="7512"/>
                    <a:pt x="52381" y="4254"/>
                    <a:pt x="49501" y="2320"/>
                  </a:cubicBezTo>
                  <a:cubicBezTo>
                    <a:pt x="47142" y="738"/>
                    <a:pt x="44290" y="1"/>
                    <a:pt x="41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8"/>
            <p:cNvSpPr/>
            <p:nvPr/>
          </p:nvSpPr>
          <p:spPr>
            <a:xfrm>
              <a:off x="3793938" y="753292"/>
              <a:ext cx="601059" cy="398585"/>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68"/>
          <p:cNvGrpSpPr/>
          <p:nvPr/>
        </p:nvGrpSpPr>
        <p:grpSpPr>
          <a:xfrm>
            <a:off x="1901079" y="980181"/>
            <a:ext cx="5677699" cy="3438377"/>
            <a:chOff x="1901079" y="980181"/>
            <a:chExt cx="5677699" cy="3438377"/>
          </a:xfrm>
        </p:grpSpPr>
        <p:grpSp>
          <p:nvGrpSpPr>
            <p:cNvPr id="2241" name="Google Shape;2241;p68"/>
            <p:cNvGrpSpPr/>
            <p:nvPr/>
          </p:nvGrpSpPr>
          <p:grpSpPr>
            <a:xfrm>
              <a:off x="1901079" y="2102787"/>
              <a:ext cx="1374043" cy="733158"/>
              <a:chOff x="1901079" y="2102787"/>
              <a:chExt cx="1374043" cy="733158"/>
            </a:xfrm>
          </p:grpSpPr>
          <p:grpSp>
            <p:nvGrpSpPr>
              <p:cNvPr id="2242" name="Google Shape;2242;p68"/>
              <p:cNvGrpSpPr/>
              <p:nvPr/>
            </p:nvGrpSpPr>
            <p:grpSpPr>
              <a:xfrm>
                <a:off x="1901079" y="2476723"/>
                <a:ext cx="916429" cy="359222"/>
                <a:chOff x="1901079" y="2476723"/>
                <a:chExt cx="916429" cy="359222"/>
              </a:xfrm>
            </p:grpSpPr>
            <p:sp>
              <p:nvSpPr>
                <p:cNvPr id="2243" name="Google Shape;2243;p68"/>
                <p:cNvSpPr/>
                <p:nvPr/>
              </p:nvSpPr>
              <p:spPr>
                <a:xfrm>
                  <a:off x="1901079" y="2476723"/>
                  <a:ext cx="916429" cy="359222"/>
                </a:xfrm>
                <a:custGeom>
                  <a:avLst/>
                  <a:gdLst/>
                  <a:ahLst/>
                  <a:cxnLst/>
                  <a:rect l="l" t="t" r="r" b="b"/>
                  <a:pathLst>
                    <a:path w="11455" h="4490" extrusionOk="0">
                      <a:moveTo>
                        <a:pt x="9798" y="0"/>
                      </a:moveTo>
                      <a:cubicBezTo>
                        <a:pt x="9710" y="0"/>
                        <a:pt x="9620" y="8"/>
                        <a:pt x="9531" y="24"/>
                      </a:cubicBezTo>
                      <a:lnTo>
                        <a:pt x="1396" y="1439"/>
                      </a:lnTo>
                      <a:cubicBezTo>
                        <a:pt x="559" y="1583"/>
                        <a:pt x="1" y="2379"/>
                        <a:pt x="148" y="3215"/>
                      </a:cubicBezTo>
                      <a:cubicBezTo>
                        <a:pt x="277" y="3962"/>
                        <a:pt x="925" y="4490"/>
                        <a:pt x="1657" y="4490"/>
                      </a:cubicBezTo>
                      <a:cubicBezTo>
                        <a:pt x="1745" y="4490"/>
                        <a:pt x="1835" y="4482"/>
                        <a:pt x="1924" y="4467"/>
                      </a:cubicBezTo>
                      <a:lnTo>
                        <a:pt x="8628" y="3302"/>
                      </a:lnTo>
                      <a:lnTo>
                        <a:pt x="10056" y="3051"/>
                      </a:lnTo>
                      <a:cubicBezTo>
                        <a:pt x="10892" y="2907"/>
                        <a:pt x="11454" y="2111"/>
                        <a:pt x="11307" y="1275"/>
                      </a:cubicBezTo>
                      <a:cubicBezTo>
                        <a:pt x="11178" y="528"/>
                        <a:pt x="10530"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8"/>
                <p:cNvSpPr/>
                <p:nvPr/>
              </p:nvSpPr>
              <p:spPr>
                <a:xfrm>
                  <a:off x="2175407" y="2651930"/>
                  <a:ext cx="417533" cy="80405"/>
                </a:xfrm>
                <a:custGeom>
                  <a:avLst/>
                  <a:gdLst/>
                  <a:ahLst/>
                  <a:cxnLst/>
                  <a:rect l="l" t="t" r="r" b="b"/>
                  <a:pathLst>
                    <a:path w="5219" h="1005" extrusionOk="0">
                      <a:moveTo>
                        <a:pt x="5156" y="0"/>
                      </a:moveTo>
                      <a:cubicBezTo>
                        <a:pt x="5152" y="0"/>
                        <a:pt x="5149" y="1"/>
                        <a:pt x="5145" y="1"/>
                      </a:cubicBezTo>
                      <a:lnTo>
                        <a:pt x="54" y="888"/>
                      </a:lnTo>
                      <a:cubicBezTo>
                        <a:pt x="21" y="895"/>
                        <a:pt x="0" y="925"/>
                        <a:pt x="7" y="955"/>
                      </a:cubicBezTo>
                      <a:cubicBezTo>
                        <a:pt x="11" y="985"/>
                        <a:pt x="37" y="1005"/>
                        <a:pt x="64" y="1005"/>
                      </a:cubicBezTo>
                      <a:lnTo>
                        <a:pt x="74" y="1005"/>
                      </a:lnTo>
                      <a:lnTo>
                        <a:pt x="5165" y="119"/>
                      </a:lnTo>
                      <a:cubicBezTo>
                        <a:pt x="5199" y="112"/>
                        <a:pt x="5219" y="82"/>
                        <a:pt x="5215" y="49"/>
                      </a:cubicBezTo>
                      <a:cubicBezTo>
                        <a:pt x="5210" y="22"/>
                        <a:pt x="5185" y="0"/>
                        <a:pt x="5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8"/>
                <p:cNvSpPr/>
                <p:nvPr/>
              </p:nvSpPr>
              <p:spPr>
                <a:xfrm>
                  <a:off x="2034123" y="2607528"/>
                  <a:ext cx="400733" cy="77525"/>
                </a:xfrm>
                <a:custGeom>
                  <a:avLst/>
                  <a:gdLst/>
                  <a:ahLst/>
                  <a:cxnLst/>
                  <a:rect l="l" t="t" r="r" b="b"/>
                  <a:pathLst>
                    <a:path w="5009" h="969" extrusionOk="0">
                      <a:moveTo>
                        <a:pt x="4947" y="0"/>
                      </a:moveTo>
                      <a:cubicBezTo>
                        <a:pt x="4943" y="0"/>
                        <a:pt x="4938" y="1"/>
                        <a:pt x="4934" y="2"/>
                      </a:cubicBezTo>
                      <a:lnTo>
                        <a:pt x="54" y="851"/>
                      </a:lnTo>
                      <a:cubicBezTo>
                        <a:pt x="20" y="857"/>
                        <a:pt x="0" y="888"/>
                        <a:pt x="7" y="918"/>
                      </a:cubicBezTo>
                      <a:cubicBezTo>
                        <a:pt x="11" y="948"/>
                        <a:pt x="34" y="968"/>
                        <a:pt x="64" y="968"/>
                      </a:cubicBezTo>
                      <a:lnTo>
                        <a:pt x="74" y="968"/>
                      </a:lnTo>
                      <a:lnTo>
                        <a:pt x="4954" y="118"/>
                      </a:lnTo>
                      <a:cubicBezTo>
                        <a:pt x="4988" y="112"/>
                        <a:pt x="5008" y="82"/>
                        <a:pt x="5001" y="51"/>
                      </a:cubicBezTo>
                      <a:cubicBezTo>
                        <a:pt x="4998" y="22"/>
                        <a:pt x="4975" y="0"/>
                        <a:pt x="4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8"/>
                <p:cNvSpPr/>
                <p:nvPr/>
              </p:nvSpPr>
              <p:spPr>
                <a:xfrm>
                  <a:off x="2473257" y="2572727"/>
                  <a:ext cx="161925" cy="36002"/>
                </a:xfrm>
                <a:custGeom>
                  <a:avLst/>
                  <a:gdLst/>
                  <a:ahLst/>
                  <a:cxnLst/>
                  <a:rect l="l" t="t" r="r" b="b"/>
                  <a:pathLst>
                    <a:path w="2024" h="450" extrusionOk="0">
                      <a:moveTo>
                        <a:pt x="1961" y="0"/>
                      </a:moveTo>
                      <a:cubicBezTo>
                        <a:pt x="1958" y="0"/>
                        <a:pt x="1954" y="1"/>
                        <a:pt x="1951" y="2"/>
                      </a:cubicBezTo>
                      <a:lnTo>
                        <a:pt x="54" y="332"/>
                      </a:lnTo>
                      <a:cubicBezTo>
                        <a:pt x="21" y="336"/>
                        <a:pt x="1" y="366"/>
                        <a:pt x="7" y="400"/>
                      </a:cubicBezTo>
                      <a:cubicBezTo>
                        <a:pt x="11" y="426"/>
                        <a:pt x="34" y="449"/>
                        <a:pt x="64" y="449"/>
                      </a:cubicBezTo>
                      <a:cubicBezTo>
                        <a:pt x="68" y="449"/>
                        <a:pt x="71" y="446"/>
                        <a:pt x="74" y="446"/>
                      </a:cubicBezTo>
                      <a:lnTo>
                        <a:pt x="1971" y="119"/>
                      </a:lnTo>
                      <a:cubicBezTo>
                        <a:pt x="2001" y="111"/>
                        <a:pt x="2024" y="82"/>
                        <a:pt x="2018" y="48"/>
                      </a:cubicBezTo>
                      <a:cubicBezTo>
                        <a:pt x="2012" y="22"/>
                        <a:pt x="1987" y="0"/>
                        <a:pt x="19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68"/>
              <p:cNvGrpSpPr/>
              <p:nvPr/>
            </p:nvGrpSpPr>
            <p:grpSpPr>
              <a:xfrm>
                <a:off x="2016442" y="2102787"/>
                <a:ext cx="1258679" cy="492111"/>
                <a:chOff x="2016442" y="2102787"/>
                <a:chExt cx="1258679" cy="492111"/>
              </a:xfrm>
            </p:grpSpPr>
            <p:sp>
              <p:nvSpPr>
                <p:cNvPr id="2248" name="Google Shape;2248;p68"/>
                <p:cNvSpPr/>
                <p:nvPr/>
              </p:nvSpPr>
              <p:spPr>
                <a:xfrm>
                  <a:off x="2016442" y="2102787"/>
                  <a:ext cx="1258679" cy="492111"/>
                </a:xfrm>
                <a:custGeom>
                  <a:avLst/>
                  <a:gdLst/>
                  <a:ahLst/>
                  <a:cxnLst/>
                  <a:rect l="l" t="t" r="r" b="b"/>
                  <a:pathLst>
                    <a:path w="15733" h="6151" extrusionOk="0">
                      <a:moveTo>
                        <a:pt x="13457" y="1"/>
                      </a:moveTo>
                      <a:cubicBezTo>
                        <a:pt x="13338" y="1"/>
                        <a:pt x="13218" y="11"/>
                        <a:pt x="13097" y="32"/>
                      </a:cubicBezTo>
                      <a:lnTo>
                        <a:pt x="1921" y="1959"/>
                      </a:lnTo>
                      <a:cubicBezTo>
                        <a:pt x="774" y="2156"/>
                        <a:pt x="1" y="3250"/>
                        <a:pt x="198" y="4397"/>
                      </a:cubicBezTo>
                      <a:cubicBezTo>
                        <a:pt x="378" y="5426"/>
                        <a:pt x="1269" y="6150"/>
                        <a:pt x="2279" y="6150"/>
                      </a:cubicBezTo>
                      <a:cubicBezTo>
                        <a:pt x="2398" y="6150"/>
                        <a:pt x="2519" y="6140"/>
                        <a:pt x="2640" y="6120"/>
                      </a:cubicBezTo>
                      <a:lnTo>
                        <a:pt x="11848" y="4531"/>
                      </a:lnTo>
                      <a:lnTo>
                        <a:pt x="13313" y="5468"/>
                      </a:lnTo>
                      <a:lnTo>
                        <a:pt x="13113" y="4313"/>
                      </a:lnTo>
                      <a:lnTo>
                        <a:pt x="13812" y="4193"/>
                      </a:lnTo>
                      <a:cubicBezTo>
                        <a:pt x="14963" y="3995"/>
                        <a:pt x="15732" y="2902"/>
                        <a:pt x="15535" y="1755"/>
                      </a:cubicBezTo>
                      <a:cubicBezTo>
                        <a:pt x="15358" y="725"/>
                        <a:pt x="14465" y="1"/>
                        <a:pt x="13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8"/>
                <p:cNvSpPr/>
                <p:nvPr/>
              </p:nvSpPr>
              <p:spPr>
                <a:xfrm>
                  <a:off x="2320772" y="2204231"/>
                  <a:ext cx="650900" cy="120008"/>
                </a:xfrm>
                <a:custGeom>
                  <a:avLst/>
                  <a:gdLst/>
                  <a:ahLst/>
                  <a:cxnLst/>
                  <a:rect l="l" t="t" r="r" b="b"/>
                  <a:pathLst>
                    <a:path w="8136" h="1500" extrusionOk="0">
                      <a:moveTo>
                        <a:pt x="8068" y="1"/>
                      </a:moveTo>
                      <a:cubicBezTo>
                        <a:pt x="8065" y="1"/>
                        <a:pt x="8063" y="1"/>
                        <a:pt x="8061" y="1"/>
                      </a:cubicBezTo>
                      <a:lnTo>
                        <a:pt x="53" y="1383"/>
                      </a:lnTo>
                      <a:cubicBezTo>
                        <a:pt x="23" y="1390"/>
                        <a:pt x="0" y="1420"/>
                        <a:pt x="7" y="1450"/>
                      </a:cubicBezTo>
                      <a:cubicBezTo>
                        <a:pt x="10" y="1480"/>
                        <a:pt x="36" y="1500"/>
                        <a:pt x="64" y="1500"/>
                      </a:cubicBezTo>
                      <a:lnTo>
                        <a:pt x="73" y="1500"/>
                      </a:lnTo>
                      <a:lnTo>
                        <a:pt x="8081" y="118"/>
                      </a:lnTo>
                      <a:cubicBezTo>
                        <a:pt x="8112" y="112"/>
                        <a:pt x="8135" y="81"/>
                        <a:pt x="8129" y="52"/>
                      </a:cubicBezTo>
                      <a:cubicBezTo>
                        <a:pt x="8125" y="20"/>
                        <a:pt x="8096" y="1"/>
                        <a:pt x="8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8"/>
                <p:cNvSpPr/>
                <p:nvPr/>
              </p:nvSpPr>
              <p:spPr>
                <a:xfrm>
                  <a:off x="2346693" y="2371758"/>
                  <a:ext cx="551377" cy="102966"/>
                </a:xfrm>
                <a:custGeom>
                  <a:avLst/>
                  <a:gdLst/>
                  <a:ahLst/>
                  <a:cxnLst/>
                  <a:rect l="l" t="t" r="r" b="b"/>
                  <a:pathLst>
                    <a:path w="6892" h="1287" extrusionOk="0">
                      <a:moveTo>
                        <a:pt x="6829" y="0"/>
                      </a:moveTo>
                      <a:cubicBezTo>
                        <a:pt x="6825" y="0"/>
                        <a:pt x="6821" y="1"/>
                        <a:pt x="6817" y="2"/>
                      </a:cubicBezTo>
                      <a:lnTo>
                        <a:pt x="54" y="1169"/>
                      </a:lnTo>
                      <a:cubicBezTo>
                        <a:pt x="24" y="1172"/>
                        <a:pt x="1" y="1203"/>
                        <a:pt x="7" y="1235"/>
                      </a:cubicBezTo>
                      <a:cubicBezTo>
                        <a:pt x="10" y="1266"/>
                        <a:pt x="37" y="1286"/>
                        <a:pt x="64" y="1286"/>
                      </a:cubicBezTo>
                      <a:cubicBezTo>
                        <a:pt x="67" y="1286"/>
                        <a:pt x="70" y="1283"/>
                        <a:pt x="74" y="1283"/>
                      </a:cubicBezTo>
                      <a:lnTo>
                        <a:pt x="6837" y="119"/>
                      </a:lnTo>
                      <a:cubicBezTo>
                        <a:pt x="6871" y="112"/>
                        <a:pt x="6891" y="82"/>
                        <a:pt x="6888" y="48"/>
                      </a:cubicBezTo>
                      <a:cubicBezTo>
                        <a:pt x="6882" y="22"/>
                        <a:pt x="6858" y="0"/>
                        <a:pt x="6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8"/>
                <p:cNvSpPr/>
                <p:nvPr/>
              </p:nvSpPr>
              <p:spPr>
                <a:xfrm>
                  <a:off x="2175407" y="2326796"/>
                  <a:ext cx="563138" cy="104807"/>
                </a:xfrm>
                <a:custGeom>
                  <a:avLst/>
                  <a:gdLst/>
                  <a:ahLst/>
                  <a:cxnLst/>
                  <a:rect l="l" t="t" r="r" b="b"/>
                  <a:pathLst>
                    <a:path w="7039" h="1310" extrusionOk="0">
                      <a:moveTo>
                        <a:pt x="6977" y="0"/>
                      </a:moveTo>
                      <a:cubicBezTo>
                        <a:pt x="6973" y="0"/>
                        <a:pt x="6969" y="1"/>
                        <a:pt x="6965" y="2"/>
                      </a:cubicBezTo>
                      <a:lnTo>
                        <a:pt x="54" y="1192"/>
                      </a:lnTo>
                      <a:cubicBezTo>
                        <a:pt x="21" y="1199"/>
                        <a:pt x="0" y="1229"/>
                        <a:pt x="7" y="1259"/>
                      </a:cubicBezTo>
                      <a:cubicBezTo>
                        <a:pt x="11" y="1289"/>
                        <a:pt x="37" y="1309"/>
                        <a:pt x="64" y="1309"/>
                      </a:cubicBezTo>
                      <a:lnTo>
                        <a:pt x="74" y="1309"/>
                      </a:lnTo>
                      <a:lnTo>
                        <a:pt x="6985" y="119"/>
                      </a:lnTo>
                      <a:cubicBezTo>
                        <a:pt x="7019" y="112"/>
                        <a:pt x="7039" y="82"/>
                        <a:pt x="7035" y="48"/>
                      </a:cubicBezTo>
                      <a:cubicBezTo>
                        <a:pt x="7029" y="22"/>
                        <a:pt x="7005"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8"/>
                <p:cNvSpPr/>
                <p:nvPr/>
              </p:nvSpPr>
              <p:spPr>
                <a:xfrm>
                  <a:off x="2777506" y="2284235"/>
                  <a:ext cx="207766" cy="43523"/>
                </a:xfrm>
                <a:custGeom>
                  <a:avLst/>
                  <a:gdLst/>
                  <a:ahLst/>
                  <a:cxnLst/>
                  <a:rect l="l" t="t" r="r" b="b"/>
                  <a:pathLst>
                    <a:path w="2597" h="544" extrusionOk="0">
                      <a:moveTo>
                        <a:pt x="2534" y="0"/>
                      </a:moveTo>
                      <a:cubicBezTo>
                        <a:pt x="2531" y="0"/>
                        <a:pt x="2527" y="1"/>
                        <a:pt x="2523" y="1"/>
                      </a:cubicBezTo>
                      <a:lnTo>
                        <a:pt x="55" y="426"/>
                      </a:lnTo>
                      <a:cubicBezTo>
                        <a:pt x="21" y="433"/>
                        <a:pt x="1" y="463"/>
                        <a:pt x="4" y="497"/>
                      </a:cubicBezTo>
                      <a:cubicBezTo>
                        <a:pt x="11" y="523"/>
                        <a:pt x="34" y="543"/>
                        <a:pt x="64" y="543"/>
                      </a:cubicBezTo>
                      <a:lnTo>
                        <a:pt x="75" y="543"/>
                      </a:lnTo>
                      <a:lnTo>
                        <a:pt x="2543" y="118"/>
                      </a:lnTo>
                      <a:cubicBezTo>
                        <a:pt x="2576" y="112"/>
                        <a:pt x="2596" y="82"/>
                        <a:pt x="2593" y="49"/>
                      </a:cubicBezTo>
                      <a:cubicBezTo>
                        <a:pt x="2587" y="22"/>
                        <a:pt x="2563" y="0"/>
                        <a:pt x="2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3" name="Google Shape;2253;p68"/>
            <p:cNvGrpSpPr/>
            <p:nvPr/>
          </p:nvGrpSpPr>
          <p:grpSpPr>
            <a:xfrm>
              <a:off x="2247170" y="980181"/>
              <a:ext cx="710262" cy="648361"/>
              <a:chOff x="2247170" y="980181"/>
              <a:chExt cx="710262" cy="648361"/>
            </a:xfrm>
          </p:grpSpPr>
          <p:sp>
            <p:nvSpPr>
              <p:cNvPr id="2254" name="Google Shape;2254;p68"/>
              <p:cNvSpPr/>
              <p:nvPr/>
            </p:nvSpPr>
            <p:spPr>
              <a:xfrm>
                <a:off x="2247170" y="980181"/>
                <a:ext cx="710262" cy="648361"/>
              </a:xfrm>
              <a:custGeom>
                <a:avLst/>
                <a:gdLst/>
                <a:ahLst/>
                <a:cxnLst/>
                <a:rect l="l" t="t" r="r" b="b"/>
                <a:pathLst>
                  <a:path w="8878" h="8104" extrusionOk="0">
                    <a:moveTo>
                      <a:pt x="6260" y="0"/>
                    </a:moveTo>
                    <a:cubicBezTo>
                      <a:pt x="6127" y="0"/>
                      <a:pt x="5992" y="14"/>
                      <a:pt x="5857" y="41"/>
                    </a:cubicBezTo>
                    <a:lnTo>
                      <a:pt x="1766" y="884"/>
                    </a:lnTo>
                    <a:cubicBezTo>
                      <a:pt x="692" y="1105"/>
                      <a:pt x="0" y="2159"/>
                      <a:pt x="221" y="3232"/>
                    </a:cubicBezTo>
                    <a:lnTo>
                      <a:pt x="669" y="5406"/>
                    </a:lnTo>
                    <a:cubicBezTo>
                      <a:pt x="862" y="6349"/>
                      <a:pt x="1693" y="6997"/>
                      <a:pt x="2616" y="6997"/>
                    </a:cubicBezTo>
                    <a:cubicBezTo>
                      <a:pt x="2748" y="6997"/>
                      <a:pt x="2883" y="6983"/>
                      <a:pt x="3017" y="6956"/>
                    </a:cubicBezTo>
                    <a:lnTo>
                      <a:pt x="3445" y="6865"/>
                    </a:lnTo>
                    <a:lnTo>
                      <a:pt x="5325" y="8103"/>
                    </a:lnTo>
                    <a:lnTo>
                      <a:pt x="6560" y="6226"/>
                    </a:lnTo>
                    <a:lnTo>
                      <a:pt x="7108" y="6113"/>
                    </a:lnTo>
                    <a:cubicBezTo>
                      <a:pt x="8186" y="5888"/>
                      <a:pt x="8878" y="4838"/>
                      <a:pt x="8657" y="3761"/>
                    </a:cubicBezTo>
                    <a:lnTo>
                      <a:pt x="8209" y="1587"/>
                    </a:lnTo>
                    <a:cubicBezTo>
                      <a:pt x="8013" y="648"/>
                      <a:pt x="7185" y="0"/>
                      <a:pt x="6260"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8"/>
              <p:cNvSpPr/>
              <p:nvPr/>
            </p:nvSpPr>
            <p:spPr>
              <a:xfrm>
                <a:off x="2594221" y="1130027"/>
                <a:ext cx="221687" cy="189372"/>
              </a:xfrm>
              <a:custGeom>
                <a:avLst/>
                <a:gdLst/>
                <a:ahLst/>
                <a:cxnLst/>
                <a:rect l="l" t="t" r="r" b="b"/>
                <a:pathLst>
                  <a:path w="2771" h="2367" extrusionOk="0">
                    <a:moveTo>
                      <a:pt x="2021" y="0"/>
                    </a:moveTo>
                    <a:cubicBezTo>
                      <a:pt x="1979" y="0"/>
                      <a:pt x="1938" y="4"/>
                      <a:pt x="1897" y="11"/>
                    </a:cubicBezTo>
                    <a:cubicBezTo>
                      <a:pt x="1600" y="68"/>
                      <a:pt x="1382" y="302"/>
                      <a:pt x="1332" y="587"/>
                    </a:cubicBezTo>
                    <a:cubicBezTo>
                      <a:pt x="1206" y="376"/>
                      <a:pt x="979" y="240"/>
                      <a:pt x="730" y="240"/>
                    </a:cubicBezTo>
                    <a:cubicBezTo>
                      <a:pt x="687" y="240"/>
                      <a:pt x="643" y="244"/>
                      <a:pt x="599" y="252"/>
                    </a:cubicBezTo>
                    <a:cubicBezTo>
                      <a:pt x="235" y="319"/>
                      <a:pt x="1" y="643"/>
                      <a:pt x="44" y="1009"/>
                    </a:cubicBezTo>
                    <a:cubicBezTo>
                      <a:pt x="84" y="1356"/>
                      <a:pt x="368" y="1583"/>
                      <a:pt x="646" y="1754"/>
                    </a:cubicBezTo>
                    <a:cubicBezTo>
                      <a:pt x="984" y="1965"/>
                      <a:pt x="1322" y="2176"/>
                      <a:pt x="1666" y="2366"/>
                    </a:cubicBezTo>
                    <a:cubicBezTo>
                      <a:pt x="1667" y="2366"/>
                      <a:pt x="1667" y="2366"/>
                      <a:pt x="1667" y="2366"/>
                    </a:cubicBezTo>
                    <a:cubicBezTo>
                      <a:pt x="1706" y="2366"/>
                      <a:pt x="2309" y="1559"/>
                      <a:pt x="2366" y="1480"/>
                    </a:cubicBezTo>
                    <a:cubicBezTo>
                      <a:pt x="2559" y="1225"/>
                      <a:pt x="2770" y="918"/>
                      <a:pt x="2716" y="580"/>
                    </a:cubicBezTo>
                    <a:cubicBezTo>
                      <a:pt x="2704" y="493"/>
                      <a:pt x="2670" y="406"/>
                      <a:pt x="2616" y="322"/>
                    </a:cubicBezTo>
                    <a:cubicBezTo>
                      <a:pt x="2486" y="120"/>
                      <a:pt x="22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8"/>
              <p:cNvSpPr/>
              <p:nvPr/>
            </p:nvSpPr>
            <p:spPr>
              <a:xfrm>
                <a:off x="2393494" y="1229071"/>
                <a:ext cx="60002" cy="119447"/>
              </a:xfrm>
              <a:custGeom>
                <a:avLst/>
                <a:gdLst/>
                <a:ahLst/>
                <a:cxnLst/>
                <a:rect l="l" t="t" r="r" b="b"/>
                <a:pathLst>
                  <a:path w="750" h="1493" extrusionOk="0">
                    <a:moveTo>
                      <a:pt x="452" y="1"/>
                    </a:moveTo>
                    <a:lnTo>
                      <a:pt x="285" y="38"/>
                    </a:lnTo>
                    <a:lnTo>
                      <a:pt x="1" y="272"/>
                    </a:lnTo>
                    <a:lnTo>
                      <a:pt x="71" y="413"/>
                    </a:lnTo>
                    <a:lnTo>
                      <a:pt x="295" y="225"/>
                    </a:lnTo>
                    <a:lnTo>
                      <a:pt x="299" y="225"/>
                    </a:lnTo>
                    <a:lnTo>
                      <a:pt x="560" y="1493"/>
                    </a:lnTo>
                    <a:lnTo>
                      <a:pt x="750" y="1452"/>
                    </a:lnTo>
                    <a:lnTo>
                      <a:pt x="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8"/>
              <p:cNvSpPr/>
              <p:nvPr/>
            </p:nvSpPr>
            <p:spPr>
              <a:xfrm>
                <a:off x="2474297" y="1209871"/>
                <a:ext cx="94563" cy="122008"/>
              </a:xfrm>
              <a:custGeom>
                <a:avLst/>
                <a:gdLst/>
                <a:ahLst/>
                <a:cxnLst/>
                <a:rect l="l" t="t" r="r" b="b"/>
                <a:pathLst>
                  <a:path w="1182" h="1525" extrusionOk="0">
                    <a:moveTo>
                      <a:pt x="520" y="158"/>
                    </a:moveTo>
                    <a:cubicBezTo>
                      <a:pt x="696" y="158"/>
                      <a:pt x="817" y="368"/>
                      <a:pt x="884" y="693"/>
                    </a:cubicBezTo>
                    <a:cubicBezTo>
                      <a:pt x="961" y="1064"/>
                      <a:pt x="914" y="1318"/>
                      <a:pt x="714" y="1362"/>
                    </a:cubicBezTo>
                    <a:cubicBezTo>
                      <a:pt x="699" y="1365"/>
                      <a:pt x="685" y="1366"/>
                      <a:pt x="671" y="1366"/>
                    </a:cubicBezTo>
                    <a:cubicBezTo>
                      <a:pt x="511" y="1366"/>
                      <a:pt x="369" y="1177"/>
                      <a:pt x="295" y="829"/>
                    </a:cubicBezTo>
                    <a:cubicBezTo>
                      <a:pt x="215" y="435"/>
                      <a:pt x="295" y="198"/>
                      <a:pt x="470" y="164"/>
                    </a:cubicBezTo>
                    <a:cubicBezTo>
                      <a:pt x="487" y="160"/>
                      <a:pt x="504" y="158"/>
                      <a:pt x="520" y="158"/>
                    </a:cubicBezTo>
                    <a:close/>
                    <a:moveTo>
                      <a:pt x="545" y="0"/>
                    </a:moveTo>
                    <a:cubicBezTo>
                      <a:pt x="514" y="0"/>
                      <a:pt x="482" y="4"/>
                      <a:pt x="449" y="11"/>
                    </a:cubicBezTo>
                    <a:cubicBezTo>
                      <a:pt x="155" y="71"/>
                      <a:pt x="1" y="381"/>
                      <a:pt x="101" y="866"/>
                    </a:cubicBezTo>
                    <a:cubicBezTo>
                      <a:pt x="191" y="1300"/>
                      <a:pt x="401" y="1524"/>
                      <a:pt x="649" y="1524"/>
                    </a:cubicBezTo>
                    <a:cubicBezTo>
                      <a:pt x="677" y="1524"/>
                      <a:pt x="705" y="1521"/>
                      <a:pt x="734" y="1516"/>
                    </a:cubicBezTo>
                    <a:cubicBezTo>
                      <a:pt x="1055" y="1448"/>
                      <a:pt x="1182" y="1138"/>
                      <a:pt x="1081" y="646"/>
                    </a:cubicBezTo>
                    <a:cubicBezTo>
                      <a:pt x="995" y="234"/>
                      <a:pt x="802" y="0"/>
                      <a:pt x="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68"/>
            <p:cNvGrpSpPr/>
            <p:nvPr/>
          </p:nvGrpSpPr>
          <p:grpSpPr>
            <a:xfrm rot="-542882">
              <a:off x="4150158" y="1571312"/>
              <a:ext cx="400718" cy="365424"/>
              <a:chOff x="4197377" y="2057486"/>
              <a:chExt cx="306507" cy="279490"/>
            </a:xfrm>
          </p:grpSpPr>
          <p:sp>
            <p:nvSpPr>
              <p:cNvPr id="2259" name="Google Shape;2259;p68"/>
              <p:cNvSpPr/>
              <p:nvPr/>
            </p:nvSpPr>
            <p:spPr>
              <a:xfrm>
                <a:off x="4197377" y="2057486"/>
                <a:ext cx="306507" cy="279490"/>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8"/>
              <p:cNvSpPr/>
              <p:nvPr/>
            </p:nvSpPr>
            <p:spPr>
              <a:xfrm>
                <a:off x="4281856" y="2120180"/>
                <a:ext cx="132662" cy="114650"/>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1" name="Google Shape;2261;p68"/>
            <p:cNvGrpSpPr/>
            <p:nvPr/>
          </p:nvGrpSpPr>
          <p:grpSpPr>
            <a:xfrm rot="-8656909">
              <a:off x="2689569" y="3659209"/>
              <a:ext cx="658902" cy="625880"/>
              <a:chOff x="4609084" y="1089626"/>
              <a:chExt cx="658901" cy="625879"/>
            </a:xfrm>
          </p:grpSpPr>
          <p:sp>
            <p:nvSpPr>
              <p:cNvPr id="2262" name="Google Shape;2262;p68"/>
              <p:cNvSpPr/>
              <p:nvPr/>
            </p:nvSpPr>
            <p:spPr>
              <a:xfrm>
                <a:off x="4609084" y="1089626"/>
                <a:ext cx="658901" cy="625879"/>
              </a:xfrm>
              <a:custGeom>
                <a:avLst/>
                <a:gdLst/>
                <a:ahLst/>
                <a:cxnLst/>
                <a:rect l="l" t="t" r="r" b="b"/>
                <a:pathLst>
                  <a:path w="8236" h="7823" extrusionOk="0">
                    <a:moveTo>
                      <a:pt x="6186" y="1"/>
                    </a:moveTo>
                    <a:cubicBezTo>
                      <a:pt x="6173" y="1"/>
                      <a:pt x="6161" y="1"/>
                      <a:pt x="6148" y="1"/>
                    </a:cubicBezTo>
                    <a:lnTo>
                      <a:pt x="1974" y="75"/>
                    </a:lnTo>
                    <a:cubicBezTo>
                      <a:pt x="876" y="95"/>
                      <a:pt x="0" y="1001"/>
                      <a:pt x="21" y="2099"/>
                    </a:cubicBezTo>
                    <a:lnTo>
                      <a:pt x="61" y="4319"/>
                    </a:lnTo>
                    <a:cubicBezTo>
                      <a:pt x="81" y="5404"/>
                      <a:pt x="967" y="6274"/>
                      <a:pt x="2051" y="6274"/>
                    </a:cubicBezTo>
                    <a:cubicBezTo>
                      <a:pt x="2063" y="6274"/>
                      <a:pt x="2075" y="6274"/>
                      <a:pt x="2088" y="6273"/>
                    </a:cubicBezTo>
                    <a:lnTo>
                      <a:pt x="2522" y="6263"/>
                    </a:lnTo>
                    <a:lnTo>
                      <a:pt x="4141" y="7822"/>
                    </a:lnTo>
                    <a:lnTo>
                      <a:pt x="5700" y="6206"/>
                    </a:lnTo>
                    <a:lnTo>
                      <a:pt x="6262" y="6196"/>
                    </a:lnTo>
                    <a:cubicBezTo>
                      <a:pt x="7359" y="6176"/>
                      <a:pt x="8236" y="5270"/>
                      <a:pt x="8216" y="4172"/>
                    </a:cubicBezTo>
                    <a:lnTo>
                      <a:pt x="8175" y="1951"/>
                    </a:lnTo>
                    <a:cubicBezTo>
                      <a:pt x="8156" y="867"/>
                      <a:pt x="7269" y="1"/>
                      <a:pt x="6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8"/>
              <p:cNvSpPr/>
              <p:nvPr/>
            </p:nvSpPr>
            <p:spPr>
              <a:xfrm>
                <a:off x="4730848" y="1307155"/>
                <a:ext cx="95363" cy="92726"/>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8"/>
              <p:cNvSpPr/>
              <p:nvPr/>
            </p:nvSpPr>
            <p:spPr>
              <a:xfrm>
                <a:off x="4890053" y="1300994"/>
                <a:ext cx="95363" cy="92806"/>
              </a:xfrm>
              <a:custGeom>
                <a:avLst/>
                <a:gdLst/>
                <a:ahLst/>
                <a:cxnLst/>
                <a:rect l="l" t="t" r="r" b="b"/>
                <a:pathLst>
                  <a:path w="1192" h="1160" extrusionOk="0">
                    <a:moveTo>
                      <a:pt x="596" y="119"/>
                    </a:moveTo>
                    <a:cubicBezTo>
                      <a:pt x="660" y="119"/>
                      <a:pt x="723" y="132"/>
                      <a:pt x="783" y="159"/>
                    </a:cubicBezTo>
                    <a:cubicBezTo>
                      <a:pt x="893" y="209"/>
                      <a:pt x="981" y="300"/>
                      <a:pt x="1024" y="413"/>
                    </a:cubicBezTo>
                    <a:cubicBezTo>
                      <a:pt x="1071" y="527"/>
                      <a:pt x="1068" y="654"/>
                      <a:pt x="1017" y="768"/>
                    </a:cubicBezTo>
                    <a:cubicBezTo>
                      <a:pt x="940" y="939"/>
                      <a:pt x="770" y="1040"/>
                      <a:pt x="593" y="1040"/>
                    </a:cubicBezTo>
                    <a:cubicBezTo>
                      <a:pt x="531" y="1040"/>
                      <a:pt x="468" y="1028"/>
                      <a:pt x="409" y="1002"/>
                    </a:cubicBezTo>
                    <a:cubicBezTo>
                      <a:pt x="295" y="952"/>
                      <a:pt x="211" y="862"/>
                      <a:pt x="165" y="744"/>
                    </a:cubicBezTo>
                    <a:cubicBezTo>
                      <a:pt x="121" y="630"/>
                      <a:pt x="124" y="507"/>
                      <a:pt x="174" y="393"/>
                    </a:cubicBezTo>
                    <a:cubicBezTo>
                      <a:pt x="225" y="280"/>
                      <a:pt x="315" y="192"/>
                      <a:pt x="429" y="149"/>
                    </a:cubicBezTo>
                    <a:cubicBezTo>
                      <a:pt x="482" y="129"/>
                      <a:pt x="539" y="119"/>
                      <a:pt x="596" y="119"/>
                    </a:cubicBezTo>
                    <a:close/>
                    <a:moveTo>
                      <a:pt x="598" y="1"/>
                    </a:moveTo>
                    <a:cubicBezTo>
                      <a:pt x="527" y="1"/>
                      <a:pt x="456" y="13"/>
                      <a:pt x="389" y="39"/>
                    </a:cubicBezTo>
                    <a:cubicBezTo>
                      <a:pt x="242" y="96"/>
                      <a:pt x="128" y="203"/>
                      <a:pt x="67" y="346"/>
                    </a:cubicBezTo>
                    <a:cubicBezTo>
                      <a:pt x="4" y="487"/>
                      <a:pt x="1" y="644"/>
                      <a:pt x="54" y="788"/>
                    </a:cubicBezTo>
                    <a:cubicBezTo>
                      <a:pt x="111" y="932"/>
                      <a:pt x="222" y="1046"/>
                      <a:pt x="362" y="1109"/>
                    </a:cubicBezTo>
                    <a:cubicBezTo>
                      <a:pt x="439" y="1143"/>
                      <a:pt x="515" y="1160"/>
                      <a:pt x="596" y="1160"/>
                    </a:cubicBezTo>
                    <a:cubicBezTo>
                      <a:pt x="816" y="1160"/>
                      <a:pt x="1031" y="1029"/>
                      <a:pt x="1125" y="814"/>
                    </a:cubicBezTo>
                    <a:cubicBezTo>
                      <a:pt x="1188" y="671"/>
                      <a:pt x="1191" y="513"/>
                      <a:pt x="1134" y="370"/>
                    </a:cubicBezTo>
                    <a:cubicBezTo>
                      <a:pt x="1081" y="226"/>
                      <a:pt x="971" y="112"/>
                      <a:pt x="830" y="48"/>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8"/>
              <p:cNvSpPr/>
              <p:nvPr/>
            </p:nvSpPr>
            <p:spPr>
              <a:xfrm>
                <a:off x="5045258" y="1295074"/>
                <a:ext cx="95363" cy="92566"/>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6" name="Google Shape;2266;p68"/>
            <p:cNvGrpSpPr/>
            <p:nvPr/>
          </p:nvGrpSpPr>
          <p:grpSpPr>
            <a:xfrm>
              <a:off x="6596347" y="3331718"/>
              <a:ext cx="707862" cy="645320"/>
              <a:chOff x="6596347" y="3331718"/>
              <a:chExt cx="707862" cy="645320"/>
            </a:xfrm>
          </p:grpSpPr>
          <p:sp>
            <p:nvSpPr>
              <p:cNvPr id="2267" name="Google Shape;2267;p68"/>
              <p:cNvSpPr/>
              <p:nvPr/>
            </p:nvSpPr>
            <p:spPr>
              <a:xfrm>
                <a:off x="6596347" y="3331718"/>
                <a:ext cx="707862" cy="645320"/>
              </a:xfrm>
              <a:custGeom>
                <a:avLst/>
                <a:gdLst/>
                <a:ahLst/>
                <a:cxnLst/>
                <a:rect l="l" t="t" r="r" b="b"/>
                <a:pathLst>
                  <a:path w="8848" h="8066" extrusionOk="0">
                    <a:moveTo>
                      <a:pt x="2584" y="0"/>
                    </a:moveTo>
                    <a:cubicBezTo>
                      <a:pt x="1653" y="0"/>
                      <a:pt x="818" y="658"/>
                      <a:pt x="636" y="1607"/>
                    </a:cubicBezTo>
                    <a:lnTo>
                      <a:pt x="211" y="3787"/>
                    </a:lnTo>
                    <a:cubicBezTo>
                      <a:pt x="0" y="4865"/>
                      <a:pt x="703" y="5908"/>
                      <a:pt x="1780" y="6119"/>
                    </a:cubicBezTo>
                    <a:lnTo>
                      <a:pt x="2212" y="6203"/>
                    </a:lnTo>
                    <a:lnTo>
                      <a:pt x="3466" y="8066"/>
                    </a:lnTo>
                    <a:lnTo>
                      <a:pt x="5329" y="6812"/>
                    </a:lnTo>
                    <a:lnTo>
                      <a:pt x="5881" y="6918"/>
                    </a:lnTo>
                    <a:cubicBezTo>
                      <a:pt x="6010" y="6944"/>
                      <a:pt x="6138" y="6956"/>
                      <a:pt x="6265" y="6956"/>
                    </a:cubicBezTo>
                    <a:cubicBezTo>
                      <a:pt x="7196" y="6956"/>
                      <a:pt x="8027" y="6298"/>
                      <a:pt x="8213" y="5346"/>
                    </a:cubicBezTo>
                    <a:lnTo>
                      <a:pt x="8638" y="3168"/>
                    </a:lnTo>
                    <a:cubicBezTo>
                      <a:pt x="8848" y="2092"/>
                      <a:pt x="8145" y="1048"/>
                      <a:pt x="7065" y="837"/>
                    </a:cubicBezTo>
                    <a:lnTo>
                      <a:pt x="2967" y="37"/>
                    </a:lnTo>
                    <a:cubicBezTo>
                      <a:pt x="2839" y="12"/>
                      <a:pt x="2711" y="0"/>
                      <a:pt x="2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8"/>
              <p:cNvSpPr/>
              <p:nvPr/>
            </p:nvSpPr>
            <p:spPr>
              <a:xfrm>
                <a:off x="6802434" y="3476364"/>
                <a:ext cx="306490" cy="264737"/>
              </a:xfrm>
              <a:custGeom>
                <a:avLst/>
                <a:gdLst/>
                <a:ahLst/>
                <a:cxnLst/>
                <a:rect l="l" t="t" r="r" b="b"/>
                <a:pathLst>
                  <a:path w="3831" h="3309" extrusionOk="0">
                    <a:moveTo>
                      <a:pt x="1045" y="0"/>
                    </a:moveTo>
                    <a:cubicBezTo>
                      <a:pt x="626" y="0"/>
                      <a:pt x="258" y="273"/>
                      <a:pt x="138" y="695"/>
                    </a:cubicBezTo>
                    <a:cubicBezTo>
                      <a:pt x="0" y="1164"/>
                      <a:pt x="248" y="1608"/>
                      <a:pt x="512" y="1979"/>
                    </a:cubicBezTo>
                    <a:cubicBezTo>
                      <a:pt x="830" y="2428"/>
                      <a:pt x="1151" y="2876"/>
                      <a:pt x="1492" y="3307"/>
                    </a:cubicBezTo>
                    <a:cubicBezTo>
                      <a:pt x="1493" y="3308"/>
                      <a:pt x="1494" y="3309"/>
                      <a:pt x="1496" y="3309"/>
                    </a:cubicBezTo>
                    <a:cubicBezTo>
                      <a:pt x="1582" y="3309"/>
                      <a:pt x="2750" y="2614"/>
                      <a:pt x="2863" y="2549"/>
                    </a:cubicBezTo>
                    <a:cubicBezTo>
                      <a:pt x="3249" y="2324"/>
                      <a:pt x="3683" y="2043"/>
                      <a:pt x="3797" y="1578"/>
                    </a:cubicBezTo>
                    <a:cubicBezTo>
                      <a:pt x="3827" y="1458"/>
                      <a:pt x="3831" y="1331"/>
                      <a:pt x="3806" y="1197"/>
                    </a:cubicBezTo>
                    <a:cubicBezTo>
                      <a:pt x="3737" y="809"/>
                      <a:pt x="3432" y="497"/>
                      <a:pt x="3051" y="414"/>
                    </a:cubicBezTo>
                    <a:cubicBezTo>
                      <a:pt x="2981" y="399"/>
                      <a:pt x="2911" y="391"/>
                      <a:pt x="2842" y="391"/>
                    </a:cubicBezTo>
                    <a:cubicBezTo>
                      <a:pt x="2505" y="391"/>
                      <a:pt x="2195" y="568"/>
                      <a:pt x="2017" y="846"/>
                    </a:cubicBezTo>
                    <a:cubicBezTo>
                      <a:pt x="1960" y="451"/>
                      <a:pt x="1669" y="113"/>
                      <a:pt x="1254" y="23"/>
                    </a:cubicBezTo>
                    <a:cubicBezTo>
                      <a:pt x="1184" y="8"/>
                      <a:pt x="1114"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68"/>
            <p:cNvGrpSpPr/>
            <p:nvPr/>
          </p:nvGrpSpPr>
          <p:grpSpPr>
            <a:xfrm>
              <a:off x="6204895" y="2040225"/>
              <a:ext cx="1373883" cy="733158"/>
              <a:chOff x="6204895" y="2040225"/>
              <a:chExt cx="1373883" cy="733158"/>
            </a:xfrm>
          </p:grpSpPr>
          <p:grpSp>
            <p:nvGrpSpPr>
              <p:cNvPr id="2270" name="Google Shape;2270;p68"/>
              <p:cNvGrpSpPr/>
              <p:nvPr/>
            </p:nvGrpSpPr>
            <p:grpSpPr>
              <a:xfrm>
                <a:off x="6662749" y="2414080"/>
                <a:ext cx="916029" cy="359302"/>
                <a:chOff x="6662749" y="2414080"/>
                <a:chExt cx="916029" cy="359302"/>
              </a:xfrm>
            </p:grpSpPr>
            <p:sp>
              <p:nvSpPr>
                <p:cNvPr id="2271" name="Google Shape;2271;p68"/>
                <p:cNvSpPr/>
                <p:nvPr/>
              </p:nvSpPr>
              <p:spPr>
                <a:xfrm>
                  <a:off x="6662749" y="2414080"/>
                  <a:ext cx="916029" cy="359302"/>
                </a:xfrm>
                <a:custGeom>
                  <a:avLst/>
                  <a:gdLst/>
                  <a:ahLst/>
                  <a:cxnLst/>
                  <a:rect l="l" t="t" r="r" b="b"/>
                  <a:pathLst>
                    <a:path w="11450" h="4491" extrusionOk="0">
                      <a:moveTo>
                        <a:pt x="1657" y="1"/>
                      </a:moveTo>
                      <a:cubicBezTo>
                        <a:pt x="924" y="1"/>
                        <a:pt x="275" y="529"/>
                        <a:pt x="144" y="1276"/>
                      </a:cubicBezTo>
                      <a:cubicBezTo>
                        <a:pt x="0" y="2111"/>
                        <a:pt x="559" y="2908"/>
                        <a:pt x="1395" y="3051"/>
                      </a:cubicBezTo>
                      <a:lnTo>
                        <a:pt x="2827" y="3303"/>
                      </a:lnTo>
                      <a:lnTo>
                        <a:pt x="9526" y="4467"/>
                      </a:lnTo>
                      <a:cubicBezTo>
                        <a:pt x="9616" y="4483"/>
                        <a:pt x="9706" y="4490"/>
                        <a:pt x="9794" y="4490"/>
                      </a:cubicBezTo>
                      <a:cubicBezTo>
                        <a:pt x="10529" y="4490"/>
                        <a:pt x="11175" y="3962"/>
                        <a:pt x="11306" y="3215"/>
                      </a:cubicBezTo>
                      <a:cubicBezTo>
                        <a:pt x="11450" y="2379"/>
                        <a:pt x="10891" y="1583"/>
                        <a:pt x="10055" y="1439"/>
                      </a:cubicBezTo>
                      <a:lnTo>
                        <a:pt x="1924" y="24"/>
                      </a:lnTo>
                      <a:cubicBezTo>
                        <a:pt x="1834" y="8"/>
                        <a:pt x="1745" y="1"/>
                        <a:pt x="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8"/>
                <p:cNvSpPr/>
                <p:nvPr/>
              </p:nvSpPr>
              <p:spPr>
                <a:xfrm>
                  <a:off x="6886916" y="2589287"/>
                  <a:ext cx="501936" cy="95126"/>
                </a:xfrm>
                <a:custGeom>
                  <a:avLst/>
                  <a:gdLst/>
                  <a:ahLst/>
                  <a:cxnLst/>
                  <a:rect l="l" t="t" r="r" b="b"/>
                  <a:pathLst>
                    <a:path w="6274" h="1189" extrusionOk="0">
                      <a:moveTo>
                        <a:pt x="65" y="1"/>
                      </a:moveTo>
                      <a:cubicBezTo>
                        <a:pt x="38" y="1"/>
                        <a:pt x="11" y="22"/>
                        <a:pt x="8" y="49"/>
                      </a:cubicBezTo>
                      <a:cubicBezTo>
                        <a:pt x="1" y="82"/>
                        <a:pt x="25" y="112"/>
                        <a:pt x="55" y="119"/>
                      </a:cubicBezTo>
                      <a:lnTo>
                        <a:pt x="6199" y="1186"/>
                      </a:lnTo>
                      <a:cubicBezTo>
                        <a:pt x="6203" y="1186"/>
                        <a:pt x="6207" y="1189"/>
                        <a:pt x="6210" y="1189"/>
                      </a:cubicBezTo>
                      <a:cubicBezTo>
                        <a:pt x="6236" y="1189"/>
                        <a:pt x="6263" y="1169"/>
                        <a:pt x="6267" y="1139"/>
                      </a:cubicBezTo>
                      <a:cubicBezTo>
                        <a:pt x="6273" y="1105"/>
                        <a:pt x="6250" y="1076"/>
                        <a:pt x="6219" y="1073"/>
                      </a:cubicBezTo>
                      <a:lnTo>
                        <a:pt x="75" y="2"/>
                      </a:lnTo>
                      <a:cubicBezTo>
                        <a:pt x="71" y="1"/>
                        <a:pt x="68"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8"/>
                <p:cNvSpPr/>
                <p:nvPr/>
              </p:nvSpPr>
              <p:spPr>
                <a:xfrm>
                  <a:off x="7045401" y="2544885"/>
                  <a:ext cx="262648" cy="53443"/>
                </a:xfrm>
                <a:custGeom>
                  <a:avLst/>
                  <a:gdLst/>
                  <a:ahLst/>
                  <a:cxnLst/>
                  <a:rect l="l" t="t" r="r" b="b"/>
                  <a:pathLst>
                    <a:path w="3283" h="668" extrusionOk="0">
                      <a:moveTo>
                        <a:pt x="62" y="1"/>
                      </a:moveTo>
                      <a:cubicBezTo>
                        <a:pt x="34" y="1"/>
                        <a:pt x="10" y="22"/>
                        <a:pt x="4" y="52"/>
                      </a:cubicBezTo>
                      <a:cubicBezTo>
                        <a:pt x="0" y="82"/>
                        <a:pt x="20" y="112"/>
                        <a:pt x="54" y="118"/>
                      </a:cubicBezTo>
                      <a:lnTo>
                        <a:pt x="3208" y="667"/>
                      </a:lnTo>
                      <a:lnTo>
                        <a:pt x="3218" y="667"/>
                      </a:lnTo>
                      <a:cubicBezTo>
                        <a:pt x="3249" y="667"/>
                        <a:pt x="3272" y="647"/>
                        <a:pt x="3278" y="620"/>
                      </a:cubicBezTo>
                      <a:cubicBezTo>
                        <a:pt x="3282" y="587"/>
                        <a:pt x="3262" y="557"/>
                        <a:pt x="3228" y="550"/>
                      </a:cubicBezTo>
                      <a:lnTo>
                        <a:pt x="74" y="2"/>
                      </a:lnTo>
                      <a:cubicBezTo>
                        <a:pt x="70" y="1"/>
                        <a:pt x="66"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8"/>
                <p:cNvSpPr/>
                <p:nvPr/>
              </p:nvSpPr>
              <p:spPr>
                <a:xfrm>
                  <a:off x="6800593" y="2502324"/>
                  <a:ext cx="206326" cy="43763"/>
                </a:xfrm>
                <a:custGeom>
                  <a:avLst/>
                  <a:gdLst/>
                  <a:ahLst/>
                  <a:cxnLst/>
                  <a:rect l="l" t="t" r="r" b="b"/>
                  <a:pathLst>
                    <a:path w="2579" h="547" extrusionOk="0">
                      <a:moveTo>
                        <a:pt x="63" y="1"/>
                      </a:moveTo>
                      <a:cubicBezTo>
                        <a:pt x="37" y="1"/>
                        <a:pt x="12" y="22"/>
                        <a:pt x="6" y="48"/>
                      </a:cubicBezTo>
                      <a:cubicBezTo>
                        <a:pt x="0" y="82"/>
                        <a:pt x="23" y="112"/>
                        <a:pt x="53" y="119"/>
                      </a:cubicBezTo>
                      <a:lnTo>
                        <a:pt x="2505" y="544"/>
                      </a:lnTo>
                      <a:cubicBezTo>
                        <a:pt x="2509" y="544"/>
                        <a:pt x="2512" y="547"/>
                        <a:pt x="2515" y="547"/>
                      </a:cubicBezTo>
                      <a:cubicBezTo>
                        <a:pt x="2542" y="547"/>
                        <a:pt x="2565" y="523"/>
                        <a:pt x="2572" y="497"/>
                      </a:cubicBezTo>
                      <a:cubicBezTo>
                        <a:pt x="2579" y="463"/>
                        <a:pt x="2555" y="434"/>
                        <a:pt x="2525" y="430"/>
                      </a:cubicBezTo>
                      <a:lnTo>
                        <a:pt x="73"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5" name="Google Shape;2275;p68"/>
              <p:cNvGrpSpPr/>
              <p:nvPr/>
            </p:nvGrpSpPr>
            <p:grpSpPr>
              <a:xfrm>
                <a:off x="6204895" y="2040225"/>
                <a:ext cx="1316121" cy="492031"/>
                <a:chOff x="6204895" y="2040225"/>
                <a:chExt cx="1316121" cy="492031"/>
              </a:xfrm>
            </p:grpSpPr>
            <p:sp>
              <p:nvSpPr>
                <p:cNvPr id="2276" name="Google Shape;2276;p68"/>
                <p:cNvSpPr/>
                <p:nvPr/>
              </p:nvSpPr>
              <p:spPr>
                <a:xfrm>
                  <a:off x="6204895" y="2040225"/>
                  <a:ext cx="1258599" cy="492031"/>
                </a:xfrm>
                <a:custGeom>
                  <a:avLst/>
                  <a:gdLst/>
                  <a:ahLst/>
                  <a:cxnLst/>
                  <a:rect l="l" t="t" r="r" b="b"/>
                  <a:pathLst>
                    <a:path w="15732" h="6150" extrusionOk="0">
                      <a:moveTo>
                        <a:pt x="2278" y="0"/>
                      </a:moveTo>
                      <a:cubicBezTo>
                        <a:pt x="1268" y="0"/>
                        <a:pt x="377" y="724"/>
                        <a:pt x="201" y="1754"/>
                      </a:cubicBezTo>
                      <a:cubicBezTo>
                        <a:pt x="0" y="2901"/>
                        <a:pt x="772" y="3995"/>
                        <a:pt x="1920" y="4192"/>
                      </a:cubicBezTo>
                      <a:lnTo>
                        <a:pt x="2619" y="4313"/>
                      </a:lnTo>
                      <a:lnTo>
                        <a:pt x="2421" y="5467"/>
                      </a:lnTo>
                      <a:lnTo>
                        <a:pt x="3886" y="4530"/>
                      </a:lnTo>
                      <a:lnTo>
                        <a:pt x="13095" y="6119"/>
                      </a:lnTo>
                      <a:cubicBezTo>
                        <a:pt x="13216" y="6140"/>
                        <a:pt x="13337" y="6150"/>
                        <a:pt x="13456" y="6150"/>
                      </a:cubicBezTo>
                      <a:cubicBezTo>
                        <a:pt x="14464" y="6150"/>
                        <a:pt x="15358" y="5426"/>
                        <a:pt x="15534" y="4396"/>
                      </a:cubicBezTo>
                      <a:cubicBezTo>
                        <a:pt x="15731" y="3249"/>
                        <a:pt x="14962" y="2155"/>
                        <a:pt x="13812" y="1958"/>
                      </a:cubicBezTo>
                      <a:lnTo>
                        <a:pt x="2639" y="31"/>
                      </a:lnTo>
                      <a:cubicBezTo>
                        <a:pt x="2517" y="10"/>
                        <a:pt x="2397" y="0"/>
                        <a:pt x="2278"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8"/>
                <p:cNvSpPr/>
                <p:nvPr/>
              </p:nvSpPr>
              <p:spPr>
                <a:xfrm>
                  <a:off x="6508584" y="2141589"/>
                  <a:ext cx="650660" cy="120088"/>
                </a:xfrm>
                <a:custGeom>
                  <a:avLst/>
                  <a:gdLst/>
                  <a:ahLst/>
                  <a:cxnLst/>
                  <a:rect l="l" t="t" r="r" b="b"/>
                  <a:pathLst>
                    <a:path w="8133" h="1501" extrusionOk="0">
                      <a:moveTo>
                        <a:pt x="67" y="1"/>
                      </a:moveTo>
                      <a:cubicBezTo>
                        <a:pt x="36" y="1"/>
                        <a:pt x="10" y="20"/>
                        <a:pt x="4" y="52"/>
                      </a:cubicBezTo>
                      <a:cubicBezTo>
                        <a:pt x="1" y="82"/>
                        <a:pt x="21" y="112"/>
                        <a:pt x="53" y="118"/>
                      </a:cubicBezTo>
                      <a:lnTo>
                        <a:pt x="8058" y="1500"/>
                      </a:lnTo>
                      <a:lnTo>
                        <a:pt x="8069" y="1500"/>
                      </a:lnTo>
                      <a:cubicBezTo>
                        <a:pt x="8098" y="1500"/>
                        <a:pt x="8122" y="1480"/>
                        <a:pt x="8129" y="1450"/>
                      </a:cubicBezTo>
                      <a:cubicBezTo>
                        <a:pt x="8132" y="1420"/>
                        <a:pt x="8112" y="1390"/>
                        <a:pt x="8078" y="1383"/>
                      </a:cubicBezTo>
                      <a:lnTo>
                        <a:pt x="74" y="1"/>
                      </a:lnTo>
                      <a:cubicBezTo>
                        <a:pt x="71" y="1"/>
                        <a:pt x="6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8"/>
                <p:cNvSpPr/>
                <p:nvPr/>
              </p:nvSpPr>
              <p:spPr>
                <a:xfrm>
                  <a:off x="6581867" y="2309116"/>
                  <a:ext cx="355771" cy="68964"/>
                </a:xfrm>
                <a:custGeom>
                  <a:avLst/>
                  <a:gdLst/>
                  <a:ahLst/>
                  <a:cxnLst/>
                  <a:rect l="l" t="t" r="r" b="b"/>
                  <a:pathLst>
                    <a:path w="4447" h="862" extrusionOk="0">
                      <a:moveTo>
                        <a:pt x="63" y="0"/>
                      </a:moveTo>
                      <a:cubicBezTo>
                        <a:pt x="37" y="0"/>
                        <a:pt x="11" y="22"/>
                        <a:pt x="8" y="48"/>
                      </a:cubicBezTo>
                      <a:cubicBezTo>
                        <a:pt x="1" y="82"/>
                        <a:pt x="25" y="112"/>
                        <a:pt x="54" y="119"/>
                      </a:cubicBezTo>
                      <a:lnTo>
                        <a:pt x="4373" y="862"/>
                      </a:lnTo>
                      <a:lnTo>
                        <a:pt x="4383" y="862"/>
                      </a:lnTo>
                      <a:cubicBezTo>
                        <a:pt x="4410" y="862"/>
                        <a:pt x="4436" y="842"/>
                        <a:pt x="4440" y="814"/>
                      </a:cubicBezTo>
                      <a:cubicBezTo>
                        <a:pt x="4446" y="781"/>
                        <a:pt x="4426" y="751"/>
                        <a:pt x="4393" y="744"/>
                      </a:cubicBezTo>
                      <a:lnTo>
                        <a:pt x="74" y="2"/>
                      </a:lnTo>
                      <a:cubicBezTo>
                        <a:pt x="71" y="1"/>
                        <a:pt x="6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8"/>
                <p:cNvSpPr/>
                <p:nvPr/>
              </p:nvSpPr>
              <p:spPr>
                <a:xfrm>
                  <a:off x="6741392" y="2264154"/>
                  <a:ext cx="340251" cy="66244"/>
                </a:xfrm>
                <a:custGeom>
                  <a:avLst/>
                  <a:gdLst/>
                  <a:ahLst/>
                  <a:cxnLst/>
                  <a:rect l="l" t="t" r="r" b="b"/>
                  <a:pathLst>
                    <a:path w="4253" h="828" extrusionOk="0">
                      <a:moveTo>
                        <a:pt x="63" y="1"/>
                      </a:moveTo>
                      <a:cubicBezTo>
                        <a:pt x="36" y="1"/>
                        <a:pt x="10" y="22"/>
                        <a:pt x="7" y="48"/>
                      </a:cubicBezTo>
                      <a:cubicBezTo>
                        <a:pt x="1" y="82"/>
                        <a:pt x="24" y="112"/>
                        <a:pt x="54" y="119"/>
                      </a:cubicBezTo>
                      <a:lnTo>
                        <a:pt x="4179" y="828"/>
                      </a:lnTo>
                      <a:lnTo>
                        <a:pt x="4188" y="828"/>
                      </a:lnTo>
                      <a:cubicBezTo>
                        <a:pt x="4219" y="828"/>
                        <a:pt x="4242" y="808"/>
                        <a:pt x="4245" y="781"/>
                      </a:cubicBezTo>
                      <a:cubicBezTo>
                        <a:pt x="4252" y="748"/>
                        <a:pt x="4232" y="717"/>
                        <a:pt x="4199" y="711"/>
                      </a:cubicBezTo>
                      <a:lnTo>
                        <a:pt x="74"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8"/>
                <p:cNvSpPr/>
                <p:nvPr/>
              </p:nvSpPr>
              <p:spPr>
                <a:xfrm>
                  <a:off x="6494664" y="2221592"/>
                  <a:ext cx="208006" cy="43523"/>
                </a:xfrm>
                <a:custGeom>
                  <a:avLst/>
                  <a:gdLst/>
                  <a:ahLst/>
                  <a:cxnLst/>
                  <a:rect l="l" t="t" r="r" b="b"/>
                  <a:pathLst>
                    <a:path w="2600" h="544" extrusionOk="0">
                      <a:moveTo>
                        <a:pt x="64" y="0"/>
                      </a:moveTo>
                      <a:cubicBezTo>
                        <a:pt x="37" y="0"/>
                        <a:pt x="10" y="22"/>
                        <a:pt x="7" y="49"/>
                      </a:cubicBezTo>
                      <a:cubicBezTo>
                        <a:pt x="0" y="82"/>
                        <a:pt x="24" y="112"/>
                        <a:pt x="54" y="119"/>
                      </a:cubicBezTo>
                      <a:lnTo>
                        <a:pt x="2526" y="543"/>
                      </a:lnTo>
                      <a:lnTo>
                        <a:pt x="2536" y="543"/>
                      </a:lnTo>
                      <a:cubicBezTo>
                        <a:pt x="2563" y="543"/>
                        <a:pt x="2589" y="523"/>
                        <a:pt x="2593" y="497"/>
                      </a:cubicBezTo>
                      <a:cubicBezTo>
                        <a:pt x="2600" y="463"/>
                        <a:pt x="2576" y="433"/>
                        <a:pt x="2546" y="426"/>
                      </a:cubicBezTo>
                      <a:lnTo>
                        <a:pt x="74" y="2"/>
                      </a:lnTo>
                      <a:cubicBezTo>
                        <a:pt x="71" y="1"/>
                        <a:pt x="67"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8"/>
                <p:cNvSpPr/>
                <p:nvPr/>
              </p:nvSpPr>
              <p:spPr>
                <a:xfrm>
                  <a:off x="7246368" y="2120788"/>
                  <a:ext cx="274649" cy="274417"/>
                </a:xfrm>
                <a:custGeom>
                  <a:avLst/>
                  <a:gdLst/>
                  <a:ahLst/>
                  <a:cxnLst/>
                  <a:rect l="l" t="t" r="r" b="b"/>
                  <a:pathLst>
                    <a:path w="3433" h="3430" extrusionOk="0">
                      <a:moveTo>
                        <a:pt x="1717" y="0"/>
                      </a:moveTo>
                      <a:cubicBezTo>
                        <a:pt x="770" y="0"/>
                        <a:pt x="0" y="767"/>
                        <a:pt x="0" y="1717"/>
                      </a:cubicBezTo>
                      <a:cubicBezTo>
                        <a:pt x="0" y="2663"/>
                        <a:pt x="770" y="3429"/>
                        <a:pt x="1717" y="3429"/>
                      </a:cubicBezTo>
                      <a:cubicBezTo>
                        <a:pt x="2663" y="3429"/>
                        <a:pt x="3432" y="2663"/>
                        <a:pt x="3432" y="1717"/>
                      </a:cubicBezTo>
                      <a:cubicBezTo>
                        <a:pt x="3432" y="767"/>
                        <a:pt x="2663" y="0"/>
                        <a:pt x="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8"/>
                <p:cNvSpPr/>
                <p:nvPr/>
              </p:nvSpPr>
              <p:spPr>
                <a:xfrm>
                  <a:off x="7372452" y="2203751"/>
                  <a:ext cx="41201" cy="119127"/>
                </a:xfrm>
                <a:custGeom>
                  <a:avLst/>
                  <a:gdLst/>
                  <a:ahLst/>
                  <a:cxnLst/>
                  <a:rect l="l" t="t" r="r" b="b"/>
                  <a:pathLst>
                    <a:path w="515" h="1489" extrusionOk="0">
                      <a:moveTo>
                        <a:pt x="348" y="1"/>
                      </a:moveTo>
                      <a:lnTo>
                        <a:pt x="0" y="118"/>
                      </a:lnTo>
                      <a:lnTo>
                        <a:pt x="13" y="275"/>
                      </a:lnTo>
                      <a:lnTo>
                        <a:pt x="291" y="181"/>
                      </a:lnTo>
                      <a:lnTo>
                        <a:pt x="294" y="181"/>
                      </a:lnTo>
                      <a:lnTo>
                        <a:pt x="77" y="1459"/>
                      </a:lnTo>
                      <a:lnTo>
                        <a:pt x="268" y="1489"/>
                      </a:lnTo>
                      <a:lnTo>
                        <a:pt x="515" y="31"/>
                      </a:lnTo>
                      <a:lnTo>
                        <a:pt x="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68"/>
            <p:cNvGrpSpPr/>
            <p:nvPr/>
          </p:nvGrpSpPr>
          <p:grpSpPr>
            <a:xfrm>
              <a:off x="4656410" y="1387439"/>
              <a:ext cx="625059" cy="597961"/>
              <a:chOff x="4656410" y="1833251"/>
              <a:chExt cx="625059" cy="597961"/>
            </a:xfrm>
          </p:grpSpPr>
          <p:sp>
            <p:nvSpPr>
              <p:cNvPr id="2284" name="Google Shape;2284;p68"/>
              <p:cNvSpPr/>
              <p:nvPr/>
            </p:nvSpPr>
            <p:spPr>
              <a:xfrm rot="1158854" flipH="1">
                <a:off x="4717984" y="1903374"/>
                <a:ext cx="501913" cy="457716"/>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8"/>
              <p:cNvSpPr/>
              <p:nvPr/>
            </p:nvSpPr>
            <p:spPr>
              <a:xfrm rot="1158854" flipH="1">
                <a:off x="4874782" y="2009185"/>
                <a:ext cx="217237" cy="187761"/>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6" name="Google Shape;2286;p68"/>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Planning </a:t>
            </a:r>
            <a:r>
              <a:rPr lang="en-US" dirty="0" smtClean="0"/>
              <a:t>your</a:t>
            </a:r>
            <a:r>
              <a:rPr lang="en" dirty="0" smtClean="0"/>
              <a:t> E</a:t>
            </a:r>
            <a:r>
              <a:rPr lang="en-US" dirty="0" smtClean="0"/>
              <a:t>SSAY</a:t>
            </a:r>
            <a:endParaRPr dirty="0"/>
          </a:p>
        </p:txBody>
      </p:sp>
      <p:sp>
        <p:nvSpPr>
          <p:cNvPr id="2287" name="Google Shape;2287;p68"/>
          <p:cNvSpPr txBox="1">
            <a:spLocks noGrp="1"/>
          </p:cNvSpPr>
          <p:nvPr>
            <p:ph type="title" idx="2"/>
          </p:nvPr>
        </p:nvSpPr>
        <p:spPr>
          <a:xfrm>
            <a:off x="3492300" y="1948575"/>
            <a:ext cx="2159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288" name="Google Shape;2288;p68"/>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part should take you about 8 minutes in a timed setting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2292"/>
        <p:cNvGrpSpPr/>
        <p:nvPr/>
      </p:nvGrpSpPr>
      <p:grpSpPr>
        <a:xfrm>
          <a:off x="0" y="0"/>
          <a:ext cx="0" cy="0"/>
          <a:chOff x="0" y="0"/>
          <a:chExt cx="0" cy="0"/>
        </a:xfrm>
      </p:grpSpPr>
      <p:sp>
        <p:nvSpPr>
          <p:cNvPr id="2293" name="Google Shape;2293;p69"/>
          <p:cNvSpPr/>
          <p:nvPr/>
        </p:nvSpPr>
        <p:spPr>
          <a:xfrm>
            <a:off x="8141194" y="779020"/>
            <a:ext cx="114841" cy="114841"/>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9"/>
          <p:cNvSpPr/>
          <p:nvPr/>
        </p:nvSpPr>
        <p:spPr>
          <a:xfrm>
            <a:off x="4496394" y="27193"/>
            <a:ext cx="114841" cy="114841"/>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9"/>
          <p:cNvSpPr/>
          <p:nvPr/>
        </p:nvSpPr>
        <p:spPr>
          <a:xfrm>
            <a:off x="7913720" y="478129"/>
            <a:ext cx="94380" cy="86557"/>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9"/>
          <p:cNvSpPr/>
          <p:nvPr/>
        </p:nvSpPr>
        <p:spPr>
          <a:xfrm>
            <a:off x="1165223" y="12"/>
            <a:ext cx="6923436" cy="4730331"/>
          </a:xfrm>
          <a:custGeom>
            <a:avLst/>
            <a:gdLst/>
            <a:ahLst/>
            <a:cxnLst/>
            <a:rect l="l" t="t" r="r" b="b"/>
            <a:pathLst>
              <a:path w="69029" h="47163" extrusionOk="0">
                <a:moveTo>
                  <a:pt x="49721" y="1"/>
                </a:moveTo>
                <a:cubicBezTo>
                  <a:pt x="45687" y="1"/>
                  <a:pt x="41583" y="1235"/>
                  <a:pt x="37957" y="3081"/>
                </a:cubicBezTo>
                <a:cubicBezTo>
                  <a:pt x="34762" y="4714"/>
                  <a:pt x="31698" y="6871"/>
                  <a:pt x="28119" y="7346"/>
                </a:cubicBezTo>
                <a:cubicBezTo>
                  <a:pt x="27557" y="7420"/>
                  <a:pt x="26998" y="7453"/>
                  <a:pt x="26440" y="7453"/>
                </a:cubicBezTo>
                <a:cubicBezTo>
                  <a:pt x="24560" y="7453"/>
                  <a:pt x="22694" y="7106"/>
                  <a:pt x="20823" y="6922"/>
                </a:cubicBezTo>
                <a:cubicBezTo>
                  <a:pt x="19960" y="6838"/>
                  <a:pt x="19084" y="6794"/>
                  <a:pt x="18201" y="6794"/>
                </a:cubicBezTo>
                <a:cubicBezTo>
                  <a:pt x="13150" y="6797"/>
                  <a:pt x="7908" y="8210"/>
                  <a:pt x="4382" y="11548"/>
                </a:cubicBezTo>
                <a:cubicBezTo>
                  <a:pt x="1720" y="14063"/>
                  <a:pt x="285" y="17468"/>
                  <a:pt x="121" y="20803"/>
                </a:cubicBezTo>
                <a:cubicBezTo>
                  <a:pt x="1" y="23245"/>
                  <a:pt x="466" y="25911"/>
                  <a:pt x="1583" y="28092"/>
                </a:cubicBezTo>
                <a:cubicBezTo>
                  <a:pt x="2837" y="30540"/>
                  <a:pt x="5858" y="32608"/>
                  <a:pt x="4924" y="35354"/>
                </a:cubicBezTo>
                <a:cubicBezTo>
                  <a:pt x="4915" y="35388"/>
                  <a:pt x="4901" y="35425"/>
                  <a:pt x="4891" y="35458"/>
                </a:cubicBezTo>
                <a:cubicBezTo>
                  <a:pt x="3731" y="38967"/>
                  <a:pt x="6417" y="42422"/>
                  <a:pt x="9909" y="42422"/>
                </a:cubicBezTo>
                <a:cubicBezTo>
                  <a:pt x="10257" y="42422"/>
                  <a:pt x="10615" y="42386"/>
                  <a:pt x="10979" y="42315"/>
                </a:cubicBezTo>
                <a:cubicBezTo>
                  <a:pt x="13826" y="41744"/>
                  <a:pt x="16716" y="41459"/>
                  <a:pt x="19599" y="41459"/>
                </a:cubicBezTo>
                <a:cubicBezTo>
                  <a:pt x="23289" y="41459"/>
                  <a:pt x="26972" y="41924"/>
                  <a:pt x="30564" y="42851"/>
                </a:cubicBezTo>
                <a:lnTo>
                  <a:pt x="46758" y="47035"/>
                </a:lnTo>
                <a:cubicBezTo>
                  <a:pt x="47584" y="47118"/>
                  <a:pt x="48410" y="47163"/>
                  <a:pt x="49236" y="47163"/>
                </a:cubicBezTo>
                <a:cubicBezTo>
                  <a:pt x="55512" y="47163"/>
                  <a:pt x="61579" y="44700"/>
                  <a:pt x="66095" y="40248"/>
                </a:cubicBezTo>
                <a:cubicBezTo>
                  <a:pt x="67807" y="37622"/>
                  <a:pt x="69029" y="36007"/>
                  <a:pt x="68915" y="31016"/>
                </a:cubicBezTo>
                <a:cubicBezTo>
                  <a:pt x="68798" y="26009"/>
                  <a:pt x="62814" y="19723"/>
                  <a:pt x="61931" y="17615"/>
                </a:cubicBezTo>
                <a:cubicBezTo>
                  <a:pt x="61057" y="15538"/>
                  <a:pt x="63276" y="11481"/>
                  <a:pt x="62924" y="9260"/>
                </a:cubicBezTo>
                <a:cubicBezTo>
                  <a:pt x="62148" y="4356"/>
                  <a:pt x="57559" y="867"/>
                  <a:pt x="52140" y="158"/>
                </a:cubicBezTo>
                <a:cubicBezTo>
                  <a:pt x="51340" y="51"/>
                  <a:pt x="50531" y="1"/>
                  <a:pt x="49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9"/>
          <p:cNvSpPr/>
          <p:nvPr/>
        </p:nvSpPr>
        <p:spPr>
          <a:xfrm>
            <a:off x="7985073" y="1238086"/>
            <a:ext cx="2272976" cy="1807954"/>
          </a:xfrm>
          <a:custGeom>
            <a:avLst/>
            <a:gdLst/>
            <a:ahLst/>
            <a:cxnLst/>
            <a:rect l="l" t="t" r="r" b="b"/>
            <a:pathLst>
              <a:path w="10725" h="8531" extrusionOk="0">
                <a:moveTo>
                  <a:pt x="5102" y="1"/>
                </a:moveTo>
                <a:cubicBezTo>
                  <a:pt x="3336" y="1"/>
                  <a:pt x="1519" y="586"/>
                  <a:pt x="924" y="1918"/>
                </a:cubicBezTo>
                <a:cubicBezTo>
                  <a:pt x="1" y="3975"/>
                  <a:pt x="3175" y="5526"/>
                  <a:pt x="4529" y="7329"/>
                </a:cubicBezTo>
                <a:cubicBezTo>
                  <a:pt x="5175" y="8186"/>
                  <a:pt x="5888" y="8530"/>
                  <a:pt x="6584" y="8530"/>
                </a:cubicBezTo>
                <a:cubicBezTo>
                  <a:pt x="7921" y="8530"/>
                  <a:pt x="9196" y="7249"/>
                  <a:pt x="9801" y="5895"/>
                </a:cubicBezTo>
                <a:cubicBezTo>
                  <a:pt x="10725" y="3837"/>
                  <a:pt x="9801" y="1422"/>
                  <a:pt x="7744" y="502"/>
                </a:cubicBezTo>
                <a:cubicBezTo>
                  <a:pt x="7018" y="175"/>
                  <a:pt x="6068" y="1"/>
                  <a:pt x="5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9"/>
          <p:cNvSpPr/>
          <p:nvPr/>
        </p:nvSpPr>
        <p:spPr>
          <a:xfrm>
            <a:off x="684799" y="3167397"/>
            <a:ext cx="851626" cy="772190"/>
          </a:xfrm>
          <a:custGeom>
            <a:avLst/>
            <a:gdLst/>
            <a:ahLst/>
            <a:cxnLst/>
            <a:rect l="l" t="t" r="r" b="b"/>
            <a:pathLst>
              <a:path w="8491" h="7699" extrusionOk="0">
                <a:moveTo>
                  <a:pt x="4102" y="1"/>
                </a:moveTo>
                <a:cubicBezTo>
                  <a:pt x="3038" y="1"/>
                  <a:pt x="1990" y="322"/>
                  <a:pt x="1348" y="1095"/>
                </a:cubicBezTo>
                <a:cubicBezTo>
                  <a:pt x="0" y="2710"/>
                  <a:pt x="2031" y="4550"/>
                  <a:pt x="2556" y="6310"/>
                </a:cubicBezTo>
                <a:cubicBezTo>
                  <a:pt x="2854" y="7310"/>
                  <a:pt x="3446" y="7698"/>
                  <a:pt x="4135" y="7698"/>
                </a:cubicBezTo>
                <a:cubicBezTo>
                  <a:pt x="5138" y="7698"/>
                  <a:pt x="6343" y="6875"/>
                  <a:pt x="7142" y="5918"/>
                </a:cubicBezTo>
                <a:cubicBezTo>
                  <a:pt x="8487" y="4299"/>
                  <a:pt x="8490" y="2085"/>
                  <a:pt x="7149" y="964"/>
                </a:cubicBezTo>
                <a:cubicBezTo>
                  <a:pt x="6446" y="382"/>
                  <a:pt x="5266" y="1"/>
                  <a:pt x="4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9"/>
          <p:cNvSpPr/>
          <p:nvPr/>
        </p:nvSpPr>
        <p:spPr>
          <a:xfrm>
            <a:off x="1810334" y="811416"/>
            <a:ext cx="5757979" cy="4004277"/>
          </a:xfrm>
          <a:custGeom>
            <a:avLst/>
            <a:gdLst/>
            <a:ahLst/>
            <a:cxnLst/>
            <a:rect l="l" t="t" r="r" b="b"/>
            <a:pathLst>
              <a:path w="57409" h="39924" extrusionOk="0">
                <a:moveTo>
                  <a:pt x="41442" y="1"/>
                </a:moveTo>
                <a:cubicBezTo>
                  <a:pt x="40809" y="1"/>
                  <a:pt x="40177" y="37"/>
                  <a:pt x="39550" y="109"/>
                </a:cubicBezTo>
                <a:cubicBezTo>
                  <a:pt x="35241" y="597"/>
                  <a:pt x="30969" y="3304"/>
                  <a:pt x="26644" y="3304"/>
                </a:cubicBezTo>
                <a:cubicBezTo>
                  <a:pt x="26399" y="3304"/>
                  <a:pt x="26154" y="3295"/>
                  <a:pt x="25908" y="3277"/>
                </a:cubicBezTo>
                <a:cubicBezTo>
                  <a:pt x="23814" y="3120"/>
                  <a:pt x="21881" y="2180"/>
                  <a:pt x="19898" y="1501"/>
                </a:cubicBezTo>
                <a:cubicBezTo>
                  <a:pt x="17859" y="802"/>
                  <a:pt x="15655" y="398"/>
                  <a:pt x="13483" y="398"/>
                </a:cubicBezTo>
                <a:cubicBezTo>
                  <a:pt x="10616" y="398"/>
                  <a:pt x="7802" y="1102"/>
                  <a:pt x="5494" y="2762"/>
                </a:cubicBezTo>
                <a:cubicBezTo>
                  <a:pt x="2888" y="4632"/>
                  <a:pt x="1162" y="7572"/>
                  <a:pt x="507" y="10686"/>
                </a:cubicBezTo>
                <a:cubicBezTo>
                  <a:pt x="28" y="12968"/>
                  <a:pt x="1" y="15570"/>
                  <a:pt x="593" y="17834"/>
                </a:cubicBezTo>
                <a:cubicBezTo>
                  <a:pt x="1256" y="20380"/>
                  <a:pt x="2329" y="22601"/>
                  <a:pt x="2245" y="25314"/>
                </a:cubicBezTo>
                <a:cubicBezTo>
                  <a:pt x="2159" y="28181"/>
                  <a:pt x="1580" y="30659"/>
                  <a:pt x="2078" y="33589"/>
                </a:cubicBezTo>
                <a:cubicBezTo>
                  <a:pt x="2736" y="37451"/>
                  <a:pt x="6385" y="39923"/>
                  <a:pt x="11969" y="39923"/>
                </a:cubicBezTo>
                <a:cubicBezTo>
                  <a:pt x="14052" y="39923"/>
                  <a:pt x="16405" y="39579"/>
                  <a:pt x="18971" y="38835"/>
                </a:cubicBezTo>
                <a:cubicBezTo>
                  <a:pt x="22988" y="37671"/>
                  <a:pt x="27153" y="37012"/>
                  <a:pt x="31330" y="36875"/>
                </a:cubicBezTo>
                <a:cubicBezTo>
                  <a:pt x="31630" y="36865"/>
                  <a:pt x="31928" y="36860"/>
                  <a:pt x="32226" y="36860"/>
                </a:cubicBezTo>
                <a:cubicBezTo>
                  <a:pt x="35807" y="36860"/>
                  <a:pt x="39244" y="37524"/>
                  <a:pt x="42815" y="37852"/>
                </a:cubicBezTo>
                <a:cubicBezTo>
                  <a:pt x="43587" y="37922"/>
                  <a:pt x="44369" y="37965"/>
                  <a:pt x="45149" y="37965"/>
                </a:cubicBezTo>
                <a:cubicBezTo>
                  <a:pt x="47133" y="37965"/>
                  <a:pt x="49109" y="37687"/>
                  <a:pt x="50909" y="36881"/>
                </a:cubicBezTo>
                <a:cubicBezTo>
                  <a:pt x="53291" y="35817"/>
                  <a:pt x="55248" y="33834"/>
                  <a:pt x="56278" y="31435"/>
                </a:cubicBezTo>
                <a:cubicBezTo>
                  <a:pt x="57312" y="29037"/>
                  <a:pt x="57409" y="26254"/>
                  <a:pt x="56543" y="23792"/>
                </a:cubicBezTo>
                <a:cubicBezTo>
                  <a:pt x="55873" y="21879"/>
                  <a:pt x="54649" y="20156"/>
                  <a:pt x="54275" y="18163"/>
                </a:cubicBezTo>
                <a:cubicBezTo>
                  <a:pt x="53826" y="15801"/>
                  <a:pt x="54629" y="13383"/>
                  <a:pt x="54545" y="10981"/>
                </a:cubicBezTo>
                <a:cubicBezTo>
                  <a:pt x="54425" y="7512"/>
                  <a:pt x="52381" y="4254"/>
                  <a:pt x="49501" y="2320"/>
                </a:cubicBezTo>
                <a:cubicBezTo>
                  <a:pt x="47142" y="738"/>
                  <a:pt x="44290" y="1"/>
                  <a:pt x="4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9"/>
          <p:cNvSpPr/>
          <p:nvPr/>
        </p:nvSpPr>
        <p:spPr>
          <a:xfrm>
            <a:off x="3583188" y="84563"/>
            <a:ext cx="753535" cy="499682"/>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9"/>
          <p:cNvSpPr txBox="1">
            <a:spLocks noGrp="1"/>
          </p:cNvSpPr>
          <p:nvPr>
            <p:ph type="title"/>
          </p:nvPr>
        </p:nvSpPr>
        <p:spPr>
          <a:xfrm>
            <a:off x="2118050" y="1522700"/>
            <a:ext cx="5380200" cy="30780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endParaRPr sz="1200">
              <a:solidFill>
                <a:schemeClr val="accent4"/>
              </a:solidFill>
              <a:latin typeface="Cambria"/>
              <a:ea typeface="Cambria"/>
              <a:cs typeface="Cambria"/>
              <a:sym typeface="Cambria"/>
            </a:endParaRPr>
          </a:p>
          <a:p>
            <a:pPr marL="0" lvl="0" indent="0" algn="l" rtl="0">
              <a:spcBef>
                <a:spcPts val="0"/>
              </a:spcBef>
              <a:spcAft>
                <a:spcPts val="0"/>
              </a:spcAft>
              <a:buNone/>
            </a:pPr>
            <a:r>
              <a:rPr lang="en" sz="1100">
                <a:solidFill>
                  <a:schemeClr val="accent4"/>
                </a:solidFill>
                <a:latin typeface="Times"/>
                <a:ea typeface="Times"/>
                <a:cs typeface="Times"/>
                <a:sym typeface="Times"/>
              </a:rPr>
              <a:t>1. Revise your thesis statement.  Can you think of an anecdote to lead into it? Revise your stakeholders if necessary.  Who will you be thinking about as your writing?  Who would care? What about the $SEEITT?  Any new revelations?</a:t>
            </a:r>
            <a:endParaRPr sz="1100">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2. Briefly outline your support paragraphs--remember to begin each with a topic sentence that includes a claim reflecting your position.</a:t>
            </a:r>
            <a:endParaRPr sz="1100">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	</a:t>
            </a:r>
            <a:r>
              <a:rPr lang="en" sz="1100" b="1" u="sng">
                <a:solidFill>
                  <a:schemeClr val="accent4"/>
                </a:solidFill>
                <a:latin typeface="Times"/>
                <a:ea typeface="Times"/>
                <a:cs typeface="Times"/>
                <a:sym typeface="Times"/>
              </a:rPr>
              <a:t>In a synthesis essay, you should always consider opposing views</a:t>
            </a:r>
            <a:endParaRPr sz="1100" u="sng">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	*Where will you include each source?</a:t>
            </a:r>
            <a:endParaRPr sz="1100">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	*What additional evidence could you include?</a:t>
            </a:r>
            <a:endParaRPr sz="1100">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3. Remember that your ability to show a conversation between the sources is evidence of more complex thinking.</a:t>
            </a:r>
            <a:endParaRPr sz="1100">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	*Where could you include two sources that both support a particular position?</a:t>
            </a:r>
            <a:endParaRPr sz="1100">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	*Where could you evaluate two or more sources that address the same issue?</a:t>
            </a:r>
            <a:endParaRPr sz="1100">
              <a:solidFill>
                <a:schemeClr val="accent4"/>
              </a:solidFill>
              <a:latin typeface="Times"/>
              <a:ea typeface="Times"/>
              <a:cs typeface="Times"/>
              <a:sym typeface="Times"/>
            </a:endParaRPr>
          </a:p>
          <a:p>
            <a:pPr marL="0" lvl="0" indent="0" algn="l" rtl="0">
              <a:spcBef>
                <a:spcPts val="0"/>
              </a:spcBef>
              <a:spcAft>
                <a:spcPts val="0"/>
              </a:spcAft>
              <a:buNone/>
            </a:pPr>
            <a:r>
              <a:rPr lang="en" sz="1100">
                <a:solidFill>
                  <a:schemeClr val="accent4"/>
                </a:solidFill>
                <a:latin typeface="Times"/>
                <a:ea typeface="Times"/>
                <a:cs typeface="Times"/>
                <a:sym typeface="Times"/>
              </a:rPr>
              <a:t>	*How could you contrast two sources that show differing views?</a:t>
            </a:r>
            <a:endParaRPr sz="1100">
              <a:solidFill>
                <a:schemeClr val="accent4"/>
              </a:solidFill>
              <a:latin typeface="Times"/>
              <a:ea typeface="Times"/>
              <a:cs typeface="Times"/>
              <a:sym typeface="Times"/>
            </a:endParaRPr>
          </a:p>
          <a:p>
            <a:pPr marL="0" lvl="0" indent="0" algn="l" rtl="0">
              <a:spcBef>
                <a:spcPts val="0"/>
              </a:spcBef>
              <a:spcAft>
                <a:spcPts val="0"/>
              </a:spcAft>
              <a:buNone/>
            </a:pPr>
            <a:endParaRPr sz="1200" b="1">
              <a:solidFill>
                <a:schemeClr val="dk2"/>
              </a:solidFill>
              <a:latin typeface="Garamond"/>
              <a:ea typeface="Garamond"/>
              <a:cs typeface="Garamond"/>
              <a:sym typeface="Garamond"/>
            </a:endParaRPr>
          </a:p>
          <a:p>
            <a:pPr marL="0" lvl="0" indent="0" algn="l" rtl="0">
              <a:spcBef>
                <a:spcPts val="0"/>
              </a:spcBef>
              <a:spcAft>
                <a:spcPts val="0"/>
              </a:spcAft>
              <a:buNone/>
            </a:pPr>
            <a:r>
              <a:rPr lang="en" sz="1200" b="1">
                <a:solidFill>
                  <a:schemeClr val="dk2"/>
                </a:solidFill>
                <a:latin typeface="Garamond"/>
                <a:ea typeface="Garamond"/>
                <a:cs typeface="Garamond"/>
                <a:sym typeface="Garamond"/>
              </a:rPr>
              <a:t>Jot down some thoughts on the next slides:</a:t>
            </a:r>
            <a:endParaRPr sz="1200" b="1">
              <a:solidFill>
                <a:schemeClr val="dk2"/>
              </a:solidFill>
              <a:latin typeface="Garamond"/>
              <a:ea typeface="Garamond"/>
              <a:cs typeface="Garamond"/>
              <a:sym typeface="Garamond"/>
            </a:endParaRPr>
          </a:p>
        </p:txBody>
      </p:sp>
      <p:grpSp>
        <p:nvGrpSpPr>
          <p:cNvPr id="2302" name="Google Shape;2302;p69"/>
          <p:cNvGrpSpPr/>
          <p:nvPr/>
        </p:nvGrpSpPr>
        <p:grpSpPr>
          <a:xfrm>
            <a:off x="719013" y="624646"/>
            <a:ext cx="7336603" cy="2482794"/>
            <a:chOff x="648479" y="828875"/>
            <a:chExt cx="7336603" cy="3005804"/>
          </a:xfrm>
        </p:grpSpPr>
        <p:grpSp>
          <p:nvGrpSpPr>
            <p:cNvPr id="2303" name="Google Shape;2303;p69"/>
            <p:cNvGrpSpPr/>
            <p:nvPr/>
          </p:nvGrpSpPr>
          <p:grpSpPr>
            <a:xfrm>
              <a:off x="2937425" y="828875"/>
              <a:ext cx="4544274" cy="1025149"/>
              <a:chOff x="2937425" y="828875"/>
              <a:chExt cx="4544274" cy="1025149"/>
            </a:xfrm>
          </p:grpSpPr>
          <p:sp>
            <p:nvSpPr>
              <p:cNvPr id="2304" name="Google Shape;2304;p69"/>
              <p:cNvSpPr/>
              <p:nvPr/>
            </p:nvSpPr>
            <p:spPr>
              <a:xfrm>
                <a:off x="2937425" y="828875"/>
                <a:ext cx="4376941" cy="787834"/>
              </a:xfrm>
              <a:custGeom>
                <a:avLst/>
                <a:gdLst/>
                <a:ahLst/>
                <a:cxnLst/>
                <a:rect l="l" t="t" r="r" b="b"/>
                <a:pathLst>
                  <a:path w="51901" h="9342" extrusionOk="0">
                    <a:moveTo>
                      <a:pt x="42931" y="166"/>
                    </a:moveTo>
                    <a:cubicBezTo>
                      <a:pt x="43831" y="166"/>
                      <a:pt x="44602" y="539"/>
                      <a:pt x="45015" y="1189"/>
                    </a:cubicBezTo>
                    <a:cubicBezTo>
                      <a:pt x="45392" y="1779"/>
                      <a:pt x="45402" y="2496"/>
                      <a:pt x="45045" y="3164"/>
                    </a:cubicBezTo>
                    <a:cubicBezTo>
                      <a:pt x="44775" y="3667"/>
                      <a:pt x="44074" y="4220"/>
                      <a:pt x="43014" y="4690"/>
                    </a:cubicBezTo>
                    <a:cubicBezTo>
                      <a:pt x="41694" y="4280"/>
                      <a:pt x="40704" y="3797"/>
                      <a:pt x="40494" y="2964"/>
                    </a:cubicBezTo>
                    <a:cubicBezTo>
                      <a:pt x="40310" y="2230"/>
                      <a:pt x="40407" y="1553"/>
                      <a:pt x="40770" y="1059"/>
                    </a:cubicBezTo>
                    <a:cubicBezTo>
                      <a:pt x="41161" y="529"/>
                      <a:pt x="41841" y="223"/>
                      <a:pt x="42741" y="169"/>
                    </a:cubicBezTo>
                    <a:cubicBezTo>
                      <a:pt x="42808" y="166"/>
                      <a:pt x="42868" y="166"/>
                      <a:pt x="42931" y="166"/>
                    </a:cubicBezTo>
                    <a:close/>
                    <a:moveTo>
                      <a:pt x="10180" y="4120"/>
                    </a:moveTo>
                    <a:cubicBezTo>
                      <a:pt x="11774" y="4504"/>
                      <a:pt x="11950" y="5224"/>
                      <a:pt x="11943" y="5551"/>
                    </a:cubicBezTo>
                    <a:cubicBezTo>
                      <a:pt x="11930" y="6171"/>
                      <a:pt x="11273" y="6791"/>
                      <a:pt x="10560" y="6848"/>
                    </a:cubicBezTo>
                    <a:cubicBezTo>
                      <a:pt x="10540" y="6849"/>
                      <a:pt x="10521" y="6850"/>
                      <a:pt x="10501" y="6850"/>
                    </a:cubicBezTo>
                    <a:cubicBezTo>
                      <a:pt x="10193" y="6850"/>
                      <a:pt x="9876" y="6656"/>
                      <a:pt x="9663" y="6328"/>
                    </a:cubicBezTo>
                    <a:cubicBezTo>
                      <a:pt x="9423" y="5957"/>
                      <a:pt x="9283" y="5347"/>
                      <a:pt x="9610" y="4750"/>
                    </a:cubicBezTo>
                    <a:cubicBezTo>
                      <a:pt x="9710" y="4567"/>
                      <a:pt x="9886" y="4337"/>
                      <a:pt x="10180" y="4120"/>
                    </a:cubicBezTo>
                    <a:close/>
                    <a:moveTo>
                      <a:pt x="42933" y="0"/>
                    </a:moveTo>
                    <a:cubicBezTo>
                      <a:pt x="42867" y="0"/>
                      <a:pt x="42801" y="2"/>
                      <a:pt x="42734" y="6"/>
                    </a:cubicBezTo>
                    <a:cubicBezTo>
                      <a:pt x="41781" y="59"/>
                      <a:pt x="41058" y="392"/>
                      <a:pt x="40638" y="963"/>
                    </a:cubicBezTo>
                    <a:cubicBezTo>
                      <a:pt x="40247" y="1496"/>
                      <a:pt x="40141" y="2219"/>
                      <a:pt x="40338" y="3004"/>
                    </a:cubicBezTo>
                    <a:cubicBezTo>
                      <a:pt x="40554" y="3870"/>
                      <a:pt x="41507" y="4374"/>
                      <a:pt x="42785" y="4790"/>
                    </a:cubicBezTo>
                    <a:cubicBezTo>
                      <a:pt x="41368" y="5376"/>
                      <a:pt x="39378" y="5808"/>
                      <a:pt x="36968" y="5808"/>
                    </a:cubicBezTo>
                    <a:cubicBezTo>
                      <a:pt x="35589" y="5808"/>
                      <a:pt x="34071" y="5667"/>
                      <a:pt x="32445" y="5331"/>
                    </a:cubicBezTo>
                    <a:cubicBezTo>
                      <a:pt x="25210" y="3837"/>
                      <a:pt x="19648" y="3176"/>
                      <a:pt x="13854" y="3120"/>
                    </a:cubicBezTo>
                    <a:cubicBezTo>
                      <a:pt x="13823" y="3119"/>
                      <a:pt x="13792" y="3119"/>
                      <a:pt x="13761" y="3119"/>
                    </a:cubicBezTo>
                    <a:cubicBezTo>
                      <a:pt x="11862" y="3119"/>
                      <a:pt x="10773" y="3507"/>
                      <a:pt x="10146" y="3944"/>
                    </a:cubicBezTo>
                    <a:cubicBezTo>
                      <a:pt x="9906" y="3887"/>
                      <a:pt x="9636" y="3840"/>
                      <a:pt x="9333" y="3800"/>
                    </a:cubicBezTo>
                    <a:cubicBezTo>
                      <a:pt x="8940" y="3751"/>
                      <a:pt x="8537" y="3729"/>
                      <a:pt x="8128" y="3729"/>
                    </a:cubicBezTo>
                    <a:cubicBezTo>
                      <a:pt x="4314" y="3729"/>
                      <a:pt x="46" y="5656"/>
                      <a:pt x="0" y="5677"/>
                    </a:cubicBezTo>
                    <a:lnTo>
                      <a:pt x="67" y="5827"/>
                    </a:lnTo>
                    <a:cubicBezTo>
                      <a:pt x="112" y="5807"/>
                      <a:pt x="4352" y="3894"/>
                      <a:pt x="8126" y="3894"/>
                    </a:cubicBezTo>
                    <a:cubicBezTo>
                      <a:pt x="8529" y="3894"/>
                      <a:pt x="8926" y="3916"/>
                      <a:pt x="9313" y="3964"/>
                    </a:cubicBezTo>
                    <a:cubicBezTo>
                      <a:pt x="9553" y="3993"/>
                      <a:pt x="9776" y="4030"/>
                      <a:pt x="9976" y="4073"/>
                    </a:cubicBezTo>
                    <a:cubicBezTo>
                      <a:pt x="9719" y="4284"/>
                      <a:pt x="9563" y="4497"/>
                      <a:pt x="9466" y="4674"/>
                    </a:cubicBezTo>
                    <a:cubicBezTo>
                      <a:pt x="9103" y="5334"/>
                      <a:pt x="9259" y="6008"/>
                      <a:pt x="9526" y="6417"/>
                    </a:cubicBezTo>
                    <a:cubicBezTo>
                      <a:pt x="9769" y="6791"/>
                      <a:pt x="10138" y="7014"/>
                      <a:pt x="10498" y="7014"/>
                    </a:cubicBezTo>
                    <a:cubicBezTo>
                      <a:pt x="10523" y="7014"/>
                      <a:pt x="10548" y="7013"/>
                      <a:pt x="10573" y="7011"/>
                    </a:cubicBezTo>
                    <a:cubicBezTo>
                      <a:pt x="11377" y="6945"/>
                      <a:pt x="12094" y="6264"/>
                      <a:pt x="12106" y="5554"/>
                    </a:cubicBezTo>
                    <a:cubicBezTo>
                      <a:pt x="12117" y="5197"/>
                      <a:pt x="11937" y="4420"/>
                      <a:pt x="10360" y="3997"/>
                    </a:cubicBezTo>
                    <a:cubicBezTo>
                      <a:pt x="10968" y="3615"/>
                      <a:pt x="11996" y="3286"/>
                      <a:pt x="13700" y="3286"/>
                    </a:cubicBezTo>
                    <a:cubicBezTo>
                      <a:pt x="13750" y="3286"/>
                      <a:pt x="13800" y="3286"/>
                      <a:pt x="13851" y="3287"/>
                    </a:cubicBezTo>
                    <a:cubicBezTo>
                      <a:pt x="19636" y="3340"/>
                      <a:pt x="25187" y="4000"/>
                      <a:pt x="32412" y="5494"/>
                    </a:cubicBezTo>
                    <a:cubicBezTo>
                      <a:pt x="34033" y="5829"/>
                      <a:pt x="35549" y="5970"/>
                      <a:pt x="36930" y="5970"/>
                    </a:cubicBezTo>
                    <a:cubicBezTo>
                      <a:pt x="39467" y="5970"/>
                      <a:pt x="41551" y="5493"/>
                      <a:pt x="43008" y="4860"/>
                    </a:cubicBezTo>
                    <a:cubicBezTo>
                      <a:pt x="43522" y="5020"/>
                      <a:pt x="44082" y="5171"/>
                      <a:pt x="44662" y="5324"/>
                    </a:cubicBezTo>
                    <a:cubicBezTo>
                      <a:pt x="47369" y="6040"/>
                      <a:pt x="50440" y="6854"/>
                      <a:pt x="51756" y="9341"/>
                    </a:cubicBezTo>
                    <a:lnTo>
                      <a:pt x="51900" y="9265"/>
                    </a:lnTo>
                    <a:cubicBezTo>
                      <a:pt x="50550" y="6714"/>
                      <a:pt x="47309" y="5854"/>
                      <a:pt x="44705" y="5164"/>
                    </a:cubicBezTo>
                    <a:cubicBezTo>
                      <a:pt x="44191" y="5027"/>
                      <a:pt x="43694" y="4897"/>
                      <a:pt x="43234" y="4760"/>
                    </a:cubicBezTo>
                    <a:cubicBezTo>
                      <a:pt x="44248" y="4284"/>
                      <a:pt x="44922" y="3737"/>
                      <a:pt x="45188" y="3240"/>
                    </a:cubicBezTo>
                    <a:cubicBezTo>
                      <a:pt x="45575" y="2519"/>
                      <a:pt x="45562" y="1739"/>
                      <a:pt x="45155" y="1103"/>
                    </a:cubicBezTo>
                    <a:cubicBezTo>
                      <a:pt x="44709" y="404"/>
                      <a:pt x="43886" y="0"/>
                      <a:pt x="42933" y="0"/>
                    </a:cubicBezTo>
                    <a:close/>
                  </a:path>
                </a:pathLst>
              </a:custGeom>
              <a:solidFill>
                <a:srgbClr val="003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9"/>
              <p:cNvSpPr/>
              <p:nvPr/>
            </p:nvSpPr>
            <p:spPr>
              <a:xfrm>
                <a:off x="7221533" y="1273056"/>
                <a:ext cx="260166" cy="580967"/>
              </a:xfrm>
              <a:custGeom>
                <a:avLst/>
                <a:gdLst/>
                <a:ahLst/>
                <a:cxnLst/>
                <a:rect l="l" t="t" r="r" b="b"/>
                <a:pathLst>
                  <a:path w="3085" h="6889" extrusionOk="0">
                    <a:moveTo>
                      <a:pt x="1850" y="0"/>
                    </a:moveTo>
                    <a:lnTo>
                      <a:pt x="0" y="2774"/>
                    </a:lnTo>
                    <a:lnTo>
                      <a:pt x="3084" y="6888"/>
                    </a:lnTo>
                    <a:lnTo>
                      <a:pt x="1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9"/>
              <p:cNvSpPr/>
              <p:nvPr/>
            </p:nvSpPr>
            <p:spPr>
              <a:xfrm>
                <a:off x="6961366" y="1506911"/>
                <a:ext cx="520332" cy="347113"/>
              </a:xfrm>
              <a:custGeom>
                <a:avLst/>
                <a:gdLst/>
                <a:ahLst/>
                <a:cxnLst/>
                <a:rect l="l" t="t" r="r" b="b"/>
                <a:pathLst>
                  <a:path w="6170" h="4116" extrusionOk="0">
                    <a:moveTo>
                      <a:pt x="3085" y="1"/>
                    </a:moveTo>
                    <a:lnTo>
                      <a:pt x="0" y="811"/>
                    </a:lnTo>
                    <a:lnTo>
                      <a:pt x="6169" y="4115"/>
                    </a:lnTo>
                    <a:lnTo>
                      <a:pt x="30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7" name="Google Shape;2307;p69"/>
            <p:cNvGrpSpPr/>
            <p:nvPr/>
          </p:nvGrpSpPr>
          <p:grpSpPr>
            <a:xfrm>
              <a:off x="648479" y="1000058"/>
              <a:ext cx="7336603" cy="2834620"/>
              <a:chOff x="648479" y="1000058"/>
              <a:chExt cx="7336603" cy="2834620"/>
            </a:xfrm>
          </p:grpSpPr>
          <p:grpSp>
            <p:nvGrpSpPr>
              <p:cNvPr id="2308" name="Google Shape;2308;p69"/>
              <p:cNvGrpSpPr/>
              <p:nvPr/>
            </p:nvGrpSpPr>
            <p:grpSpPr>
              <a:xfrm>
                <a:off x="1463824" y="1000058"/>
                <a:ext cx="1436001" cy="1092668"/>
                <a:chOff x="1463824" y="1000058"/>
                <a:chExt cx="1436001" cy="1092668"/>
              </a:xfrm>
            </p:grpSpPr>
            <p:grpSp>
              <p:nvGrpSpPr>
                <p:cNvPr id="2309" name="Google Shape;2309;p69"/>
                <p:cNvGrpSpPr/>
                <p:nvPr/>
              </p:nvGrpSpPr>
              <p:grpSpPr>
                <a:xfrm rot="-2509372">
                  <a:off x="1614908" y="1168244"/>
                  <a:ext cx="793408" cy="756296"/>
                  <a:chOff x="6446856" y="1451600"/>
                  <a:chExt cx="414306" cy="394926"/>
                </a:xfrm>
              </p:grpSpPr>
              <p:sp>
                <p:nvSpPr>
                  <p:cNvPr id="2310" name="Google Shape;2310;p69"/>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9"/>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9"/>
                  <p:cNvSpPr/>
                  <p:nvPr/>
                </p:nvSpPr>
                <p:spPr>
                  <a:xfrm>
                    <a:off x="6558206" y="1534189"/>
                    <a:ext cx="192358" cy="160317"/>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3" name="Google Shape;2313;p69"/>
                <p:cNvGrpSpPr/>
                <p:nvPr/>
              </p:nvGrpSpPr>
              <p:grpSpPr>
                <a:xfrm rot="1668279">
                  <a:off x="2634505" y="1437800"/>
                  <a:ext cx="227822" cy="217165"/>
                  <a:chOff x="6446856" y="1451600"/>
                  <a:chExt cx="414306" cy="394926"/>
                </a:xfrm>
              </p:grpSpPr>
              <p:sp>
                <p:nvSpPr>
                  <p:cNvPr id="2314" name="Google Shape;2314;p69"/>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9"/>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9"/>
                  <p:cNvSpPr/>
                  <p:nvPr/>
                </p:nvSpPr>
                <p:spPr>
                  <a:xfrm>
                    <a:off x="6558206" y="1534189"/>
                    <a:ext cx="192358" cy="160317"/>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7" name="Google Shape;2317;p69"/>
              <p:cNvGrpSpPr/>
              <p:nvPr/>
            </p:nvGrpSpPr>
            <p:grpSpPr>
              <a:xfrm>
                <a:off x="7002778" y="2092731"/>
                <a:ext cx="982304" cy="624005"/>
                <a:chOff x="7003000" y="2186975"/>
                <a:chExt cx="570974" cy="362688"/>
              </a:xfrm>
            </p:grpSpPr>
            <p:sp>
              <p:nvSpPr>
                <p:cNvPr id="2318" name="Google Shape;2318;p69"/>
                <p:cNvSpPr/>
                <p:nvPr/>
              </p:nvSpPr>
              <p:spPr>
                <a:xfrm>
                  <a:off x="7003000" y="2186975"/>
                  <a:ext cx="570974" cy="362688"/>
                </a:xfrm>
                <a:custGeom>
                  <a:avLst/>
                  <a:gdLst/>
                  <a:ahLst/>
                  <a:cxnLst/>
                  <a:rect l="l" t="t" r="r" b="b"/>
                  <a:pathLst>
                    <a:path w="16615" h="10554" extrusionOk="0">
                      <a:moveTo>
                        <a:pt x="4149" y="1"/>
                      </a:moveTo>
                      <a:cubicBezTo>
                        <a:pt x="3501" y="1"/>
                        <a:pt x="2975" y="524"/>
                        <a:pt x="2975" y="1174"/>
                      </a:cubicBezTo>
                      <a:lnTo>
                        <a:pt x="2975" y="3531"/>
                      </a:lnTo>
                      <a:cubicBezTo>
                        <a:pt x="2975" y="3791"/>
                        <a:pt x="2818" y="4025"/>
                        <a:pt x="2578" y="4125"/>
                      </a:cubicBezTo>
                      <a:lnTo>
                        <a:pt x="144" y="5119"/>
                      </a:lnTo>
                      <a:cubicBezTo>
                        <a:pt x="0" y="5179"/>
                        <a:pt x="0" y="5375"/>
                        <a:pt x="144" y="5432"/>
                      </a:cubicBezTo>
                      <a:lnTo>
                        <a:pt x="2578" y="6429"/>
                      </a:lnTo>
                      <a:cubicBezTo>
                        <a:pt x="2818" y="6529"/>
                        <a:pt x="2975" y="6763"/>
                        <a:pt x="2975" y="7019"/>
                      </a:cubicBezTo>
                      <a:lnTo>
                        <a:pt x="2975" y="9380"/>
                      </a:lnTo>
                      <a:cubicBezTo>
                        <a:pt x="2975" y="10027"/>
                        <a:pt x="3501" y="10553"/>
                        <a:pt x="4149" y="10553"/>
                      </a:cubicBezTo>
                      <a:lnTo>
                        <a:pt x="15441" y="10553"/>
                      </a:lnTo>
                      <a:cubicBezTo>
                        <a:pt x="16088" y="10553"/>
                        <a:pt x="16615" y="10027"/>
                        <a:pt x="16615" y="9380"/>
                      </a:cubicBezTo>
                      <a:lnTo>
                        <a:pt x="16615" y="1174"/>
                      </a:lnTo>
                      <a:cubicBezTo>
                        <a:pt x="16615" y="524"/>
                        <a:pt x="16088" y="1"/>
                        <a:pt x="15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9"/>
                <p:cNvSpPr/>
                <p:nvPr/>
              </p:nvSpPr>
              <p:spPr>
                <a:xfrm>
                  <a:off x="7260469" y="2307187"/>
                  <a:ext cx="170760" cy="131893"/>
                </a:xfrm>
                <a:custGeom>
                  <a:avLst/>
                  <a:gdLst/>
                  <a:ahLst/>
                  <a:cxnLst/>
                  <a:rect l="l" t="t" r="r" b="b"/>
                  <a:pathLst>
                    <a:path w="4969" h="3838" extrusionOk="0">
                      <a:moveTo>
                        <a:pt x="1" y="0"/>
                      </a:moveTo>
                      <a:lnTo>
                        <a:pt x="347" y="2691"/>
                      </a:lnTo>
                      <a:cubicBezTo>
                        <a:pt x="430" y="3345"/>
                        <a:pt x="1007" y="3837"/>
                        <a:pt x="1691" y="3837"/>
                      </a:cubicBezTo>
                      <a:lnTo>
                        <a:pt x="3281" y="3837"/>
                      </a:lnTo>
                      <a:cubicBezTo>
                        <a:pt x="3965" y="3837"/>
                        <a:pt x="4542" y="3345"/>
                        <a:pt x="4625" y="2691"/>
                      </a:cubicBezTo>
                      <a:lnTo>
                        <a:pt x="49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9"/>
                <p:cNvSpPr/>
                <p:nvPr/>
              </p:nvSpPr>
              <p:spPr>
                <a:xfrm>
                  <a:off x="7208439" y="2319318"/>
                  <a:ext cx="115879" cy="106944"/>
                </a:xfrm>
                <a:custGeom>
                  <a:avLst/>
                  <a:gdLst/>
                  <a:ahLst/>
                  <a:cxnLst/>
                  <a:rect l="l" t="t" r="r" b="b"/>
                  <a:pathLst>
                    <a:path w="3372" h="3112" extrusionOk="0">
                      <a:moveTo>
                        <a:pt x="1688" y="228"/>
                      </a:moveTo>
                      <a:cubicBezTo>
                        <a:pt x="2492" y="228"/>
                        <a:pt x="3145" y="824"/>
                        <a:pt x="3145" y="1554"/>
                      </a:cubicBezTo>
                      <a:cubicBezTo>
                        <a:pt x="3145" y="2288"/>
                        <a:pt x="2492" y="2884"/>
                        <a:pt x="1688" y="2884"/>
                      </a:cubicBezTo>
                      <a:cubicBezTo>
                        <a:pt x="881" y="2884"/>
                        <a:pt x="228" y="2288"/>
                        <a:pt x="228" y="1554"/>
                      </a:cubicBezTo>
                      <a:cubicBezTo>
                        <a:pt x="228" y="824"/>
                        <a:pt x="881" y="228"/>
                        <a:pt x="1688" y="228"/>
                      </a:cubicBezTo>
                      <a:close/>
                      <a:moveTo>
                        <a:pt x="1688" y="0"/>
                      </a:moveTo>
                      <a:cubicBezTo>
                        <a:pt x="758" y="0"/>
                        <a:pt x="1" y="697"/>
                        <a:pt x="1" y="1554"/>
                      </a:cubicBezTo>
                      <a:cubicBezTo>
                        <a:pt x="1" y="2415"/>
                        <a:pt x="758" y="3112"/>
                        <a:pt x="1688" y="3112"/>
                      </a:cubicBezTo>
                      <a:cubicBezTo>
                        <a:pt x="2615" y="3112"/>
                        <a:pt x="3372" y="2415"/>
                        <a:pt x="3372" y="1554"/>
                      </a:cubicBezTo>
                      <a:cubicBezTo>
                        <a:pt x="3372" y="697"/>
                        <a:pt x="2615"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9"/>
                <p:cNvSpPr/>
                <p:nvPr/>
              </p:nvSpPr>
              <p:spPr>
                <a:xfrm>
                  <a:off x="7262874" y="2449255"/>
                  <a:ext cx="166052" cy="17217"/>
                </a:xfrm>
                <a:custGeom>
                  <a:avLst/>
                  <a:gdLst/>
                  <a:ahLst/>
                  <a:cxnLst/>
                  <a:rect l="l" t="t" r="r" b="b"/>
                  <a:pathLst>
                    <a:path w="4832" h="501" extrusionOk="0">
                      <a:moveTo>
                        <a:pt x="2414" y="0"/>
                      </a:moveTo>
                      <a:cubicBezTo>
                        <a:pt x="1081" y="0"/>
                        <a:pt x="0" y="114"/>
                        <a:pt x="0" y="251"/>
                      </a:cubicBezTo>
                      <a:cubicBezTo>
                        <a:pt x="0" y="391"/>
                        <a:pt x="1081" y="500"/>
                        <a:pt x="2414" y="500"/>
                      </a:cubicBezTo>
                      <a:cubicBezTo>
                        <a:pt x="3748" y="500"/>
                        <a:pt x="4832" y="391"/>
                        <a:pt x="4832" y="251"/>
                      </a:cubicBezTo>
                      <a:cubicBezTo>
                        <a:pt x="4832" y="114"/>
                        <a:pt x="3748" y="0"/>
                        <a:pt x="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9"/>
                <p:cNvSpPr/>
                <p:nvPr/>
              </p:nvSpPr>
              <p:spPr>
                <a:xfrm>
                  <a:off x="7413087" y="2261549"/>
                  <a:ext cx="11169" cy="27320"/>
                </a:xfrm>
                <a:custGeom>
                  <a:avLst/>
                  <a:gdLst/>
                  <a:ahLst/>
                  <a:cxnLst/>
                  <a:rect l="l" t="t" r="r" b="b"/>
                  <a:pathLst>
                    <a:path w="325" h="795" extrusionOk="0">
                      <a:moveTo>
                        <a:pt x="161" y="1"/>
                      </a:moveTo>
                      <a:lnTo>
                        <a:pt x="1" y="795"/>
                      </a:lnTo>
                      <a:lnTo>
                        <a:pt x="161" y="795"/>
                      </a:lnTo>
                      <a:lnTo>
                        <a:pt x="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9"/>
                <p:cNvSpPr/>
                <p:nvPr/>
              </p:nvSpPr>
              <p:spPr>
                <a:xfrm>
                  <a:off x="7378137" y="2261549"/>
                  <a:ext cx="8282" cy="27320"/>
                </a:xfrm>
                <a:custGeom>
                  <a:avLst/>
                  <a:gdLst/>
                  <a:ahLst/>
                  <a:cxnLst/>
                  <a:rect l="l" t="t" r="r" b="b"/>
                  <a:pathLst>
                    <a:path w="241" h="795" extrusionOk="0">
                      <a:moveTo>
                        <a:pt x="81" y="1"/>
                      </a:moveTo>
                      <a:lnTo>
                        <a:pt x="1" y="795"/>
                      </a:lnTo>
                      <a:lnTo>
                        <a:pt x="161" y="795"/>
                      </a:lnTo>
                      <a:lnTo>
                        <a:pt x="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9"/>
                <p:cNvSpPr/>
                <p:nvPr/>
              </p:nvSpPr>
              <p:spPr>
                <a:xfrm>
                  <a:off x="7343187" y="2261549"/>
                  <a:ext cx="5430" cy="27320"/>
                </a:xfrm>
                <a:custGeom>
                  <a:avLst/>
                  <a:gdLst/>
                  <a:ahLst/>
                  <a:cxnLst/>
                  <a:rect l="l" t="t" r="r" b="b"/>
                  <a:pathLst>
                    <a:path w="158" h="795" extrusionOk="0">
                      <a:moveTo>
                        <a:pt x="1" y="1"/>
                      </a:moveTo>
                      <a:lnTo>
                        <a:pt x="1" y="795"/>
                      </a:lnTo>
                      <a:lnTo>
                        <a:pt x="157" y="795"/>
                      </a:lnTo>
                      <a:lnTo>
                        <a:pt x="1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9"/>
                <p:cNvSpPr/>
                <p:nvPr/>
              </p:nvSpPr>
              <p:spPr>
                <a:xfrm>
                  <a:off x="7305385" y="2261549"/>
                  <a:ext cx="8282" cy="27320"/>
                </a:xfrm>
                <a:custGeom>
                  <a:avLst/>
                  <a:gdLst/>
                  <a:ahLst/>
                  <a:cxnLst/>
                  <a:rect l="l" t="t" r="r" b="b"/>
                  <a:pathLst>
                    <a:path w="241" h="795" extrusionOk="0">
                      <a:moveTo>
                        <a:pt x="0" y="1"/>
                      </a:moveTo>
                      <a:lnTo>
                        <a:pt x="80" y="795"/>
                      </a:lnTo>
                      <a:lnTo>
                        <a:pt x="240" y="795"/>
                      </a:lnTo>
                      <a:lnTo>
                        <a:pt x="1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9"/>
                <p:cNvSpPr/>
                <p:nvPr/>
              </p:nvSpPr>
              <p:spPr>
                <a:xfrm>
                  <a:off x="7267582" y="2261549"/>
                  <a:ext cx="11134" cy="27320"/>
                </a:xfrm>
                <a:custGeom>
                  <a:avLst/>
                  <a:gdLst/>
                  <a:ahLst/>
                  <a:cxnLst/>
                  <a:rect l="l" t="t" r="r" b="b"/>
                  <a:pathLst>
                    <a:path w="324" h="795" extrusionOk="0">
                      <a:moveTo>
                        <a:pt x="0" y="1"/>
                      </a:moveTo>
                      <a:lnTo>
                        <a:pt x="160" y="795"/>
                      </a:lnTo>
                      <a:lnTo>
                        <a:pt x="323" y="795"/>
                      </a:lnTo>
                      <a:lnTo>
                        <a:pt x="1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69"/>
              <p:cNvGrpSpPr/>
              <p:nvPr/>
            </p:nvGrpSpPr>
            <p:grpSpPr>
              <a:xfrm rot="-1360815">
                <a:off x="698901" y="2973665"/>
                <a:ext cx="1580947" cy="578587"/>
                <a:chOff x="720000" y="2716713"/>
                <a:chExt cx="1580898" cy="578569"/>
              </a:xfrm>
            </p:grpSpPr>
            <p:sp>
              <p:nvSpPr>
                <p:cNvPr id="2328" name="Google Shape;2328;p69"/>
                <p:cNvSpPr/>
                <p:nvPr/>
              </p:nvSpPr>
              <p:spPr>
                <a:xfrm>
                  <a:off x="720000" y="2716713"/>
                  <a:ext cx="1580898" cy="578569"/>
                </a:xfrm>
                <a:custGeom>
                  <a:avLst/>
                  <a:gdLst/>
                  <a:ahLst/>
                  <a:cxnLst/>
                  <a:rect l="l" t="t" r="r" b="b"/>
                  <a:pathLst>
                    <a:path w="19498" h="7136" extrusionOk="0">
                      <a:moveTo>
                        <a:pt x="3567" y="1"/>
                      </a:moveTo>
                      <a:cubicBezTo>
                        <a:pt x="1596" y="1"/>
                        <a:pt x="0" y="1597"/>
                        <a:pt x="0" y="3568"/>
                      </a:cubicBezTo>
                      <a:cubicBezTo>
                        <a:pt x="0" y="5538"/>
                        <a:pt x="1596" y="7135"/>
                        <a:pt x="3567" y="7135"/>
                      </a:cubicBezTo>
                      <a:lnTo>
                        <a:pt x="19498" y="7135"/>
                      </a:lnTo>
                      <a:lnTo>
                        <a:pt x="18094" y="5932"/>
                      </a:lnTo>
                      <a:lnTo>
                        <a:pt x="18094" y="3568"/>
                      </a:lnTo>
                      <a:cubicBezTo>
                        <a:pt x="18094" y="1597"/>
                        <a:pt x="16497" y="1"/>
                        <a:pt x="14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9"/>
                <p:cNvSpPr/>
                <p:nvPr/>
              </p:nvSpPr>
              <p:spPr>
                <a:xfrm>
                  <a:off x="1704540" y="2866626"/>
                  <a:ext cx="337131" cy="278582"/>
                </a:xfrm>
                <a:custGeom>
                  <a:avLst/>
                  <a:gdLst/>
                  <a:ahLst/>
                  <a:cxnLst/>
                  <a:rect l="l" t="t" r="r" b="b"/>
                  <a:pathLst>
                    <a:path w="4158" h="3436" extrusionOk="0">
                      <a:moveTo>
                        <a:pt x="1110" y="0"/>
                      </a:moveTo>
                      <a:cubicBezTo>
                        <a:pt x="1050" y="0"/>
                        <a:pt x="989" y="5"/>
                        <a:pt x="927" y="15"/>
                      </a:cubicBezTo>
                      <a:cubicBezTo>
                        <a:pt x="483" y="92"/>
                        <a:pt x="123" y="455"/>
                        <a:pt x="56" y="899"/>
                      </a:cubicBezTo>
                      <a:cubicBezTo>
                        <a:pt x="0" y="1262"/>
                        <a:pt x="123" y="1599"/>
                        <a:pt x="356" y="1828"/>
                      </a:cubicBezTo>
                      <a:lnTo>
                        <a:pt x="1881" y="3356"/>
                      </a:lnTo>
                      <a:cubicBezTo>
                        <a:pt x="1935" y="3409"/>
                        <a:pt x="2007" y="3436"/>
                        <a:pt x="2078" y="3436"/>
                      </a:cubicBezTo>
                      <a:cubicBezTo>
                        <a:pt x="2149" y="3436"/>
                        <a:pt x="2220" y="3409"/>
                        <a:pt x="2273" y="3356"/>
                      </a:cubicBezTo>
                      <a:lnTo>
                        <a:pt x="3801" y="1828"/>
                      </a:lnTo>
                      <a:cubicBezTo>
                        <a:pt x="4031" y="1599"/>
                        <a:pt x="4157" y="1262"/>
                        <a:pt x="4101" y="899"/>
                      </a:cubicBezTo>
                      <a:cubicBezTo>
                        <a:pt x="4031" y="455"/>
                        <a:pt x="3671" y="92"/>
                        <a:pt x="3230" y="15"/>
                      </a:cubicBezTo>
                      <a:cubicBezTo>
                        <a:pt x="3168" y="5"/>
                        <a:pt x="3106" y="0"/>
                        <a:pt x="3046" y="0"/>
                      </a:cubicBezTo>
                      <a:cubicBezTo>
                        <a:pt x="2617" y="0"/>
                        <a:pt x="2249" y="250"/>
                        <a:pt x="2077" y="612"/>
                      </a:cubicBezTo>
                      <a:cubicBezTo>
                        <a:pt x="1905" y="250"/>
                        <a:pt x="1537" y="0"/>
                        <a:pt x="1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9"/>
                <p:cNvSpPr/>
                <p:nvPr/>
              </p:nvSpPr>
              <p:spPr>
                <a:xfrm>
                  <a:off x="1282444" y="2866626"/>
                  <a:ext cx="337212" cy="278582"/>
                </a:xfrm>
                <a:custGeom>
                  <a:avLst/>
                  <a:gdLst/>
                  <a:ahLst/>
                  <a:cxnLst/>
                  <a:rect l="l" t="t" r="r" b="b"/>
                  <a:pathLst>
                    <a:path w="4159" h="3436" extrusionOk="0">
                      <a:moveTo>
                        <a:pt x="1113" y="0"/>
                      </a:moveTo>
                      <a:cubicBezTo>
                        <a:pt x="1052" y="0"/>
                        <a:pt x="991" y="5"/>
                        <a:pt x="928" y="15"/>
                      </a:cubicBezTo>
                      <a:cubicBezTo>
                        <a:pt x="485" y="92"/>
                        <a:pt x="128" y="455"/>
                        <a:pt x="58" y="899"/>
                      </a:cubicBezTo>
                      <a:cubicBezTo>
                        <a:pt x="1" y="1262"/>
                        <a:pt x="128" y="1599"/>
                        <a:pt x="358" y="1828"/>
                      </a:cubicBezTo>
                      <a:lnTo>
                        <a:pt x="1885" y="3356"/>
                      </a:lnTo>
                      <a:cubicBezTo>
                        <a:pt x="1938" y="3409"/>
                        <a:pt x="2009" y="3436"/>
                        <a:pt x="2080" y="3436"/>
                      </a:cubicBezTo>
                      <a:cubicBezTo>
                        <a:pt x="2151" y="3436"/>
                        <a:pt x="2222" y="3409"/>
                        <a:pt x="2275" y="3356"/>
                      </a:cubicBezTo>
                      <a:lnTo>
                        <a:pt x="3802" y="1828"/>
                      </a:lnTo>
                      <a:cubicBezTo>
                        <a:pt x="4032" y="1599"/>
                        <a:pt x="4159" y="1262"/>
                        <a:pt x="4102" y="899"/>
                      </a:cubicBezTo>
                      <a:cubicBezTo>
                        <a:pt x="4032" y="455"/>
                        <a:pt x="3675" y="92"/>
                        <a:pt x="3232" y="15"/>
                      </a:cubicBezTo>
                      <a:cubicBezTo>
                        <a:pt x="3170" y="5"/>
                        <a:pt x="3109" y="0"/>
                        <a:pt x="3048" y="0"/>
                      </a:cubicBezTo>
                      <a:cubicBezTo>
                        <a:pt x="2621" y="0"/>
                        <a:pt x="2254" y="250"/>
                        <a:pt x="2081" y="612"/>
                      </a:cubicBezTo>
                      <a:cubicBezTo>
                        <a:pt x="1909" y="250"/>
                        <a:pt x="1542" y="0"/>
                        <a:pt x="1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9"/>
                <p:cNvSpPr/>
                <p:nvPr/>
              </p:nvSpPr>
              <p:spPr>
                <a:xfrm>
                  <a:off x="860510" y="2866626"/>
                  <a:ext cx="337455" cy="278582"/>
                </a:xfrm>
                <a:custGeom>
                  <a:avLst/>
                  <a:gdLst/>
                  <a:ahLst/>
                  <a:cxnLst/>
                  <a:rect l="l" t="t" r="r" b="b"/>
                  <a:pathLst>
                    <a:path w="4162" h="3436" extrusionOk="0">
                      <a:moveTo>
                        <a:pt x="1114" y="0"/>
                      </a:moveTo>
                      <a:cubicBezTo>
                        <a:pt x="1054" y="0"/>
                        <a:pt x="993" y="5"/>
                        <a:pt x="931" y="15"/>
                      </a:cubicBezTo>
                      <a:cubicBezTo>
                        <a:pt x="488" y="92"/>
                        <a:pt x="127" y="455"/>
                        <a:pt x="57" y="899"/>
                      </a:cubicBezTo>
                      <a:cubicBezTo>
                        <a:pt x="0" y="1262"/>
                        <a:pt x="127" y="1599"/>
                        <a:pt x="360" y="1828"/>
                      </a:cubicBezTo>
                      <a:lnTo>
                        <a:pt x="1884" y="3356"/>
                      </a:lnTo>
                      <a:cubicBezTo>
                        <a:pt x="1939" y="3409"/>
                        <a:pt x="2010" y="3436"/>
                        <a:pt x="2081" y="3436"/>
                      </a:cubicBezTo>
                      <a:cubicBezTo>
                        <a:pt x="2152" y="3436"/>
                        <a:pt x="2223" y="3409"/>
                        <a:pt x="2278" y="3356"/>
                      </a:cubicBezTo>
                      <a:lnTo>
                        <a:pt x="3804" y="1828"/>
                      </a:lnTo>
                      <a:cubicBezTo>
                        <a:pt x="4035" y="1599"/>
                        <a:pt x="4161" y="1262"/>
                        <a:pt x="4104" y="899"/>
                      </a:cubicBezTo>
                      <a:cubicBezTo>
                        <a:pt x="4035" y="455"/>
                        <a:pt x="3675" y="92"/>
                        <a:pt x="3235" y="15"/>
                      </a:cubicBezTo>
                      <a:cubicBezTo>
                        <a:pt x="3172" y="5"/>
                        <a:pt x="3110" y="0"/>
                        <a:pt x="3050" y="0"/>
                      </a:cubicBezTo>
                      <a:cubicBezTo>
                        <a:pt x="2621" y="0"/>
                        <a:pt x="2253" y="250"/>
                        <a:pt x="2081" y="612"/>
                      </a:cubicBezTo>
                      <a:cubicBezTo>
                        <a:pt x="1908" y="250"/>
                        <a:pt x="1541" y="0"/>
                        <a:pt x="1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2" name="Google Shape;2332;p69"/>
              <p:cNvGrpSpPr/>
              <p:nvPr/>
            </p:nvGrpSpPr>
            <p:grpSpPr>
              <a:xfrm>
                <a:off x="5746027" y="3597690"/>
                <a:ext cx="290082" cy="144331"/>
                <a:chOff x="5746027" y="3597690"/>
                <a:chExt cx="290082" cy="144331"/>
              </a:xfrm>
            </p:grpSpPr>
            <p:sp>
              <p:nvSpPr>
                <p:cNvPr id="2333" name="Google Shape;2333;p69"/>
                <p:cNvSpPr/>
                <p:nvPr/>
              </p:nvSpPr>
              <p:spPr>
                <a:xfrm rot="9899931">
                  <a:off x="5962491" y="3605183"/>
                  <a:ext cx="66395" cy="64559"/>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9"/>
                <p:cNvSpPr/>
                <p:nvPr/>
              </p:nvSpPr>
              <p:spPr>
                <a:xfrm rot="9899931">
                  <a:off x="5753235" y="3670078"/>
                  <a:ext cx="66395" cy="64448"/>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2339" name="Google Shape;2339;p70"/>
          <p:cNvSpPr txBox="1">
            <a:spLocks noGrp="1"/>
          </p:cNvSpPr>
          <p:nvPr>
            <p:ph type="title"/>
          </p:nvPr>
        </p:nvSpPr>
        <p:spPr>
          <a:xfrm>
            <a:off x="1793632" y="165937"/>
            <a:ext cx="7350368" cy="10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dirty="0" smtClean="0">
                <a:solidFill>
                  <a:schemeClr val="dk2"/>
                </a:solidFill>
              </a:rPr>
              <a:t>Con</a:t>
            </a:r>
            <a:r>
              <a:rPr lang="en-US" sz="3300" b="1" dirty="0" smtClean="0">
                <a:solidFill>
                  <a:schemeClr val="dk2"/>
                </a:solidFill>
              </a:rPr>
              <a:t>sider</a:t>
            </a:r>
            <a:r>
              <a:rPr lang="en" sz="3300" b="1" dirty="0" smtClean="0">
                <a:solidFill>
                  <a:schemeClr val="dk2"/>
                </a:solidFill>
              </a:rPr>
              <a:t> HEXAGONAL</a:t>
            </a:r>
            <a:r>
              <a:rPr lang="en-US" sz="3300" b="1" dirty="0">
                <a:solidFill>
                  <a:schemeClr val="dk2"/>
                </a:solidFill>
              </a:rPr>
              <a:t> </a:t>
            </a:r>
            <a:r>
              <a:rPr lang="en" sz="3300" b="1" dirty="0" smtClean="0">
                <a:solidFill>
                  <a:schemeClr val="dk2"/>
                </a:solidFill>
              </a:rPr>
              <a:t>THINKING</a:t>
            </a:r>
            <a:endParaRPr sz="3300" b="1" dirty="0">
              <a:solidFill>
                <a:schemeClr val="dk2"/>
              </a:solidFill>
            </a:endParaRPr>
          </a:p>
        </p:txBody>
      </p:sp>
      <p:pic>
        <p:nvPicPr>
          <p:cNvPr id="2340" name="Google Shape;2340;p7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264900">
            <a:off x="144625" y="1003925"/>
            <a:ext cx="3590327" cy="3590327"/>
          </a:xfrm>
          <a:prstGeom prst="rect">
            <a:avLst/>
          </a:prstGeom>
          <a:noFill/>
          <a:ln>
            <a:noFill/>
          </a:ln>
          <a:effectLst>
            <a:outerShdw blurRad="271463" dist="133350" dir="5400000" algn="bl" rotWithShape="0">
              <a:srgbClr val="000000">
                <a:alpha val="50000"/>
              </a:srgbClr>
            </a:outerShdw>
          </a:effectLst>
        </p:spPr>
      </p:pic>
      <p:sp>
        <p:nvSpPr>
          <p:cNvPr id="2341" name="Google Shape;2341;p70"/>
          <p:cNvSpPr txBox="1"/>
          <p:nvPr/>
        </p:nvSpPr>
        <p:spPr>
          <a:xfrm rot="900355">
            <a:off x="4602025" y="1221222"/>
            <a:ext cx="4131798" cy="2972334"/>
          </a:xfrm>
          <a:prstGeom prst="rect">
            <a:avLst/>
          </a:prstGeom>
          <a:solidFill>
            <a:srgbClr val="F3B9C9"/>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latin typeface="Barlow"/>
                <a:ea typeface="Barlow"/>
                <a:cs typeface="Barlow"/>
                <a:sym typeface="Barlow"/>
              </a:rPr>
              <a:t>Trying for that unicorn point?  Consider how your sources might relate to one another.   It’s not NECESSARY, but it can strengthen your essay.  </a:t>
            </a:r>
            <a:r>
              <a:rPr lang="en" sz="2200" b="1" u="sng">
                <a:solidFill>
                  <a:schemeClr val="dk2"/>
                </a:solid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Take a look at this graphic</a:t>
            </a:r>
            <a:r>
              <a:rPr lang="en" sz="2200" b="1">
                <a:solidFill>
                  <a:srgbClr val="FFFFFF"/>
                </a:solidFill>
                <a:latin typeface="Barlow"/>
                <a:ea typeface="Barlow"/>
                <a:cs typeface="Barlow"/>
                <a:sym typeface="Barlow"/>
              </a:rPr>
              <a:t>, and try it out with your sources.</a:t>
            </a:r>
            <a:endParaRPr sz="2200" b="1">
              <a:solidFill>
                <a:srgbClr val="FFFFFF"/>
              </a:solidFill>
              <a:latin typeface="Barlow"/>
              <a:ea typeface="Barlow"/>
              <a:cs typeface="Barlow"/>
              <a:sym typeface="Barlow"/>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71"/>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PREWRITING:  What Are your Thoughts?</a:t>
            </a:r>
            <a:endParaRPr/>
          </a:p>
        </p:txBody>
      </p:sp>
      <p:sp>
        <p:nvSpPr>
          <p:cNvPr id="2347" name="Google Shape;2347;p71"/>
          <p:cNvSpPr txBox="1">
            <a:spLocks noGrp="1"/>
          </p:cNvSpPr>
          <p:nvPr>
            <p:ph type="body" idx="1"/>
          </p:nvPr>
        </p:nvSpPr>
        <p:spPr>
          <a:xfrm>
            <a:off x="389700" y="921675"/>
            <a:ext cx="8364600" cy="3782700"/>
          </a:xfrm>
          <a:prstGeom prst="rect">
            <a:avLst/>
          </a:prstGeom>
          <a:solidFill>
            <a:srgbClr val="EFEFEF"/>
          </a:solidFill>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p:txBody>
      </p:sp>
      <p:grpSp>
        <p:nvGrpSpPr>
          <p:cNvPr id="2348" name="Google Shape;2348;p71"/>
          <p:cNvGrpSpPr/>
          <p:nvPr/>
        </p:nvGrpSpPr>
        <p:grpSpPr>
          <a:xfrm>
            <a:off x="-29766" y="3423550"/>
            <a:ext cx="1815852" cy="1771999"/>
            <a:chOff x="-29766" y="3423550"/>
            <a:chExt cx="1815852" cy="1771999"/>
          </a:xfrm>
        </p:grpSpPr>
        <p:sp>
          <p:nvSpPr>
            <p:cNvPr id="2349" name="Google Shape;2349;p71"/>
            <p:cNvSpPr/>
            <p:nvPr/>
          </p:nvSpPr>
          <p:spPr>
            <a:xfrm rot="-122909" flipH="1">
              <a:off x="1520876" y="4015028"/>
              <a:ext cx="155241" cy="92686"/>
            </a:xfrm>
            <a:custGeom>
              <a:avLst/>
              <a:gdLst/>
              <a:ahLst/>
              <a:cxnLst/>
              <a:rect l="l" t="t" r="r" b="b"/>
              <a:pathLst>
                <a:path w="3452" h="2061" extrusionOk="0">
                  <a:moveTo>
                    <a:pt x="2807" y="1"/>
                  </a:moveTo>
                  <a:cubicBezTo>
                    <a:pt x="2569" y="1"/>
                    <a:pt x="2346" y="122"/>
                    <a:pt x="2346" y="122"/>
                  </a:cubicBezTo>
                  <a:lnTo>
                    <a:pt x="623" y="843"/>
                  </a:lnTo>
                  <a:cubicBezTo>
                    <a:pt x="0" y="1105"/>
                    <a:pt x="289" y="1999"/>
                    <a:pt x="289" y="1999"/>
                  </a:cubicBezTo>
                  <a:cubicBezTo>
                    <a:pt x="289" y="1999"/>
                    <a:pt x="300" y="2023"/>
                    <a:pt x="320" y="2060"/>
                  </a:cubicBezTo>
                  <a:lnTo>
                    <a:pt x="3451" y="639"/>
                  </a:lnTo>
                  <a:cubicBezTo>
                    <a:pt x="3366" y="476"/>
                    <a:pt x="3302" y="353"/>
                    <a:pt x="3272" y="289"/>
                  </a:cubicBezTo>
                  <a:cubicBezTo>
                    <a:pt x="3162" y="65"/>
                    <a:pt x="2981" y="1"/>
                    <a:pt x="2807" y="1"/>
                  </a:cubicBezTo>
                  <a:close/>
                </a:path>
              </a:pathLst>
            </a:custGeom>
            <a:solidFill>
              <a:srgbClr val="20124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1"/>
            <p:cNvSpPr/>
            <p:nvPr/>
          </p:nvSpPr>
          <p:spPr>
            <a:xfrm rot="-122909" flipH="1">
              <a:off x="1426441" y="4045665"/>
              <a:ext cx="239337" cy="259979"/>
            </a:xfrm>
            <a:custGeom>
              <a:avLst/>
              <a:gdLst/>
              <a:ahLst/>
              <a:cxnLst/>
              <a:rect l="l" t="t" r="r" b="b"/>
              <a:pathLst>
                <a:path w="5322" h="5781" extrusionOk="0">
                  <a:moveTo>
                    <a:pt x="3131" y="1"/>
                  </a:moveTo>
                  <a:lnTo>
                    <a:pt x="0" y="1422"/>
                  </a:lnTo>
                  <a:cubicBezTo>
                    <a:pt x="218" y="1844"/>
                    <a:pt x="1506" y="4336"/>
                    <a:pt x="2343" y="5781"/>
                  </a:cubicBezTo>
                  <a:lnTo>
                    <a:pt x="5321" y="4098"/>
                  </a:lnTo>
                  <a:cubicBezTo>
                    <a:pt x="4736" y="3010"/>
                    <a:pt x="3594" y="885"/>
                    <a:pt x="3131" y="1"/>
                  </a:cubicBezTo>
                  <a:close/>
                </a:path>
              </a:pathLst>
            </a:custGeom>
            <a:solidFill>
              <a:srgbClr val="FFFFF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1"/>
            <p:cNvSpPr/>
            <p:nvPr/>
          </p:nvSpPr>
          <p:spPr>
            <a:xfrm rot="-122909" flipH="1">
              <a:off x="1404167" y="4232198"/>
              <a:ext cx="160457" cy="122187"/>
            </a:xfrm>
            <a:custGeom>
              <a:avLst/>
              <a:gdLst/>
              <a:ahLst/>
              <a:cxnLst/>
              <a:rect l="l" t="t" r="r" b="b"/>
              <a:pathLst>
                <a:path w="3568" h="2717" extrusionOk="0">
                  <a:moveTo>
                    <a:pt x="2979" y="1"/>
                  </a:moveTo>
                  <a:lnTo>
                    <a:pt x="1" y="1684"/>
                  </a:lnTo>
                  <a:cubicBezTo>
                    <a:pt x="351" y="2292"/>
                    <a:pt x="623" y="2717"/>
                    <a:pt x="698" y="2717"/>
                  </a:cubicBezTo>
                  <a:cubicBezTo>
                    <a:pt x="969" y="2717"/>
                    <a:pt x="3105" y="1766"/>
                    <a:pt x="3336" y="1456"/>
                  </a:cubicBezTo>
                  <a:cubicBezTo>
                    <a:pt x="3567" y="1146"/>
                    <a:pt x="3336" y="660"/>
                    <a:pt x="3336" y="660"/>
                  </a:cubicBezTo>
                  <a:cubicBezTo>
                    <a:pt x="3336" y="660"/>
                    <a:pt x="3193" y="399"/>
                    <a:pt x="2979" y="1"/>
                  </a:cubicBezTo>
                  <a:close/>
                </a:path>
              </a:pathLst>
            </a:custGeom>
            <a:solidFill>
              <a:srgbClr val="20124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1"/>
            <p:cNvSpPr/>
            <p:nvPr/>
          </p:nvSpPr>
          <p:spPr>
            <a:xfrm rot="-122909" flipH="1">
              <a:off x="416" y="3451114"/>
              <a:ext cx="1572914" cy="1716867"/>
            </a:xfrm>
            <a:custGeom>
              <a:avLst/>
              <a:gdLst/>
              <a:ahLst/>
              <a:cxnLst/>
              <a:rect l="l" t="t" r="r" b="b"/>
              <a:pathLst>
                <a:path w="34976" h="38177" extrusionOk="0">
                  <a:moveTo>
                    <a:pt x="18999" y="0"/>
                  </a:moveTo>
                  <a:cubicBezTo>
                    <a:pt x="18693" y="0"/>
                    <a:pt x="18364" y="60"/>
                    <a:pt x="18013" y="200"/>
                  </a:cubicBezTo>
                  <a:cubicBezTo>
                    <a:pt x="15576" y="1176"/>
                    <a:pt x="15355" y="6565"/>
                    <a:pt x="14889" y="7520"/>
                  </a:cubicBezTo>
                  <a:cubicBezTo>
                    <a:pt x="14423" y="8473"/>
                    <a:pt x="13179" y="10291"/>
                    <a:pt x="13179" y="10291"/>
                  </a:cubicBezTo>
                  <a:lnTo>
                    <a:pt x="15218" y="10158"/>
                  </a:lnTo>
                  <a:lnTo>
                    <a:pt x="15218" y="10158"/>
                  </a:lnTo>
                  <a:cubicBezTo>
                    <a:pt x="15218" y="10158"/>
                    <a:pt x="14046" y="13728"/>
                    <a:pt x="15508" y="14283"/>
                  </a:cubicBezTo>
                  <a:cubicBezTo>
                    <a:pt x="15905" y="14433"/>
                    <a:pt x="16294" y="14492"/>
                    <a:pt x="16661" y="14492"/>
                  </a:cubicBezTo>
                  <a:cubicBezTo>
                    <a:pt x="17646" y="14492"/>
                    <a:pt x="18470" y="14066"/>
                    <a:pt x="18857" y="13841"/>
                  </a:cubicBezTo>
                  <a:cubicBezTo>
                    <a:pt x="19390" y="13528"/>
                    <a:pt x="19900" y="13287"/>
                    <a:pt x="19900" y="13287"/>
                  </a:cubicBezTo>
                  <a:lnTo>
                    <a:pt x="20040" y="23343"/>
                  </a:lnTo>
                  <a:cubicBezTo>
                    <a:pt x="20040" y="23343"/>
                    <a:pt x="15471" y="35453"/>
                    <a:pt x="15430" y="35657"/>
                  </a:cubicBezTo>
                  <a:cubicBezTo>
                    <a:pt x="15429" y="35662"/>
                    <a:pt x="15425" y="35664"/>
                    <a:pt x="15420" y="35664"/>
                  </a:cubicBezTo>
                  <a:cubicBezTo>
                    <a:pt x="15186" y="35664"/>
                    <a:pt x="11111" y="31716"/>
                    <a:pt x="10510" y="31414"/>
                  </a:cubicBezTo>
                  <a:cubicBezTo>
                    <a:pt x="9898" y="31108"/>
                    <a:pt x="2524" y="20966"/>
                    <a:pt x="2524" y="20966"/>
                  </a:cubicBezTo>
                  <a:lnTo>
                    <a:pt x="1" y="21643"/>
                  </a:lnTo>
                  <a:lnTo>
                    <a:pt x="4649" y="38176"/>
                  </a:lnTo>
                  <a:lnTo>
                    <a:pt x="34975" y="36762"/>
                  </a:lnTo>
                  <a:lnTo>
                    <a:pt x="32044" y="29007"/>
                  </a:lnTo>
                  <a:lnTo>
                    <a:pt x="21852" y="2135"/>
                  </a:lnTo>
                  <a:cubicBezTo>
                    <a:pt x="21852" y="2135"/>
                    <a:pt x="20827" y="0"/>
                    <a:pt x="18999" y="0"/>
                  </a:cubicBezTo>
                  <a:close/>
                </a:path>
              </a:pathLst>
            </a:custGeom>
            <a:solidFill>
              <a:srgbClr val="FBBD9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1"/>
            <p:cNvSpPr/>
            <p:nvPr/>
          </p:nvSpPr>
          <p:spPr>
            <a:xfrm rot="-122909" flipH="1">
              <a:off x="11262" y="4056958"/>
              <a:ext cx="1572914" cy="1110835"/>
            </a:xfrm>
            <a:custGeom>
              <a:avLst/>
              <a:gdLst/>
              <a:ahLst/>
              <a:cxnLst/>
              <a:rect l="l" t="t" r="r" b="b"/>
              <a:pathLst>
                <a:path w="34976" h="24701" extrusionOk="0">
                  <a:moveTo>
                    <a:pt x="26483" y="1"/>
                  </a:moveTo>
                  <a:lnTo>
                    <a:pt x="19941" y="2782"/>
                  </a:lnTo>
                  <a:cubicBezTo>
                    <a:pt x="19941" y="2782"/>
                    <a:pt x="19890" y="9136"/>
                    <a:pt x="18945" y="12767"/>
                  </a:cubicBezTo>
                  <a:cubicBezTo>
                    <a:pt x="18000" y="16398"/>
                    <a:pt x="15430" y="22181"/>
                    <a:pt x="15430" y="22181"/>
                  </a:cubicBezTo>
                  <a:lnTo>
                    <a:pt x="2524" y="7490"/>
                  </a:lnTo>
                  <a:lnTo>
                    <a:pt x="1" y="8412"/>
                  </a:lnTo>
                  <a:lnTo>
                    <a:pt x="4649" y="24700"/>
                  </a:lnTo>
                  <a:lnTo>
                    <a:pt x="34975" y="23286"/>
                  </a:lnTo>
                  <a:lnTo>
                    <a:pt x="26483" y="1"/>
                  </a:lnTo>
                  <a:close/>
                </a:path>
              </a:pathLst>
            </a:custGeom>
            <a:solidFill>
              <a:srgbClr val="2A2670"/>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1"/>
            <p:cNvSpPr/>
            <p:nvPr/>
          </p:nvSpPr>
          <p:spPr>
            <a:xfrm rot="-122909" flipH="1">
              <a:off x="871701" y="3739361"/>
              <a:ext cx="91786" cy="172600"/>
            </a:xfrm>
            <a:custGeom>
              <a:avLst/>
              <a:gdLst/>
              <a:ahLst/>
              <a:cxnLst/>
              <a:rect l="l" t="t" r="r" b="b"/>
              <a:pathLst>
                <a:path w="2041" h="3838" extrusionOk="0">
                  <a:moveTo>
                    <a:pt x="1973" y="1"/>
                  </a:moveTo>
                  <a:cubicBezTo>
                    <a:pt x="1701" y="664"/>
                    <a:pt x="1" y="3771"/>
                    <a:pt x="1" y="3771"/>
                  </a:cubicBezTo>
                  <a:lnTo>
                    <a:pt x="521" y="3829"/>
                  </a:lnTo>
                  <a:cubicBezTo>
                    <a:pt x="575" y="3835"/>
                    <a:pt x="634" y="3838"/>
                    <a:pt x="697" y="3838"/>
                  </a:cubicBezTo>
                  <a:cubicBezTo>
                    <a:pt x="1236" y="3838"/>
                    <a:pt x="2040" y="3638"/>
                    <a:pt x="2040" y="3638"/>
                  </a:cubicBezTo>
                  <a:lnTo>
                    <a:pt x="1973" y="1"/>
                  </a:lnTo>
                  <a:close/>
                </a:path>
              </a:pathLst>
            </a:custGeom>
            <a:solidFill>
              <a:srgbClr val="FF5864"/>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1"/>
            <p:cNvSpPr/>
            <p:nvPr/>
          </p:nvSpPr>
          <p:spPr>
            <a:xfrm rot="-122909" flipH="1">
              <a:off x="761548" y="3819641"/>
              <a:ext cx="88279" cy="30041"/>
            </a:xfrm>
            <a:custGeom>
              <a:avLst/>
              <a:gdLst/>
              <a:ahLst/>
              <a:cxnLst/>
              <a:rect l="l" t="t" r="r" b="b"/>
              <a:pathLst>
                <a:path w="1963" h="668" extrusionOk="0">
                  <a:moveTo>
                    <a:pt x="1409" y="1"/>
                  </a:moveTo>
                  <a:cubicBezTo>
                    <a:pt x="1068" y="1"/>
                    <a:pt x="580" y="37"/>
                    <a:pt x="327" y="222"/>
                  </a:cubicBezTo>
                  <a:cubicBezTo>
                    <a:pt x="1" y="464"/>
                    <a:pt x="216" y="668"/>
                    <a:pt x="671" y="668"/>
                  </a:cubicBezTo>
                  <a:cubicBezTo>
                    <a:pt x="784" y="668"/>
                    <a:pt x="913" y="655"/>
                    <a:pt x="1051" y="627"/>
                  </a:cubicBezTo>
                  <a:cubicBezTo>
                    <a:pt x="1748" y="491"/>
                    <a:pt x="1963" y="185"/>
                    <a:pt x="1779" y="15"/>
                  </a:cubicBezTo>
                  <a:cubicBezTo>
                    <a:pt x="1779" y="15"/>
                    <a:pt x="1623" y="1"/>
                    <a:pt x="1409" y="1"/>
                  </a:cubicBezTo>
                  <a:close/>
                </a:path>
              </a:pathLst>
            </a:custGeom>
            <a:solidFill>
              <a:srgbClr val="FF9381"/>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1"/>
            <p:cNvSpPr/>
            <p:nvPr/>
          </p:nvSpPr>
          <p:spPr>
            <a:xfrm rot="-122909" flipH="1">
              <a:off x="529949" y="3770625"/>
              <a:ext cx="113507" cy="113642"/>
            </a:xfrm>
            <a:custGeom>
              <a:avLst/>
              <a:gdLst/>
              <a:ahLst/>
              <a:cxnLst/>
              <a:rect l="l" t="t" r="r" b="b"/>
              <a:pathLst>
                <a:path w="2524" h="2527" extrusionOk="0">
                  <a:moveTo>
                    <a:pt x="1262" y="0"/>
                  </a:moveTo>
                  <a:cubicBezTo>
                    <a:pt x="565" y="0"/>
                    <a:pt x="0" y="565"/>
                    <a:pt x="0" y="1262"/>
                  </a:cubicBezTo>
                  <a:cubicBezTo>
                    <a:pt x="0" y="1959"/>
                    <a:pt x="565" y="2527"/>
                    <a:pt x="1262" y="2527"/>
                  </a:cubicBezTo>
                  <a:cubicBezTo>
                    <a:pt x="1958" y="2527"/>
                    <a:pt x="2523" y="1959"/>
                    <a:pt x="2523" y="1262"/>
                  </a:cubicBezTo>
                  <a:cubicBezTo>
                    <a:pt x="2523" y="565"/>
                    <a:pt x="1958" y="0"/>
                    <a:pt x="1262" y="0"/>
                  </a:cubicBezTo>
                  <a:close/>
                </a:path>
              </a:pathLst>
            </a:custGeom>
            <a:solidFill>
              <a:srgbClr val="FF9381"/>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1"/>
            <p:cNvSpPr/>
            <p:nvPr/>
          </p:nvSpPr>
          <p:spPr>
            <a:xfrm rot="-122909" flipH="1">
              <a:off x="794658" y="3766182"/>
              <a:ext cx="37146" cy="31750"/>
            </a:xfrm>
            <a:custGeom>
              <a:avLst/>
              <a:gdLst/>
              <a:ahLst/>
              <a:cxnLst/>
              <a:rect l="l" t="t" r="r" b="b"/>
              <a:pathLst>
                <a:path w="826" h="706" extrusionOk="0">
                  <a:moveTo>
                    <a:pt x="466" y="1"/>
                  </a:moveTo>
                  <a:cubicBezTo>
                    <a:pt x="441" y="1"/>
                    <a:pt x="414" y="3"/>
                    <a:pt x="386" y="7"/>
                  </a:cubicBezTo>
                  <a:cubicBezTo>
                    <a:pt x="0" y="67"/>
                    <a:pt x="8" y="706"/>
                    <a:pt x="354" y="706"/>
                  </a:cubicBezTo>
                  <a:cubicBezTo>
                    <a:pt x="364" y="706"/>
                    <a:pt x="375" y="705"/>
                    <a:pt x="386" y="704"/>
                  </a:cubicBezTo>
                  <a:cubicBezTo>
                    <a:pt x="767" y="663"/>
                    <a:pt x="825" y="347"/>
                    <a:pt x="825" y="347"/>
                  </a:cubicBezTo>
                  <a:cubicBezTo>
                    <a:pt x="825" y="347"/>
                    <a:pt x="790" y="1"/>
                    <a:pt x="466" y="1"/>
                  </a:cubicBezTo>
                  <a:close/>
                </a:path>
              </a:pathLst>
            </a:custGeom>
            <a:solidFill>
              <a:srgbClr val="421925"/>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1"/>
            <p:cNvSpPr/>
            <p:nvPr/>
          </p:nvSpPr>
          <p:spPr>
            <a:xfrm rot="-122909" flipH="1">
              <a:off x="757626" y="3938671"/>
              <a:ext cx="106627" cy="67907"/>
            </a:xfrm>
            <a:custGeom>
              <a:avLst/>
              <a:gdLst/>
              <a:ahLst/>
              <a:cxnLst/>
              <a:rect l="l" t="t" r="r" b="b"/>
              <a:pathLst>
                <a:path w="2371" h="1510" extrusionOk="0">
                  <a:moveTo>
                    <a:pt x="2370" y="1"/>
                  </a:moveTo>
                  <a:lnTo>
                    <a:pt x="2370" y="1"/>
                  </a:lnTo>
                  <a:cubicBezTo>
                    <a:pt x="2370" y="1"/>
                    <a:pt x="1993" y="759"/>
                    <a:pt x="1215" y="1038"/>
                  </a:cubicBezTo>
                  <a:cubicBezTo>
                    <a:pt x="827" y="1177"/>
                    <a:pt x="524" y="1212"/>
                    <a:pt x="317" y="1212"/>
                  </a:cubicBezTo>
                  <a:cubicBezTo>
                    <a:pt x="111" y="1212"/>
                    <a:pt x="1" y="1177"/>
                    <a:pt x="1" y="1177"/>
                  </a:cubicBezTo>
                  <a:lnTo>
                    <a:pt x="1" y="1177"/>
                  </a:lnTo>
                  <a:cubicBezTo>
                    <a:pt x="1" y="1177"/>
                    <a:pt x="218" y="1510"/>
                    <a:pt x="830" y="1510"/>
                  </a:cubicBezTo>
                  <a:cubicBezTo>
                    <a:pt x="937" y="1510"/>
                    <a:pt x="1055" y="1500"/>
                    <a:pt x="1187" y="1476"/>
                  </a:cubicBezTo>
                  <a:cubicBezTo>
                    <a:pt x="2071" y="1317"/>
                    <a:pt x="2370" y="1"/>
                    <a:pt x="2370" y="1"/>
                  </a:cubicBezTo>
                  <a:close/>
                </a:path>
              </a:pathLst>
            </a:custGeom>
            <a:solidFill>
              <a:srgbClr val="421925"/>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1"/>
            <p:cNvSpPr/>
            <p:nvPr/>
          </p:nvSpPr>
          <p:spPr>
            <a:xfrm rot="-122909" flipH="1">
              <a:off x="1441854" y="4153579"/>
              <a:ext cx="220854" cy="254492"/>
            </a:xfrm>
            <a:custGeom>
              <a:avLst/>
              <a:gdLst/>
              <a:ahLst/>
              <a:cxnLst/>
              <a:rect l="l" t="t" r="r" b="b"/>
              <a:pathLst>
                <a:path w="4911" h="5659" extrusionOk="0">
                  <a:moveTo>
                    <a:pt x="2677" y="1"/>
                  </a:moveTo>
                  <a:cubicBezTo>
                    <a:pt x="2482" y="1"/>
                    <a:pt x="677" y="1367"/>
                    <a:pt x="341" y="1739"/>
                  </a:cubicBezTo>
                  <a:cubicBezTo>
                    <a:pt x="1" y="2117"/>
                    <a:pt x="2000" y="5659"/>
                    <a:pt x="2000" y="5659"/>
                  </a:cubicBezTo>
                  <a:lnTo>
                    <a:pt x="4523" y="4737"/>
                  </a:lnTo>
                  <a:cubicBezTo>
                    <a:pt x="4523" y="4737"/>
                    <a:pt x="4910" y="3891"/>
                    <a:pt x="4761" y="3704"/>
                  </a:cubicBezTo>
                  <a:cubicBezTo>
                    <a:pt x="4734" y="3671"/>
                    <a:pt x="4665" y="3657"/>
                    <a:pt x="4568" y="3657"/>
                  </a:cubicBezTo>
                  <a:cubicBezTo>
                    <a:pt x="4106" y="3657"/>
                    <a:pt x="3010" y="3966"/>
                    <a:pt x="2769" y="3966"/>
                  </a:cubicBezTo>
                  <a:cubicBezTo>
                    <a:pt x="2473" y="3966"/>
                    <a:pt x="1535" y="2079"/>
                    <a:pt x="1535" y="2079"/>
                  </a:cubicBezTo>
                  <a:cubicBezTo>
                    <a:pt x="1535" y="2079"/>
                    <a:pt x="2116" y="1511"/>
                    <a:pt x="2456" y="1097"/>
                  </a:cubicBezTo>
                  <a:cubicBezTo>
                    <a:pt x="2795" y="681"/>
                    <a:pt x="2833" y="39"/>
                    <a:pt x="2684" y="2"/>
                  </a:cubicBezTo>
                  <a:cubicBezTo>
                    <a:pt x="2682" y="1"/>
                    <a:pt x="2679" y="1"/>
                    <a:pt x="2677" y="1"/>
                  </a:cubicBezTo>
                  <a:close/>
                </a:path>
              </a:pathLst>
            </a:custGeom>
            <a:solidFill>
              <a:srgbClr val="FBBD9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1"/>
            <p:cNvSpPr/>
            <p:nvPr/>
          </p:nvSpPr>
          <p:spPr>
            <a:xfrm rot="-122909" flipH="1">
              <a:off x="700604" y="4267876"/>
              <a:ext cx="368045" cy="526163"/>
            </a:xfrm>
            <a:custGeom>
              <a:avLst/>
              <a:gdLst/>
              <a:ahLst/>
              <a:cxnLst/>
              <a:rect l="l" t="t" r="r" b="b"/>
              <a:pathLst>
                <a:path w="8184" h="11700" extrusionOk="0">
                  <a:moveTo>
                    <a:pt x="1286" y="0"/>
                  </a:moveTo>
                  <a:lnTo>
                    <a:pt x="1" y="1704"/>
                  </a:lnTo>
                  <a:cubicBezTo>
                    <a:pt x="1" y="1704"/>
                    <a:pt x="6352" y="11693"/>
                    <a:pt x="6348" y="11699"/>
                  </a:cubicBezTo>
                  <a:cubicBezTo>
                    <a:pt x="6348" y="11699"/>
                    <a:pt x="6348" y="11699"/>
                    <a:pt x="6348" y="11699"/>
                  </a:cubicBezTo>
                  <a:cubicBezTo>
                    <a:pt x="6350" y="11699"/>
                    <a:pt x="8184" y="8149"/>
                    <a:pt x="8061" y="5213"/>
                  </a:cubicBezTo>
                  <a:lnTo>
                    <a:pt x="1286" y="0"/>
                  </a:lnTo>
                  <a:close/>
                </a:path>
              </a:pathLst>
            </a:custGeom>
            <a:solidFill>
              <a:srgbClr val="1D1A4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1"/>
            <p:cNvSpPr/>
            <p:nvPr/>
          </p:nvSpPr>
          <p:spPr>
            <a:xfrm rot="-122909" flipH="1">
              <a:off x="513634" y="3597396"/>
              <a:ext cx="364087" cy="149844"/>
            </a:xfrm>
            <a:custGeom>
              <a:avLst/>
              <a:gdLst/>
              <a:ahLst/>
              <a:cxnLst/>
              <a:rect l="l" t="t" r="r" b="b"/>
              <a:pathLst>
                <a:path w="8096" h="3332" extrusionOk="0">
                  <a:moveTo>
                    <a:pt x="7480" y="0"/>
                  </a:moveTo>
                  <a:lnTo>
                    <a:pt x="466" y="1690"/>
                  </a:lnTo>
                  <a:cubicBezTo>
                    <a:pt x="184" y="2628"/>
                    <a:pt x="1" y="3332"/>
                    <a:pt x="1" y="3332"/>
                  </a:cubicBezTo>
                  <a:lnTo>
                    <a:pt x="8096" y="2043"/>
                  </a:lnTo>
                  <a:cubicBezTo>
                    <a:pt x="8096" y="2043"/>
                    <a:pt x="7922" y="1146"/>
                    <a:pt x="7480" y="0"/>
                  </a:cubicBezTo>
                  <a:close/>
                </a:path>
              </a:pathLst>
            </a:custGeom>
            <a:solidFill>
              <a:srgbClr val="2A2670"/>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1"/>
            <p:cNvSpPr/>
            <p:nvPr/>
          </p:nvSpPr>
          <p:spPr>
            <a:xfrm rot="-122909" flipH="1">
              <a:off x="540932" y="3434981"/>
              <a:ext cx="311606" cy="238348"/>
            </a:xfrm>
            <a:custGeom>
              <a:avLst/>
              <a:gdLst/>
              <a:ahLst/>
              <a:cxnLst/>
              <a:rect l="l" t="t" r="r" b="b"/>
              <a:pathLst>
                <a:path w="6929" h="5300" extrusionOk="0">
                  <a:moveTo>
                    <a:pt x="3309" y="0"/>
                  </a:moveTo>
                  <a:cubicBezTo>
                    <a:pt x="2561" y="0"/>
                    <a:pt x="1872" y="280"/>
                    <a:pt x="1469" y="855"/>
                  </a:cubicBezTo>
                  <a:cubicBezTo>
                    <a:pt x="870" y="1709"/>
                    <a:pt x="527" y="3796"/>
                    <a:pt x="0" y="5299"/>
                  </a:cubicBezTo>
                  <a:lnTo>
                    <a:pt x="6929" y="3630"/>
                  </a:lnTo>
                  <a:cubicBezTo>
                    <a:pt x="6789" y="3035"/>
                    <a:pt x="6575" y="2269"/>
                    <a:pt x="6202" y="1651"/>
                  </a:cubicBezTo>
                  <a:cubicBezTo>
                    <a:pt x="5549" y="564"/>
                    <a:pt x="4370" y="0"/>
                    <a:pt x="3309" y="0"/>
                  </a:cubicBezTo>
                  <a:close/>
                </a:path>
              </a:pathLst>
            </a:custGeom>
            <a:solidFill>
              <a:srgbClr val="76A5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1"/>
            <p:cNvSpPr/>
            <p:nvPr/>
          </p:nvSpPr>
          <p:spPr>
            <a:xfrm rot="-122909" flipH="1">
              <a:off x="313727" y="4067434"/>
              <a:ext cx="369394" cy="330449"/>
            </a:xfrm>
            <a:custGeom>
              <a:avLst/>
              <a:gdLst/>
              <a:ahLst/>
              <a:cxnLst/>
              <a:rect l="l" t="t" r="r" b="b"/>
              <a:pathLst>
                <a:path w="8214" h="7348" extrusionOk="0">
                  <a:moveTo>
                    <a:pt x="6753" y="1"/>
                  </a:moveTo>
                  <a:lnTo>
                    <a:pt x="211" y="2782"/>
                  </a:lnTo>
                  <a:lnTo>
                    <a:pt x="1" y="7348"/>
                  </a:lnTo>
                  <a:lnTo>
                    <a:pt x="1" y="7348"/>
                  </a:lnTo>
                  <a:lnTo>
                    <a:pt x="8214" y="4308"/>
                  </a:lnTo>
                  <a:lnTo>
                    <a:pt x="6753" y="1"/>
                  </a:lnTo>
                  <a:close/>
                </a:path>
              </a:pathLst>
            </a:custGeom>
            <a:solidFill>
              <a:srgbClr val="76A5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1"/>
            <p:cNvSpPr/>
            <p:nvPr/>
          </p:nvSpPr>
          <p:spPr>
            <a:xfrm rot="-122909" flipH="1">
              <a:off x="293842" y="3695240"/>
              <a:ext cx="475346" cy="253368"/>
            </a:xfrm>
            <a:custGeom>
              <a:avLst/>
              <a:gdLst/>
              <a:ahLst/>
              <a:cxnLst/>
              <a:rect l="l" t="t" r="r" b="b"/>
              <a:pathLst>
                <a:path w="10570" h="5634" extrusionOk="0">
                  <a:moveTo>
                    <a:pt x="5566" y="0"/>
                  </a:moveTo>
                  <a:lnTo>
                    <a:pt x="0" y="884"/>
                  </a:lnTo>
                  <a:cubicBezTo>
                    <a:pt x="0" y="884"/>
                    <a:pt x="534" y="2017"/>
                    <a:pt x="1771" y="2156"/>
                  </a:cubicBezTo>
                  <a:cubicBezTo>
                    <a:pt x="1938" y="2175"/>
                    <a:pt x="2091" y="2183"/>
                    <a:pt x="2232" y="2183"/>
                  </a:cubicBezTo>
                  <a:cubicBezTo>
                    <a:pt x="3134" y="2183"/>
                    <a:pt x="3515" y="1850"/>
                    <a:pt x="3515" y="1850"/>
                  </a:cubicBezTo>
                  <a:cubicBezTo>
                    <a:pt x="3515" y="1850"/>
                    <a:pt x="3735" y="1778"/>
                    <a:pt x="4021" y="1778"/>
                  </a:cubicBezTo>
                  <a:cubicBezTo>
                    <a:pt x="4347" y="1778"/>
                    <a:pt x="4758" y="1872"/>
                    <a:pt x="5025" y="2274"/>
                  </a:cubicBezTo>
                  <a:cubicBezTo>
                    <a:pt x="5525" y="3033"/>
                    <a:pt x="4888" y="3937"/>
                    <a:pt x="4888" y="3937"/>
                  </a:cubicBezTo>
                  <a:cubicBezTo>
                    <a:pt x="4888" y="3937"/>
                    <a:pt x="5867" y="5634"/>
                    <a:pt x="7262" y="5634"/>
                  </a:cubicBezTo>
                  <a:cubicBezTo>
                    <a:pt x="7268" y="5634"/>
                    <a:pt x="7273" y="5634"/>
                    <a:pt x="7279" y="5634"/>
                  </a:cubicBezTo>
                  <a:cubicBezTo>
                    <a:pt x="8683" y="5624"/>
                    <a:pt x="8870" y="5515"/>
                    <a:pt x="8870" y="5515"/>
                  </a:cubicBezTo>
                  <a:lnTo>
                    <a:pt x="8870" y="5515"/>
                  </a:lnTo>
                  <a:cubicBezTo>
                    <a:pt x="8870" y="5515"/>
                    <a:pt x="8838" y="5515"/>
                    <a:pt x="8782" y="5515"/>
                  </a:cubicBezTo>
                  <a:cubicBezTo>
                    <a:pt x="8457" y="5515"/>
                    <a:pt x="7321" y="5500"/>
                    <a:pt x="6953" y="5298"/>
                  </a:cubicBezTo>
                  <a:cubicBezTo>
                    <a:pt x="6520" y="5056"/>
                    <a:pt x="6520" y="4951"/>
                    <a:pt x="6520" y="4951"/>
                  </a:cubicBezTo>
                  <a:lnTo>
                    <a:pt x="6520" y="4951"/>
                  </a:lnTo>
                  <a:cubicBezTo>
                    <a:pt x="6520" y="4951"/>
                    <a:pt x="7384" y="5359"/>
                    <a:pt x="8257" y="5359"/>
                  </a:cubicBezTo>
                  <a:cubicBezTo>
                    <a:pt x="8729" y="5359"/>
                    <a:pt x="9205" y="5239"/>
                    <a:pt x="9547" y="4869"/>
                  </a:cubicBezTo>
                  <a:cubicBezTo>
                    <a:pt x="10518" y="3815"/>
                    <a:pt x="10570" y="2629"/>
                    <a:pt x="8897" y="1952"/>
                  </a:cubicBezTo>
                  <a:cubicBezTo>
                    <a:pt x="7224" y="1279"/>
                    <a:pt x="6473" y="1414"/>
                    <a:pt x="6089" y="884"/>
                  </a:cubicBezTo>
                  <a:cubicBezTo>
                    <a:pt x="5704" y="357"/>
                    <a:pt x="5566" y="0"/>
                    <a:pt x="5566" y="0"/>
                  </a:cubicBezTo>
                  <a:close/>
                </a:path>
              </a:pathLst>
            </a:custGeom>
            <a:solidFill>
              <a:srgbClr val="421925"/>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1"/>
            <p:cNvSpPr/>
            <p:nvPr/>
          </p:nvSpPr>
          <p:spPr>
            <a:xfrm rot="-122909" flipH="1">
              <a:off x="872146" y="4264809"/>
              <a:ext cx="191173" cy="231062"/>
            </a:xfrm>
            <a:custGeom>
              <a:avLst/>
              <a:gdLst/>
              <a:ahLst/>
              <a:cxnLst/>
              <a:rect l="l" t="t" r="r" b="b"/>
              <a:pathLst>
                <a:path w="4251" h="5138" extrusionOk="0">
                  <a:moveTo>
                    <a:pt x="1286" y="0"/>
                  </a:moveTo>
                  <a:lnTo>
                    <a:pt x="1" y="1704"/>
                  </a:lnTo>
                  <a:lnTo>
                    <a:pt x="2183" y="5137"/>
                  </a:lnTo>
                  <a:lnTo>
                    <a:pt x="4251" y="2282"/>
                  </a:lnTo>
                  <a:lnTo>
                    <a:pt x="1286" y="0"/>
                  </a:lnTo>
                  <a:close/>
                </a:path>
              </a:pathLst>
            </a:custGeom>
            <a:solidFill>
              <a:srgbClr val="40BBC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1"/>
            <p:cNvSpPr/>
            <p:nvPr/>
          </p:nvSpPr>
          <p:spPr>
            <a:xfrm rot="-122909" flipH="1">
              <a:off x="1357604" y="4369725"/>
              <a:ext cx="222068" cy="208891"/>
            </a:xfrm>
            <a:custGeom>
              <a:avLst/>
              <a:gdLst/>
              <a:ahLst/>
              <a:cxnLst/>
              <a:rect l="l" t="t" r="r" b="b"/>
              <a:pathLst>
                <a:path w="4938" h="4645" extrusionOk="0">
                  <a:moveTo>
                    <a:pt x="2524" y="0"/>
                  </a:moveTo>
                  <a:lnTo>
                    <a:pt x="1" y="922"/>
                  </a:lnTo>
                  <a:lnTo>
                    <a:pt x="980" y="4645"/>
                  </a:lnTo>
                  <a:lnTo>
                    <a:pt x="4937" y="2748"/>
                  </a:lnTo>
                  <a:lnTo>
                    <a:pt x="2524" y="0"/>
                  </a:lnTo>
                  <a:close/>
                </a:path>
              </a:pathLst>
            </a:custGeom>
            <a:solidFill>
              <a:srgbClr val="40BBC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1"/>
            <p:cNvSpPr/>
            <p:nvPr/>
          </p:nvSpPr>
          <p:spPr>
            <a:xfrm rot="-122909" flipH="1">
              <a:off x="1002971" y="4091951"/>
              <a:ext cx="312370" cy="233086"/>
            </a:xfrm>
            <a:custGeom>
              <a:avLst/>
              <a:gdLst/>
              <a:ahLst/>
              <a:cxnLst/>
              <a:rect l="l" t="t" r="r" b="b"/>
              <a:pathLst>
                <a:path w="6946" h="5183" extrusionOk="0">
                  <a:moveTo>
                    <a:pt x="2237" y="1"/>
                  </a:moveTo>
                  <a:cubicBezTo>
                    <a:pt x="1699" y="1"/>
                    <a:pt x="0" y="649"/>
                    <a:pt x="24" y="800"/>
                  </a:cubicBezTo>
                  <a:cubicBezTo>
                    <a:pt x="41" y="930"/>
                    <a:pt x="152" y="982"/>
                    <a:pt x="367" y="982"/>
                  </a:cubicBezTo>
                  <a:cubicBezTo>
                    <a:pt x="410" y="982"/>
                    <a:pt x="458" y="980"/>
                    <a:pt x="510" y="976"/>
                  </a:cubicBezTo>
                  <a:cubicBezTo>
                    <a:pt x="819" y="956"/>
                    <a:pt x="2064" y="824"/>
                    <a:pt x="2128" y="800"/>
                  </a:cubicBezTo>
                  <a:cubicBezTo>
                    <a:pt x="2128" y="800"/>
                    <a:pt x="2129" y="800"/>
                    <a:pt x="2129" y="800"/>
                  </a:cubicBezTo>
                  <a:cubicBezTo>
                    <a:pt x="2197" y="800"/>
                    <a:pt x="2243" y="2841"/>
                    <a:pt x="2727" y="3108"/>
                  </a:cubicBezTo>
                  <a:cubicBezTo>
                    <a:pt x="2992" y="3252"/>
                    <a:pt x="3385" y="3285"/>
                    <a:pt x="3691" y="3285"/>
                  </a:cubicBezTo>
                  <a:cubicBezTo>
                    <a:pt x="3951" y="3285"/>
                    <a:pt x="4147" y="3261"/>
                    <a:pt x="4147" y="3261"/>
                  </a:cubicBezTo>
                  <a:lnTo>
                    <a:pt x="5895" y="5182"/>
                  </a:lnTo>
                  <a:lnTo>
                    <a:pt x="6945" y="3791"/>
                  </a:lnTo>
                  <a:cubicBezTo>
                    <a:pt x="6945" y="3791"/>
                    <a:pt x="2771" y="25"/>
                    <a:pt x="2261" y="1"/>
                  </a:cubicBezTo>
                  <a:cubicBezTo>
                    <a:pt x="2253" y="1"/>
                    <a:pt x="2245" y="1"/>
                    <a:pt x="2237" y="1"/>
                  </a:cubicBezTo>
                  <a:close/>
                </a:path>
              </a:pathLst>
            </a:custGeom>
            <a:solidFill>
              <a:srgbClr val="FBBD9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1"/>
            <p:cNvSpPr/>
            <p:nvPr/>
          </p:nvSpPr>
          <p:spPr>
            <a:xfrm rot="-122909" flipH="1">
              <a:off x="616814" y="3821276"/>
              <a:ext cx="1147351" cy="1247052"/>
            </a:xfrm>
            <a:custGeom>
              <a:avLst/>
              <a:gdLst/>
              <a:ahLst/>
              <a:cxnLst/>
              <a:rect l="l" t="t" r="r" b="b"/>
              <a:pathLst>
                <a:path w="25513" h="27730" extrusionOk="0">
                  <a:moveTo>
                    <a:pt x="25333" y="1"/>
                  </a:moveTo>
                  <a:lnTo>
                    <a:pt x="25333" y="20219"/>
                  </a:lnTo>
                  <a:cubicBezTo>
                    <a:pt x="25329" y="20287"/>
                    <a:pt x="24928" y="27025"/>
                    <a:pt x="20005" y="27386"/>
                  </a:cubicBezTo>
                  <a:cubicBezTo>
                    <a:pt x="18332" y="27508"/>
                    <a:pt x="16364" y="27548"/>
                    <a:pt x="14483" y="27548"/>
                  </a:cubicBezTo>
                  <a:cubicBezTo>
                    <a:pt x="10745" y="27548"/>
                    <a:pt x="7351" y="27388"/>
                    <a:pt x="7289" y="27386"/>
                  </a:cubicBezTo>
                  <a:cubicBezTo>
                    <a:pt x="7288" y="27386"/>
                    <a:pt x="7280" y="27386"/>
                    <a:pt x="7267" y="27386"/>
                  </a:cubicBezTo>
                  <a:cubicBezTo>
                    <a:pt x="7022" y="27386"/>
                    <a:pt x="4866" y="27249"/>
                    <a:pt x="3584" y="22045"/>
                  </a:cubicBezTo>
                  <a:cubicBezTo>
                    <a:pt x="2207" y="16455"/>
                    <a:pt x="303" y="8228"/>
                    <a:pt x="286" y="8164"/>
                  </a:cubicBezTo>
                  <a:cubicBezTo>
                    <a:pt x="286" y="8140"/>
                    <a:pt x="184" y="5722"/>
                    <a:pt x="1350" y="4937"/>
                  </a:cubicBezTo>
                  <a:cubicBezTo>
                    <a:pt x="1596" y="4771"/>
                    <a:pt x="1881" y="4688"/>
                    <a:pt x="2206" y="4688"/>
                  </a:cubicBezTo>
                  <a:cubicBezTo>
                    <a:pt x="2574" y="4688"/>
                    <a:pt x="2992" y="4795"/>
                    <a:pt x="3458" y="5008"/>
                  </a:cubicBezTo>
                  <a:lnTo>
                    <a:pt x="3533" y="4845"/>
                  </a:lnTo>
                  <a:cubicBezTo>
                    <a:pt x="3041" y="4621"/>
                    <a:pt x="2596" y="4508"/>
                    <a:pt x="2201" y="4508"/>
                  </a:cubicBezTo>
                  <a:cubicBezTo>
                    <a:pt x="1842" y="4508"/>
                    <a:pt x="1525" y="4601"/>
                    <a:pt x="1251" y="4787"/>
                  </a:cubicBezTo>
                  <a:cubicBezTo>
                    <a:pt x="1" y="5631"/>
                    <a:pt x="103" y="8068"/>
                    <a:pt x="109" y="8187"/>
                  </a:cubicBezTo>
                  <a:cubicBezTo>
                    <a:pt x="126" y="8269"/>
                    <a:pt x="2030" y="16496"/>
                    <a:pt x="3407" y="22089"/>
                  </a:cubicBezTo>
                  <a:cubicBezTo>
                    <a:pt x="4697" y="27318"/>
                    <a:pt x="6841" y="27569"/>
                    <a:pt x="7236" y="27569"/>
                  </a:cubicBezTo>
                  <a:cubicBezTo>
                    <a:pt x="7269" y="27569"/>
                    <a:pt x="7290" y="27567"/>
                    <a:pt x="7297" y="27566"/>
                  </a:cubicBezTo>
                  <a:cubicBezTo>
                    <a:pt x="7347" y="27569"/>
                    <a:pt x="10740" y="27729"/>
                    <a:pt x="14480" y="27729"/>
                  </a:cubicBezTo>
                  <a:cubicBezTo>
                    <a:pt x="16364" y="27729"/>
                    <a:pt x="18339" y="27689"/>
                    <a:pt x="20018" y="27566"/>
                  </a:cubicBezTo>
                  <a:cubicBezTo>
                    <a:pt x="25101" y="27196"/>
                    <a:pt x="25509" y="20298"/>
                    <a:pt x="25513" y="20223"/>
                  </a:cubicBezTo>
                  <a:lnTo>
                    <a:pt x="25513" y="1"/>
                  </a:lnTo>
                  <a:close/>
                </a:path>
              </a:pathLst>
            </a:custGeom>
            <a:solidFill>
              <a:srgbClr val="421925"/>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1"/>
            <p:cNvSpPr/>
            <p:nvPr/>
          </p:nvSpPr>
          <p:spPr>
            <a:xfrm rot="-122909" flipH="1">
              <a:off x="762207" y="3459434"/>
              <a:ext cx="35977" cy="197424"/>
            </a:xfrm>
            <a:custGeom>
              <a:avLst/>
              <a:gdLst/>
              <a:ahLst/>
              <a:cxnLst/>
              <a:rect l="l" t="t" r="r" b="b"/>
              <a:pathLst>
                <a:path w="800" h="4390" extrusionOk="0">
                  <a:moveTo>
                    <a:pt x="711" y="1"/>
                  </a:moveTo>
                  <a:lnTo>
                    <a:pt x="1" y="4376"/>
                  </a:lnTo>
                  <a:lnTo>
                    <a:pt x="93" y="4390"/>
                  </a:lnTo>
                  <a:lnTo>
                    <a:pt x="800" y="14"/>
                  </a:lnTo>
                  <a:lnTo>
                    <a:pt x="711" y="1"/>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1"/>
            <p:cNvSpPr/>
            <p:nvPr/>
          </p:nvSpPr>
          <p:spPr>
            <a:xfrm rot="-122909" flipH="1">
              <a:off x="748560" y="3451896"/>
              <a:ext cx="4182" cy="194860"/>
            </a:xfrm>
            <a:custGeom>
              <a:avLst/>
              <a:gdLst/>
              <a:ahLst/>
              <a:cxnLst/>
              <a:rect l="l" t="t" r="r" b="b"/>
              <a:pathLst>
                <a:path w="93" h="4333" extrusionOk="0">
                  <a:moveTo>
                    <a:pt x="1" y="1"/>
                  </a:moveTo>
                  <a:lnTo>
                    <a:pt x="1" y="4333"/>
                  </a:lnTo>
                  <a:lnTo>
                    <a:pt x="93" y="4333"/>
                  </a:lnTo>
                  <a:lnTo>
                    <a:pt x="93" y="1"/>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1"/>
            <p:cNvSpPr/>
            <p:nvPr/>
          </p:nvSpPr>
          <p:spPr>
            <a:xfrm rot="-122909" flipH="1">
              <a:off x="701579" y="3452745"/>
              <a:ext cx="35212" cy="174938"/>
            </a:xfrm>
            <a:custGeom>
              <a:avLst/>
              <a:gdLst/>
              <a:ahLst/>
              <a:cxnLst/>
              <a:rect l="l" t="t" r="r" b="b"/>
              <a:pathLst>
                <a:path w="783" h="3890" extrusionOk="0">
                  <a:moveTo>
                    <a:pt x="93" y="0"/>
                  </a:moveTo>
                  <a:lnTo>
                    <a:pt x="0" y="17"/>
                  </a:lnTo>
                  <a:lnTo>
                    <a:pt x="694" y="3890"/>
                  </a:lnTo>
                  <a:lnTo>
                    <a:pt x="783" y="3873"/>
                  </a:lnTo>
                  <a:lnTo>
                    <a:pt x="93" y="0"/>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1"/>
            <p:cNvSpPr/>
            <p:nvPr/>
          </p:nvSpPr>
          <p:spPr>
            <a:xfrm rot="-122909" flipH="1">
              <a:off x="648871" y="3453934"/>
              <a:ext cx="56304" cy="158883"/>
            </a:xfrm>
            <a:custGeom>
              <a:avLst/>
              <a:gdLst/>
              <a:ahLst/>
              <a:cxnLst/>
              <a:rect l="l" t="t" r="r" b="b"/>
              <a:pathLst>
                <a:path w="1252" h="3533" extrusionOk="0">
                  <a:moveTo>
                    <a:pt x="86" y="1"/>
                  </a:moveTo>
                  <a:lnTo>
                    <a:pt x="0" y="28"/>
                  </a:lnTo>
                  <a:cubicBezTo>
                    <a:pt x="41" y="161"/>
                    <a:pt x="1027" y="3268"/>
                    <a:pt x="1174" y="3533"/>
                  </a:cubicBezTo>
                  <a:lnTo>
                    <a:pt x="1252" y="3492"/>
                  </a:lnTo>
                  <a:cubicBezTo>
                    <a:pt x="1112" y="3230"/>
                    <a:pt x="96" y="34"/>
                    <a:pt x="86" y="1"/>
                  </a:cubicBez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1"/>
            <p:cNvSpPr/>
            <p:nvPr/>
          </p:nvSpPr>
          <p:spPr>
            <a:xfrm rot="-122909" flipH="1">
              <a:off x="362992" y="4082301"/>
              <a:ext cx="218650" cy="270187"/>
            </a:xfrm>
            <a:custGeom>
              <a:avLst/>
              <a:gdLst/>
              <a:ahLst/>
              <a:cxnLst/>
              <a:rect l="l" t="t" r="r" b="b"/>
              <a:pathLst>
                <a:path w="4862" h="6008" extrusionOk="0">
                  <a:moveTo>
                    <a:pt x="3665" y="0"/>
                  </a:moveTo>
                  <a:lnTo>
                    <a:pt x="3685" y="44"/>
                  </a:lnTo>
                  <a:lnTo>
                    <a:pt x="3648" y="64"/>
                  </a:lnTo>
                  <a:cubicBezTo>
                    <a:pt x="3706" y="174"/>
                    <a:pt x="4239" y="2455"/>
                    <a:pt x="4627" y="4144"/>
                  </a:cubicBezTo>
                  <a:lnTo>
                    <a:pt x="2482" y="228"/>
                  </a:lnTo>
                  <a:lnTo>
                    <a:pt x="2482" y="228"/>
                  </a:lnTo>
                  <a:lnTo>
                    <a:pt x="3414" y="4906"/>
                  </a:lnTo>
                  <a:cubicBezTo>
                    <a:pt x="3203" y="5059"/>
                    <a:pt x="2954" y="5216"/>
                    <a:pt x="2873" y="5243"/>
                  </a:cubicBezTo>
                  <a:cubicBezTo>
                    <a:pt x="2771" y="4886"/>
                    <a:pt x="1520" y="2030"/>
                    <a:pt x="1126" y="1129"/>
                  </a:cubicBezTo>
                  <a:lnTo>
                    <a:pt x="963" y="758"/>
                  </a:lnTo>
                  <a:lnTo>
                    <a:pt x="1873" y="5467"/>
                  </a:lnTo>
                  <a:lnTo>
                    <a:pt x="874" y="5882"/>
                  </a:lnTo>
                  <a:lnTo>
                    <a:pt x="89" y="1581"/>
                  </a:lnTo>
                  <a:lnTo>
                    <a:pt x="0" y="1594"/>
                  </a:lnTo>
                  <a:lnTo>
                    <a:pt x="806" y="6008"/>
                  </a:lnTo>
                  <a:lnTo>
                    <a:pt x="1975" y="5522"/>
                  </a:lnTo>
                  <a:lnTo>
                    <a:pt x="1204" y="1537"/>
                  </a:lnTo>
                  <a:lnTo>
                    <a:pt x="1204" y="1537"/>
                  </a:lnTo>
                  <a:cubicBezTo>
                    <a:pt x="1887" y="3094"/>
                    <a:pt x="2775" y="5151"/>
                    <a:pt x="2791" y="5270"/>
                  </a:cubicBezTo>
                  <a:cubicBezTo>
                    <a:pt x="2788" y="5294"/>
                    <a:pt x="2798" y="5318"/>
                    <a:pt x="2822" y="5327"/>
                  </a:cubicBezTo>
                  <a:cubicBezTo>
                    <a:pt x="2828" y="5331"/>
                    <a:pt x="2836" y="5335"/>
                    <a:pt x="2852" y="5335"/>
                  </a:cubicBezTo>
                  <a:cubicBezTo>
                    <a:pt x="2906" y="5335"/>
                    <a:pt x="3051" y="5284"/>
                    <a:pt x="3492" y="4960"/>
                  </a:cubicBezTo>
                  <a:lnTo>
                    <a:pt x="3516" y="4944"/>
                  </a:lnTo>
                  <a:lnTo>
                    <a:pt x="2686" y="789"/>
                  </a:lnTo>
                  <a:lnTo>
                    <a:pt x="4862" y="4760"/>
                  </a:lnTo>
                  <a:lnTo>
                    <a:pt x="4790" y="4440"/>
                  </a:lnTo>
                  <a:cubicBezTo>
                    <a:pt x="3781" y="38"/>
                    <a:pt x="3729" y="14"/>
                    <a:pt x="3706" y="0"/>
                  </a:cubicBezTo>
                  <a:close/>
                </a:path>
              </a:pathLst>
            </a:custGeom>
            <a:solidFill>
              <a:srgbClr val="45818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1"/>
            <p:cNvSpPr/>
            <p:nvPr/>
          </p:nvSpPr>
          <p:spPr>
            <a:xfrm rot="-122909" flipH="1">
              <a:off x="883987" y="4281737"/>
              <a:ext cx="134734" cy="107976"/>
            </a:xfrm>
            <a:custGeom>
              <a:avLst/>
              <a:gdLst/>
              <a:ahLst/>
              <a:cxnLst/>
              <a:rect l="l" t="t" r="r" b="b"/>
              <a:pathLst>
                <a:path w="2996" h="2401" extrusionOk="0">
                  <a:moveTo>
                    <a:pt x="55" y="0"/>
                  </a:moveTo>
                  <a:lnTo>
                    <a:pt x="0" y="72"/>
                  </a:lnTo>
                  <a:lnTo>
                    <a:pt x="2941" y="2401"/>
                  </a:lnTo>
                  <a:lnTo>
                    <a:pt x="2995" y="2329"/>
                  </a:lnTo>
                  <a:lnTo>
                    <a:pt x="55" y="0"/>
                  </a:lnTo>
                  <a:close/>
                </a:path>
              </a:pathLst>
            </a:custGeom>
            <a:solidFill>
              <a:srgbClr val="45818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1"/>
            <p:cNvSpPr/>
            <p:nvPr/>
          </p:nvSpPr>
          <p:spPr>
            <a:xfrm rot="-122909" flipH="1">
              <a:off x="908929" y="4300143"/>
              <a:ext cx="125290" cy="122322"/>
            </a:xfrm>
            <a:custGeom>
              <a:avLst/>
              <a:gdLst/>
              <a:ahLst/>
              <a:cxnLst/>
              <a:rect l="l" t="t" r="r" b="b"/>
              <a:pathLst>
                <a:path w="2786" h="2720" extrusionOk="0">
                  <a:moveTo>
                    <a:pt x="65" y="0"/>
                  </a:moveTo>
                  <a:lnTo>
                    <a:pt x="1" y="65"/>
                  </a:lnTo>
                  <a:lnTo>
                    <a:pt x="2721" y="2720"/>
                  </a:lnTo>
                  <a:lnTo>
                    <a:pt x="2786" y="2655"/>
                  </a:lnTo>
                  <a:lnTo>
                    <a:pt x="65" y="0"/>
                  </a:lnTo>
                  <a:close/>
                </a:path>
              </a:pathLst>
            </a:custGeom>
            <a:solidFill>
              <a:srgbClr val="45818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1"/>
            <p:cNvSpPr/>
            <p:nvPr/>
          </p:nvSpPr>
          <p:spPr>
            <a:xfrm rot="-122909" flipH="1">
              <a:off x="937050" y="4328594"/>
              <a:ext cx="121287" cy="123086"/>
            </a:xfrm>
            <a:custGeom>
              <a:avLst/>
              <a:gdLst/>
              <a:ahLst/>
              <a:cxnLst/>
              <a:rect l="l" t="t" r="r" b="b"/>
              <a:pathLst>
                <a:path w="2697" h="2737" extrusionOk="0">
                  <a:moveTo>
                    <a:pt x="48" y="0"/>
                  </a:moveTo>
                  <a:cubicBezTo>
                    <a:pt x="32" y="0"/>
                    <a:pt x="15" y="11"/>
                    <a:pt x="1" y="24"/>
                  </a:cubicBezTo>
                  <a:lnTo>
                    <a:pt x="76" y="78"/>
                  </a:lnTo>
                  <a:cubicBezTo>
                    <a:pt x="65" y="88"/>
                    <a:pt x="55" y="92"/>
                    <a:pt x="52" y="92"/>
                  </a:cubicBezTo>
                  <a:cubicBezTo>
                    <a:pt x="170" y="109"/>
                    <a:pt x="902" y="911"/>
                    <a:pt x="1432" y="1496"/>
                  </a:cubicBezTo>
                  <a:cubicBezTo>
                    <a:pt x="2350" y="2499"/>
                    <a:pt x="2585" y="2737"/>
                    <a:pt x="2679" y="2737"/>
                  </a:cubicBezTo>
                  <a:cubicBezTo>
                    <a:pt x="2687" y="2737"/>
                    <a:pt x="2693" y="2737"/>
                    <a:pt x="2697" y="2733"/>
                  </a:cubicBezTo>
                  <a:lnTo>
                    <a:pt x="2666" y="2649"/>
                  </a:lnTo>
                  <a:cubicBezTo>
                    <a:pt x="2669" y="2648"/>
                    <a:pt x="2670" y="2647"/>
                    <a:pt x="2672" y="2647"/>
                  </a:cubicBezTo>
                  <a:cubicBezTo>
                    <a:pt x="2675" y="2647"/>
                    <a:pt x="2677" y="2649"/>
                    <a:pt x="2679" y="2649"/>
                  </a:cubicBezTo>
                  <a:cubicBezTo>
                    <a:pt x="2582" y="2622"/>
                    <a:pt x="1983" y="1965"/>
                    <a:pt x="1500" y="1434"/>
                  </a:cubicBezTo>
                  <a:cubicBezTo>
                    <a:pt x="613" y="463"/>
                    <a:pt x="178" y="0"/>
                    <a:pt x="52" y="0"/>
                  </a:cubicBez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1"/>
            <p:cNvSpPr/>
            <p:nvPr/>
          </p:nvSpPr>
          <p:spPr>
            <a:xfrm rot="-122909" flipH="1">
              <a:off x="603207" y="3437738"/>
              <a:ext cx="79869" cy="178896"/>
            </a:xfrm>
            <a:custGeom>
              <a:avLst/>
              <a:gdLst/>
              <a:ahLst/>
              <a:cxnLst/>
              <a:rect l="l" t="t" r="r" b="b"/>
              <a:pathLst>
                <a:path w="1776" h="3978" extrusionOk="0">
                  <a:moveTo>
                    <a:pt x="85" y="0"/>
                  </a:moveTo>
                  <a:lnTo>
                    <a:pt x="1" y="33"/>
                  </a:lnTo>
                  <a:lnTo>
                    <a:pt x="1690" y="3978"/>
                  </a:lnTo>
                  <a:lnTo>
                    <a:pt x="1775" y="3940"/>
                  </a:lnTo>
                  <a:lnTo>
                    <a:pt x="85" y="0"/>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1"/>
            <p:cNvSpPr/>
            <p:nvPr/>
          </p:nvSpPr>
          <p:spPr>
            <a:xfrm rot="-122909" flipH="1">
              <a:off x="777424" y="3656654"/>
              <a:ext cx="4182" cy="65433"/>
            </a:xfrm>
            <a:custGeom>
              <a:avLst/>
              <a:gdLst/>
              <a:ahLst/>
              <a:cxnLst/>
              <a:rect l="l" t="t" r="r" b="b"/>
              <a:pathLst>
                <a:path w="93" h="1455" extrusionOk="0">
                  <a:moveTo>
                    <a:pt x="0" y="0"/>
                  </a:moveTo>
                  <a:lnTo>
                    <a:pt x="0" y="1455"/>
                  </a:lnTo>
                  <a:lnTo>
                    <a:pt x="92" y="1455"/>
                  </a:lnTo>
                  <a:lnTo>
                    <a:pt x="92" y="0"/>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1"/>
            <p:cNvSpPr/>
            <p:nvPr/>
          </p:nvSpPr>
          <p:spPr>
            <a:xfrm rot="-122909" flipH="1">
              <a:off x="706696" y="3641632"/>
              <a:ext cx="27253" cy="83197"/>
            </a:xfrm>
            <a:custGeom>
              <a:avLst/>
              <a:gdLst/>
              <a:ahLst/>
              <a:cxnLst/>
              <a:rect l="l" t="t" r="r" b="b"/>
              <a:pathLst>
                <a:path w="606" h="1850" extrusionOk="0">
                  <a:moveTo>
                    <a:pt x="85" y="0"/>
                  </a:moveTo>
                  <a:lnTo>
                    <a:pt x="0" y="30"/>
                  </a:lnTo>
                  <a:cubicBezTo>
                    <a:pt x="18" y="78"/>
                    <a:pt x="347" y="1241"/>
                    <a:pt x="520" y="1850"/>
                  </a:cubicBezTo>
                  <a:lnTo>
                    <a:pt x="606" y="1825"/>
                  </a:lnTo>
                  <a:cubicBezTo>
                    <a:pt x="585" y="1751"/>
                    <a:pt x="109" y="64"/>
                    <a:pt x="85" y="0"/>
                  </a:cubicBez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1"/>
            <p:cNvSpPr/>
            <p:nvPr/>
          </p:nvSpPr>
          <p:spPr>
            <a:xfrm rot="-122909" flipH="1">
              <a:off x="653764" y="3637172"/>
              <a:ext cx="30176" cy="76316"/>
            </a:xfrm>
            <a:custGeom>
              <a:avLst/>
              <a:gdLst/>
              <a:ahLst/>
              <a:cxnLst/>
              <a:rect l="l" t="t" r="r" b="b"/>
              <a:pathLst>
                <a:path w="671" h="1697" extrusionOk="0">
                  <a:moveTo>
                    <a:pt x="85" y="0"/>
                  </a:moveTo>
                  <a:lnTo>
                    <a:pt x="0" y="27"/>
                  </a:lnTo>
                  <a:lnTo>
                    <a:pt x="585" y="1697"/>
                  </a:lnTo>
                  <a:lnTo>
                    <a:pt x="670" y="1667"/>
                  </a:lnTo>
                  <a:lnTo>
                    <a:pt x="85" y="0"/>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1"/>
            <p:cNvSpPr/>
            <p:nvPr/>
          </p:nvSpPr>
          <p:spPr>
            <a:xfrm rot="-122909" flipH="1">
              <a:off x="603281" y="3625980"/>
              <a:ext cx="22531" cy="89178"/>
            </a:xfrm>
            <a:custGeom>
              <a:avLst/>
              <a:gdLst/>
              <a:ahLst/>
              <a:cxnLst/>
              <a:rect l="l" t="t" r="r" b="b"/>
              <a:pathLst>
                <a:path w="501" h="1983" extrusionOk="0">
                  <a:moveTo>
                    <a:pt x="90" y="0"/>
                  </a:moveTo>
                  <a:lnTo>
                    <a:pt x="1" y="18"/>
                  </a:lnTo>
                  <a:lnTo>
                    <a:pt x="412" y="1982"/>
                  </a:lnTo>
                  <a:lnTo>
                    <a:pt x="501" y="1965"/>
                  </a:lnTo>
                  <a:lnTo>
                    <a:pt x="90" y="0"/>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1"/>
            <p:cNvSpPr/>
            <p:nvPr/>
          </p:nvSpPr>
          <p:spPr>
            <a:xfrm rot="-122909" flipH="1">
              <a:off x="1492049" y="4400415"/>
              <a:ext cx="68086" cy="156905"/>
            </a:xfrm>
            <a:custGeom>
              <a:avLst/>
              <a:gdLst/>
              <a:ahLst/>
              <a:cxnLst/>
              <a:rect l="l" t="t" r="r" b="b"/>
              <a:pathLst>
                <a:path w="1514" h="3489" extrusionOk="0">
                  <a:moveTo>
                    <a:pt x="82" y="0"/>
                  </a:moveTo>
                  <a:lnTo>
                    <a:pt x="1" y="34"/>
                  </a:lnTo>
                  <a:lnTo>
                    <a:pt x="1429" y="3488"/>
                  </a:lnTo>
                  <a:lnTo>
                    <a:pt x="1514" y="3454"/>
                  </a:lnTo>
                  <a:lnTo>
                    <a:pt x="82" y="0"/>
                  </a:ln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1"/>
            <p:cNvSpPr/>
            <p:nvPr/>
          </p:nvSpPr>
          <p:spPr>
            <a:xfrm rot="-122909" flipH="1">
              <a:off x="1389827" y="4375583"/>
              <a:ext cx="93135" cy="136758"/>
            </a:xfrm>
            <a:custGeom>
              <a:avLst/>
              <a:gdLst/>
              <a:ahLst/>
              <a:cxnLst/>
              <a:rect l="l" t="t" r="r" b="b"/>
              <a:pathLst>
                <a:path w="2071" h="3041" extrusionOk="0">
                  <a:moveTo>
                    <a:pt x="98" y="1"/>
                  </a:moveTo>
                  <a:lnTo>
                    <a:pt x="58" y="21"/>
                  </a:lnTo>
                  <a:lnTo>
                    <a:pt x="98" y="38"/>
                  </a:lnTo>
                  <a:lnTo>
                    <a:pt x="98" y="38"/>
                  </a:lnTo>
                  <a:lnTo>
                    <a:pt x="14" y="5"/>
                  </a:lnTo>
                  <a:lnTo>
                    <a:pt x="14" y="5"/>
                  </a:lnTo>
                  <a:cubicBezTo>
                    <a:pt x="4" y="35"/>
                    <a:pt x="0" y="46"/>
                    <a:pt x="1995" y="3040"/>
                  </a:cubicBezTo>
                  <a:lnTo>
                    <a:pt x="2071" y="2989"/>
                  </a:lnTo>
                  <a:cubicBezTo>
                    <a:pt x="1537" y="2187"/>
                    <a:pt x="139" y="86"/>
                    <a:pt x="98" y="1"/>
                  </a:cubicBezTo>
                  <a:close/>
                </a:path>
              </a:pathLst>
            </a:custGeom>
            <a:solidFill>
              <a:srgbClr val="534BD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1"/>
            <p:cNvSpPr/>
            <p:nvPr/>
          </p:nvSpPr>
          <p:spPr>
            <a:xfrm rot="-122909" flipH="1">
              <a:off x="565746" y="3804325"/>
              <a:ext cx="46051" cy="46096"/>
            </a:xfrm>
            <a:custGeom>
              <a:avLst/>
              <a:gdLst/>
              <a:ahLst/>
              <a:cxnLst/>
              <a:rect l="l" t="t" r="r" b="b"/>
              <a:pathLst>
                <a:path w="1024" h="1025" extrusionOk="0">
                  <a:moveTo>
                    <a:pt x="514" y="1"/>
                  </a:moveTo>
                  <a:cubicBezTo>
                    <a:pt x="231" y="1"/>
                    <a:pt x="0" y="229"/>
                    <a:pt x="0" y="511"/>
                  </a:cubicBezTo>
                  <a:cubicBezTo>
                    <a:pt x="0" y="793"/>
                    <a:pt x="231" y="1024"/>
                    <a:pt x="514" y="1024"/>
                  </a:cubicBezTo>
                  <a:cubicBezTo>
                    <a:pt x="796" y="1024"/>
                    <a:pt x="1024" y="793"/>
                    <a:pt x="1024" y="511"/>
                  </a:cubicBezTo>
                  <a:cubicBezTo>
                    <a:pt x="1024" y="229"/>
                    <a:pt x="796" y="1"/>
                    <a:pt x="514" y="1"/>
                  </a:cubicBezTo>
                  <a:close/>
                </a:path>
              </a:pathLst>
            </a:custGeom>
            <a:solidFill>
              <a:srgbClr val="421925"/>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1"/>
            <p:cNvSpPr/>
            <p:nvPr/>
          </p:nvSpPr>
          <p:spPr>
            <a:xfrm rot="-122909" flipH="1">
              <a:off x="580087" y="3724194"/>
              <a:ext cx="102040" cy="48659"/>
            </a:xfrm>
            <a:custGeom>
              <a:avLst/>
              <a:gdLst/>
              <a:ahLst/>
              <a:cxnLst/>
              <a:rect l="l" t="t" r="r" b="b"/>
              <a:pathLst>
                <a:path w="2269" h="1082" extrusionOk="0">
                  <a:moveTo>
                    <a:pt x="2269" y="0"/>
                  </a:moveTo>
                  <a:lnTo>
                    <a:pt x="2269" y="0"/>
                  </a:lnTo>
                  <a:cubicBezTo>
                    <a:pt x="1925" y="123"/>
                    <a:pt x="1520" y="245"/>
                    <a:pt x="1062" y="337"/>
                  </a:cubicBezTo>
                  <a:cubicBezTo>
                    <a:pt x="783" y="392"/>
                    <a:pt x="456" y="436"/>
                    <a:pt x="100" y="469"/>
                  </a:cubicBezTo>
                  <a:cubicBezTo>
                    <a:pt x="69" y="646"/>
                    <a:pt x="39" y="847"/>
                    <a:pt x="1" y="1065"/>
                  </a:cubicBezTo>
                  <a:cubicBezTo>
                    <a:pt x="79" y="1071"/>
                    <a:pt x="158" y="1075"/>
                    <a:pt x="239" y="1078"/>
                  </a:cubicBezTo>
                  <a:cubicBezTo>
                    <a:pt x="307" y="1081"/>
                    <a:pt x="375" y="1081"/>
                    <a:pt x="443" y="1081"/>
                  </a:cubicBezTo>
                  <a:cubicBezTo>
                    <a:pt x="868" y="1081"/>
                    <a:pt x="1239" y="1040"/>
                    <a:pt x="1565" y="996"/>
                  </a:cubicBezTo>
                  <a:cubicBezTo>
                    <a:pt x="1663" y="987"/>
                    <a:pt x="1759" y="973"/>
                    <a:pt x="1851" y="959"/>
                  </a:cubicBezTo>
                  <a:cubicBezTo>
                    <a:pt x="1905" y="548"/>
                    <a:pt x="2065" y="235"/>
                    <a:pt x="2269" y="0"/>
                  </a:cubicBez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1"/>
            <p:cNvSpPr/>
            <p:nvPr/>
          </p:nvSpPr>
          <p:spPr>
            <a:xfrm rot="-122909" flipH="1">
              <a:off x="670076" y="4050069"/>
              <a:ext cx="144538" cy="56799"/>
            </a:xfrm>
            <a:custGeom>
              <a:avLst/>
              <a:gdLst/>
              <a:ahLst/>
              <a:cxnLst/>
              <a:rect l="l" t="t" r="r" b="b"/>
              <a:pathLst>
                <a:path w="3214" h="1263" extrusionOk="0">
                  <a:moveTo>
                    <a:pt x="3213" y="1"/>
                  </a:moveTo>
                  <a:cubicBezTo>
                    <a:pt x="3213" y="1"/>
                    <a:pt x="2703" y="242"/>
                    <a:pt x="2170" y="555"/>
                  </a:cubicBezTo>
                  <a:cubicBezTo>
                    <a:pt x="1962" y="674"/>
                    <a:pt x="1629" y="854"/>
                    <a:pt x="1211" y="993"/>
                  </a:cubicBezTo>
                  <a:cubicBezTo>
                    <a:pt x="1792" y="826"/>
                    <a:pt x="2482" y="569"/>
                    <a:pt x="3044" y="191"/>
                  </a:cubicBezTo>
                  <a:cubicBezTo>
                    <a:pt x="3101" y="153"/>
                    <a:pt x="3159" y="109"/>
                    <a:pt x="3213" y="59"/>
                  </a:cubicBezTo>
                  <a:lnTo>
                    <a:pt x="3213" y="1"/>
                  </a:lnTo>
                  <a:close/>
                  <a:moveTo>
                    <a:pt x="579" y="1153"/>
                  </a:moveTo>
                  <a:lnTo>
                    <a:pt x="579" y="1153"/>
                  </a:lnTo>
                  <a:cubicBezTo>
                    <a:pt x="408" y="1184"/>
                    <a:pt x="232" y="1201"/>
                    <a:pt x="52" y="1204"/>
                  </a:cubicBezTo>
                  <a:cubicBezTo>
                    <a:pt x="17" y="1245"/>
                    <a:pt x="0" y="1262"/>
                    <a:pt x="0" y="1262"/>
                  </a:cubicBezTo>
                  <a:cubicBezTo>
                    <a:pt x="0" y="1262"/>
                    <a:pt x="229" y="1231"/>
                    <a:pt x="579" y="1153"/>
                  </a:cubicBezTo>
                  <a:close/>
                </a:path>
              </a:pathLst>
            </a:custGeom>
            <a:solidFill>
              <a:srgbClr val="F3B9C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1"/>
            <p:cNvSpPr/>
            <p:nvPr/>
          </p:nvSpPr>
          <p:spPr>
            <a:xfrm rot="-122909" flipH="1">
              <a:off x="591490" y="3812850"/>
              <a:ext cx="216537" cy="292853"/>
            </a:xfrm>
            <a:custGeom>
              <a:avLst/>
              <a:gdLst/>
              <a:ahLst/>
              <a:cxnLst/>
              <a:rect l="l" t="t" r="r" b="b"/>
              <a:pathLst>
                <a:path w="4815" h="6512" extrusionOk="0">
                  <a:moveTo>
                    <a:pt x="4645" y="1486"/>
                  </a:moveTo>
                  <a:lnTo>
                    <a:pt x="4645" y="2237"/>
                  </a:lnTo>
                  <a:cubicBezTo>
                    <a:pt x="4757" y="1799"/>
                    <a:pt x="4815" y="1500"/>
                    <a:pt x="4815" y="1500"/>
                  </a:cubicBezTo>
                  <a:cubicBezTo>
                    <a:pt x="4757" y="1500"/>
                    <a:pt x="4699" y="1496"/>
                    <a:pt x="4645" y="1486"/>
                  </a:cubicBezTo>
                  <a:close/>
                  <a:moveTo>
                    <a:pt x="3162" y="5308"/>
                  </a:moveTo>
                  <a:lnTo>
                    <a:pt x="3162" y="5366"/>
                  </a:lnTo>
                  <a:lnTo>
                    <a:pt x="3166" y="5361"/>
                  </a:lnTo>
                  <a:lnTo>
                    <a:pt x="3162" y="5308"/>
                  </a:lnTo>
                  <a:close/>
                  <a:moveTo>
                    <a:pt x="3574" y="1"/>
                  </a:moveTo>
                  <a:lnTo>
                    <a:pt x="3574" y="1"/>
                  </a:lnTo>
                  <a:cubicBezTo>
                    <a:pt x="3200" y="106"/>
                    <a:pt x="2802" y="188"/>
                    <a:pt x="2431" y="191"/>
                  </a:cubicBezTo>
                  <a:cubicBezTo>
                    <a:pt x="2136" y="1816"/>
                    <a:pt x="1721" y="3726"/>
                    <a:pt x="1295" y="4519"/>
                  </a:cubicBezTo>
                  <a:cubicBezTo>
                    <a:pt x="639" y="5746"/>
                    <a:pt x="157" y="6337"/>
                    <a:pt x="1" y="6511"/>
                  </a:cubicBezTo>
                  <a:cubicBezTo>
                    <a:pt x="181" y="6508"/>
                    <a:pt x="357" y="6491"/>
                    <a:pt x="528" y="6460"/>
                  </a:cubicBezTo>
                  <a:cubicBezTo>
                    <a:pt x="711" y="6422"/>
                    <a:pt x="925" y="6368"/>
                    <a:pt x="1160" y="6300"/>
                  </a:cubicBezTo>
                  <a:cubicBezTo>
                    <a:pt x="1578" y="6161"/>
                    <a:pt x="1911" y="5981"/>
                    <a:pt x="2119" y="5862"/>
                  </a:cubicBezTo>
                  <a:cubicBezTo>
                    <a:pt x="2652" y="5549"/>
                    <a:pt x="3162" y="5308"/>
                    <a:pt x="3162" y="5308"/>
                  </a:cubicBezTo>
                  <a:cubicBezTo>
                    <a:pt x="3162" y="5308"/>
                    <a:pt x="3349" y="5144"/>
                    <a:pt x="3560" y="4903"/>
                  </a:cubicBezTo>
                  <a:cubicBezTo>
                    <a:pt x="3822" y="4525"/>
                    <a:pt x="4039" y="4060"/>
                    <a:pt x="4220" y="3591"/>
                  </a:cubicBezTo>
                  <a:cubicBezTo>
                    <a:pt x="4335" y="3012"/>
                    <a:pt x="4441" y="2551"/>
                    <a:pt x="4441" y="2551"/>
                  </a:cubicBezTo>
                  <a:cubicBezTo>
                    <a:pt x="4441" y="2551"/>
                    <a:pt x="4451" y="2564"/>
                    <a:pt x="4465" y="2591"/>
                  </a:cubicBezTo>
                  <a:lnTo>
                    <a:pt x="4465" y="1449"/>
                  </a:lnTo>
                  <a:cubicBezTo>
                    <a:pt x="3938" y="1296"/>
                    <a:pt x="3553" y="813"/>
                    <a:pt x="3553" y="235"/>
                  </a:cubicBezTo>
                  <a:cubicBezTo>
                    <a:pt x="3553" y="157"/>
                    <a:pt x="3560" y="78"/>
                    <a:pt x="3574" y="1"/>
                  </a:cubicBezTo>
                  <a:close/>
                </a:path>
              </a:pathLst>
            </a:custGeom>
            <a:solidFill>
              <a:srgbClr val="FF9381"/>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1"/>
            <p:cNvSpPr/>
            <p:nvPr/>
          </p:nvSpPr>
          <p:spPr>
            <a:xfrm rot="-122909" flipH="1">
              <a:off x="596793" y="3845401"/>
              <a:ext cx="8140" cy="100331"/>
            </a:xfrm>
            <a:custGeom>
              <a:avLst/>
              <a:gdLst/>
              <a:ahLst/>
              <a:cxnLst/>
              <a:rect l="l" t="t" r="r" b="b"/>
              <a:pathLst>
                <a:path w="181" h="2231" extrusionOk="0">
                  <a:moveTo>
                    <a:pt x="1" y="0"/>
                  </a:moveTo>
                  <a:lnTo>
                    <a:pt x="1" y="803"/>
                  </a:lnTo>
                  <a:lnTo>
                    <a:pt x="1" y="1945"/>
                  </a:lnTo>
                  <a:lnTo>
                    <a:pt x="1" y="2231"/>
                  </a:lnTo>
                  <a:cubicBezTo>
                    <a:pt x="72" y="1999"/>
                    <a:pt x="130" y="1782"/>
                    <a:pt x="181" y="1591"/>
                  </a:cubicBezTo>
                  <a:lnTo>
                    <a:pt x="181" y="840"/>
                  </a:lnTo>
                  <a:lnTo>
                    <a:pt x="181" y="85"/>
                  </a:lnTo>
                  <a:cubicBezTo>
                    <a:pt x="112" y="69"/>
                    <a:pt x="51" y="41"/>
                    <a:pt x="1" y="0"/>
                  </a:cubicBez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1"/>
            <p:cNvSpPr/>
            <p:nvPr/>
          </p:nvSpPr>
          <p:spPr>
            <a:xfrm rot="-122909" flipH="1">
              <a:off x="591473" y="3807238"/>
              <a:ext cx="20372" cy="42543"/>
            </a:xfrm>
            <a:custGeom>
              <a:avLst/>
              <a:gdLst/>
              <a:ahLst/>
              <a:cxnLst/>
              <a:rect l="l" t="t" r="r" b="b"/>
              <a:pathLst>
                <a:path w="453" h="946" extrusionOk="0">
                  <a:moveTo>
                    <a:pt x="245" y="1"/>
                  </a:moveTo>
                  <a:cubicBezTo>
                    <a:pt x="98" y="92"/>
                    <a:pt x="0" y="252"/>
                    <a:pt x="0" y="436"/>
                  </a:cubicBezTo>
                  <a:cubicBezTo>
                    <a:pt x="0" y="606"/>
                    <a:pt x="82" y="752"/>
                    <a:pt x="208" y="847"/>
                  </a:cubicBezTo>
                  <a:cubicBezTo>
                    <a:pt x="258" y="888"/>
                    <a:pt x="319" y="916"/>
                    <a:pt x="388" y="932"/>
                  </a:cubicBezTo>
                  <a:cubicBezTo>
                    <a:pt x="408" y="939"/>
                    <a:pt x="429" y="943"/>
                    <a:pt x="452" y="946"/>
                  </a:cubicBezTo>
                  <a:lnTo>
                    <a:pt x="296" y="273"/>
                  </a:lnTo>
                  <a:cubicBezTo>
                    <a:pt x="275" y="177"/>
                    <a:pt x="258" y="89"/>
                    <a:pt x="245" y="1"/>
                  </a:cubicBez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1"/>
            <p:cNvSpPr/>
            <p:nvPr/>
          </p:nvSpPr>
          <p:spPr>
            <a:xfrm rot="-122909" flipH="1">
              <a:off x="682760" y="3746154"/>
              <a:ext cx="72629" cy="39485"/>
            </a:xfrm>
            <a:custGeom>
              <a:avLst/>
              <a:gdLst/>
              <a:ahLst/>
              <a:cxnLst/>
              <a:rect l="l" t="t" r="r" b="b"/>
              <a:pathLst>
                <a:path w="1615" h="878" extrusionOk="0">
                  <a:moveTo>
                    <a:pt x="201" y="0"/>
                  </a:moveTo>
                  <a:cubicBezTo>
                    <a:pt x="132" y="3"/>
                    <a:pt x="65" y="3"/>
                    <a:pt x="0" y="7"/>
                  </a:cubicBezTo>
                  <a:cubicBezTo>
                    <a:pt x="272" y="347"/>
                    <a:pt x="761" y="788"/>
                    <a:pt x="1506" y="874"/>
                  </a:cubicBezTo>
                  <a:cubicBezTo>
                    <a:pt x="1520" y="874"/>
                    <a:pt x="1537" y="877"/>
                    <a:pt x="1554" y="877"/>
                  </a:cubicBezTo>
                  <a:cubicBezTo>
                    <a:pt x="1574" y="752"/>
                    <a:pt x="1595" y="625"/>
                    <a:pt x="1615" y="507"/>
                  </a:cubicBezTo>
                  <a:cubicBezTo>
                    <a:pt x="989" y="442"/>
                    <a:pt x="513" y="211"/>
                    <a:pt x="201" y="0"/>
                  </a:cubicBez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1"/>
            <p:cNvSpPr/>
            <p:nvPr/>
          </p:nvSpPr>
          <p:spPr>
            <a:xfrm rot="-122909" flipH="1">
              <a:off x="619900" y="3779581"/>
              <a:ext cx="73123" cy="43307"/>
            </a:xfrm>
            <a:custGeom>
              <a:avLst/>
              <a:gdLst/>
              <a:ahLst/>
              <a:cxnLst/>
              <a:rect l="l" t="t" r="r" b="b"/>
              <a:pathLst>
                <a:path w="1626" h="963" extrusionOk="0">
                  <a:moveTo>
                    <a:pt x="1626" y="1"/>
                  </a:moveTo>
                  <a:lnTo>
                    <a:pt x="1626" y="1"/>
                  </a:lnTo>
                  <a:cubicBezTo>
                    <a:pt x="1425" y="95"/>
                    <a:pt x="1078" y="208"/>
                    <a:pt x="551" y="208"/>
                  </a:cubicBezTo>
                  <a:cubicBezTo>
                    <a:pt x="425" y="208"/>
                    <a:pt x="286" y="202"/>
                    <a:pt x="140" y="184"/>
                  </a:cubicBezTo>
                  <a:cubicBezTo>
                    <a:pt x="96" y="432"/>
                    <a:pt x="52" y="694"/>
                    <a:pt x="0" y="963"/>
                  </a:cubicBezTo>
                  <a:cubicBezTo>
                    <a:pt x="371" y="960"/>
                    <a:pt x="769" y="878"/>
                    <a:pt x="1143" y="773"/>
                  </a:cubicBezTo>
                  <a:cubicBezTo>
                    <a:pt x="1204" y="459"/>
                    <a:pt x="1378" y="184"/>
                    <a:pt x="1626" y="1"/>
                  </a:cubicBezTo>
                  <a:close/>
                </a:path>
              </a:pathLst>
            </a:custGeom>
            <a:solidFill>
              <a:srgbClr val="4C1130"/>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1"/>
            <p:cNvSpPr/>
            <p:nvPr/>
          </p:nvSpPr>
          <p:spPr>
            <a:xfrm rot="-122909" flipH="1">
              <a:off x="599953" y="3766873"/>
              <a:ext cx="85985" cy="22576"/>
            </a:xfrm>
            <a:custGeom>
              <a:avLst/>
              <a:gdLst/>
              <a:ahLst/>
              <a:cxnLst/>
              <a:rect l="l" t="t" r="r" b="b"/>
              <a:pathLst>
                <a:path w="1912" h="502" extrusionOk="0">
                  <a:moveTo>
                    <a:pt x="1912" y="1"/>
                  </a:moveTo>
                  <a:cubicBezTo>
                    <a:pt x="1820" y="15"/>
                    <a:pt x="1724" y="29"/>
                    <a:pt x="1626" y="38"/>
                  </a:cubicBezTo>
                  <a:cubicBezTo>
                    <a:pt x="1300" y="82"/>
                    <a:pt x="929" y="123"/>
                    <a:pt x="504" y="123"/>
                  </a:cubicBezTo>
                  <a:cubicBezTo>
                    <a:pt x="436" y="123"/>
                    <a:pt x="368" y="123"/>
                    <a:pt x="300" y="120"/>
                  </a:cubicBezTo>
                  <a:cubicBezTo>
                    <a:pt x="219" y="117"/>
                    <a:pt x="140" y="113"/>
                    <a:pt x="62" y="107"/>
                  </a:cubicBezTo>
                  <a:cubicBezTo>
                    <a:pt x="42" y="225"/>
                    <a:pt x="21" y="352"/>
                    <a:pt x="1" y="477"/>
                  </a:cubicBezTo>
                  <a:cubicBezTo>
                    <a:pt x="147" y="495"/>
                    <a:pt x="286" y="501"/>
                    <a:pt x="412" y="501"/>
                  </a:cubicBezTo>
                  <a:cubicBezTo>
                    <a:pt x="939" y="501"/>
                    <a:pt x="1286" y="388"/>
                    <a:pt x="1487" y="294"/>
                  </a:cubicBezTo>
                  <a:cubicBezTo>
                    <a:pt x="1629" y="225"/>
                    <a:pt x="1697" y="168"/>
                    <a:pt x="1697" y="168"/>
                  </a:cubicBezTo>
                  <a:cubicBezTo>
                    <a:pt x="1697" y="168"/>
                    <a:pt x="1772" y="140"/>
                    <a:pt x="1898" y="120"/>
                  </a:cubicBezTo>
                  <a:cubicBezTo>
                    <a:pt x="1901" y="79"/>
                    <a:pt x="1904" y="42"/>
                    <a:pt x="1912" y="1"/>
                  </a:cubicBez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1"/>
            <p:cNvSpPr/>
            <p:nvPr/>
          </p:nvSpPr>
          <p:spPr>
            <a:xfrm rot="-122909" flipH="1">
              <a:off x="788635" y="3747098"/>
              <a:ext cx="3688" cy="5531"/>
            </a:xfrm>
            <a:custGeom>
              <a:avLst/>
              <a:gdLst/>
              <a:ahLst/>
              <a:cxnLst/>
              <a:rect l="l" t="t" r="r" b="b"/>
              <a:pathLst>
                <a:path w="82" h="123" extrusionOk="0">
                  <a:moveTo>
                    <a:pt x="0" y="1"/>
                  </a:moveTo>
                  <a:lnTo>
                    <a:pt x="0" y="1"/>
                  </a:lnTo>
                  <a:cubicBezTo>
                    <a:pt x="27" y="41"/>
                    <a:pt x="55" y="82"/>
                    <a:pt x="82" y="123"/>
                  </a:cubicBezTo>
                  <a:cubicBezTo>
                    <a:pt x="65" y="75"/>
                    <a:pt x="41" y="34"/>
                    <a:pt x="0" y="1"/>
                  </a:cubicBezTo>
                  <a:close/>
                </a:path>
              </a:pathLst>
            </a:custGeom>
            <a:solidFill>
              <a:srgbClr val="E6467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1"/>
            <p:cNvSpPr/>
            <p:nvPr/>
          </p:nvSpPr>
          <p:spPr>
            <a:xfrm rot="-122909" flipH="1">
              <a:off x="874638" y="3903523"/>
              <a:ext cx="57833" cy="8904"/>
            </a:xfrm>
            <a:custGeom>
              <a:avLst/>
              <a:gdLst/>
              <a:ahLst/>
              <a:cxnLst/>
              <a:rect l="l" t="t" r="r" b="b"/>
              <a:pathLst>
                <a:path w="1286" h="198" extrusionOk="0">
                  <a:moveTo>
                    <a:pt x="1285" y="0"/>
                  </a:moveTo>
                  <a:cubicBezTo>
                    <a:pt x="1285" y="0"/>
                    <a:pt x="538" y="184"/>
                    <a:pt x="0" y="198"/>
                  </a:cubicBezTo>
                  <a:cubicBezTo>
                    <a:pt x="0" y="198"/>
                    <a:pt x="932" y="177"/>
                    <a:pt x="1285" y="0"/>
                  </a:cubicBezTo>
                  <a:close/>
                </a:path>
              </a:pathLst>
            </a:custGeom>
            <a:solidFill>
              <a:srgbClr val="F3B9C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1"/>
            <p:cNvSpPr/>
            <p:nvPr/>
          </p:nvSpPr>
          <p:spPr>
            <a:xfrm rot="-122909" flipH="1">
              <a:off x="874464" y="3902717"/>
              <a:ext cx="45" cy="1889"/>
            </a:xfrm>
            <a:custGeom>
              <a:avLst/>
              <a:gdLst/>
              <a:ahLst/>
              <a:cxnLst/>
              <a:rect l="l" t="t" r="r" b="b"/>
              <a:pathLst>
                <a:path w="1" h="42" extrusionOk="0">
                  <a:moveTo>
                    <a:pt x="0" y="0"/>
                  </a:moveTo>
                  <a:lnTo>
                    <a:pt x="0" y="41"/>
                  </a:lnTo>
                  <a:lnTo>
                    <a:pt x="0" y="41"/>
                  </a:lnTo>
                  <a:close/>
                </a:path>
              </a:pathLst>
            </a:custGeom>
            <a:solidFill>
              <a:srgbClr val="F161A0"/>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1"/>
            <p:cNvSpPr/>
            <p:nvPr/>
          </p:nvSpPr>
          <p:spPr>
            <a:xfrm rot="-122909" flipH="1">
              <a:off x="874088" y="3872817"/>
              <a:ext cx="57833" cy="39620"/>
            </a:xfrm>
            <a:custGeom>
              <a:avLst/>
              <a:gdLst/>
              <a:ahLst/>
              <a:cxnLst/>
              <a:rect l="l" t="t" r="r" b="b"/>
              <a:pathLst>
                <a:path w="1286" h="881" extrusionOk="0">
                  <a:moveTo>
                    <a:pt x="780" y="0"/>
                  </a:moveTo>
                  <a:cubicBezTo>
                    <a:pt x="320" y="0"/>
                    <a:pt x="11" y="851"/>
                    <a:pt x="0" y="881"/>
                  </a:cubicBezTo>
                  <a:cubicBezTo>
                    <a:pt x="538" y="867"/>
                    <a:pt x="1285" y="683"/>
                    <a:pt x="1285" y="683"/>
                  </a:cubicBezTo>
                  <a:lnTo>
                    <a:pt x="1285" y="642"/>
                  </a:lnTo>
                  <a:cubicBezTo>
                    <a:pt x="1279" y="507"/>
                    <a:pt x="1228" y="41"/>
                    <a:pt x="813" y="4"/>
                  </a:cubicBezTo>
                  <a:cubicBezTo>
                    <a:pt x="803" y="0"/>
                    <a:pt x="793" y="0"/>
                    <a:pt x="780" y="0"/>
                  </a:cubicBezTo>
                  <a:close/>
                </a:path>
              </a:pathLst>
            </a:custGeom>
            <a:solidFill>
              <a:srgbClr val="E23D3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1"/>
            <p:cNvSpPr/>
            <p:nvPr/>
          </p:nvSpPr>
          <p:spPr>
            <a:xfrm rot="-122909" flipH="1">
              <a:off x="543207" y="3701705"/>
              <a:ext cx="28827" cy="18123"/>
            </a:xfrm>
            <a:custGeom>
              <a:avLst/>
              <a:gdLst/>
              <a:ahLst/>
              <a:cxnLst/>
              <a:rect l="l" t="t" r="r" b="b"/>
              <a:pathLst>
                <a:path w="641" h="403" extrusionOk="0">
                  <a:moveTo>
                    <a:pt x="641" y="1"/>
                  </a:moveTo>
                  <a:lnTo>
                    <a:pt x="52" y="120"/>
                  </a:lnTo>
                  <a:lnTo>
                    <a:pt x="1" y="402"/>
                  </a:lnTo>
                  <a:cubicBezTo>
                    <a:pt x="205" y="211"/>
                    <a:pt x="437" y="86"/>
                    <a:pt x="641" y="1"/>
                  </a:cubicBez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1"/>
            <p:cNvSpPr/>
            <p:nvPr/>
          </p:nvSpPr>
          <p:spPr>
            <a:xfrm rot="-122909" flipH="1">
              <a:off x="871359" y="3739272"/>
              <a:ext cx="8904" cy="1709"/>
            </a:xfrm>
            <a:custGeom>
              <a:avLst/>
              <a:gdLst/>
              <a:ahLst/>
              <a:cxnLst/>
              <a:rect l="l" t="t" r="r" b="b"/>
              <a:pathLst>
                <a:path w="198" h="38" extrusionOk="0">
                  <a:moveTo>
                    <a:pt x="197" y="0"/>
                  </a:moveTo>
                  <a:lnTo>
                    <a:pt x="1" y="35"/>
                  </a:lnTo>
                  <a:cubicBezTo>
                    <a:pt x="1" y="35"/>
                    <a:pt x="68" y="35"/>
                    <a:pt x="187" y="38"/>
                  </a:cubicBezTo>
                  <a:cubicBezTo>
                    <a:pt x="191" y="38"/>
                    <a:pt x="191" y="35"/>
                    <a:pt x="191" y="35"/>
                  </a:cubicBezTo>
                  <a:cubicBezTo>
                    <a:pt x="194" y="25"/>
                    <a:pt x="194" y="11"/>
                    <a:pt x="197" y="0"/>
                  </a:cubicBezTo>
                  <a:close/>
                </a:path>
              </a:pathLst>
            </a:custGeom>
            <a:solidFill>
              <a:srgbClr val="F3B9C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1"/>
            <p:cNvSpPr/>
            <p:nvPr/>
          </p:nvSpPr>
          <p:spPr>
            <a:xfrm rot="-122909" flipH="1">
              <a:off x="871704" y="3740946"/>
              <a:ext cx="180" cy="180"/>
            </a:xfrm>
            <a:custGeom>
              <a:avLst/>
              <a:gdLst/>
              <a:ahLst/>
              <a:cxnLst/>
              <a:rect l="l" t="t" r="r" b="b"/>
              <a:pathLst>
                <a:path w="4" h="4" extrusionOk="0">
                  <a:moveTo>
                    <a:pt x="4" y="1"/>
                  </a:moveTo>
                  <a:cubicBezTo>
                    <a:pt x="4" y="1"/>
                    <a:pt x="4" y="4"/>
                    <a:pt x="0" y="4"/>
                  </a:cubicBezTo>
                  <a:lnTo>
                    <a:pt x="4" y="4"/>
                  </a:lnTo>
                  <a:lnTo>
                    <a:pt x="4" y="1"/>
                  </a:lnTo>
                  <a:close/>
                </a:path>
              </a:pathLst>
            </a:custGeom>
            <a:solidFill>
              <a:srgbClr val="D93D63"/>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1"/>
            <p:cNvSpPr/>
            <p:nvPr/>
          </p:nvSpPr>
          <p:spPr>
            <a:xfrm rot="-122909" flipH="1">
              <a:off x="685214" y="3701182"/>
              <a:ext cx="194366" cy="42993"/>
            </a:xfrm>
            <a:custGeom>
              <a:avLst/>
              <a:gdLst/>
              <a:ahLst/>
              <a:cxnLst/>
              <a:rect l="l" t="t" r="r" b="b"/>
              <a:pathLst>
                <a:path w="4322" h="956" extrusionOk="0">
                  <a:moveTo>
                    <a:pt x="4274" y="0"/>
                  </a:moveTo>
                  <a:lnTo>
                    <a:pt x="3720" y="123"/>
                  </a:lnTo>
                  <a:cubicBezTo>
                    <a:pt x="3747" y="215"/>
                    <a:pt x="3767" y="296"/>
                    <a:pt x="3784" y="354"/>
                  </a:cubicBezTo>
                  <a:lnTo>
                    <a:pt x="4322" y="269"/>
                  </a:lnTo>
                  <a:lnTo>
                    <a:pt x="4274" y="0"/>
                  </a:lnTo>
                  <a:close/>
                  <a:moveTo>
                    <a:pt x="3632" y="143"/>
                  </a:moveTo>
                  <a:lnTo>
                    <a:pt x="2244" y="452"/>
                  </a:lnTo>
                  <a:lnTo>
                    <a:pt x="2244" y="463"/>
                  </a:lnTo>
                  <a:lnTo>
                    <a:pt x="2196" y="463"/>
                  </a:lnTo>
                  <a:lnTo>
                    <a:pt x="1" y="956"/>
                  </a:lnTo>
                  <a:lnTo>
                    <a:pt x="1" y="956"/>
                  </a:lnTo>
                  <a:lnTo>
                    <a:pt x="197" y="921"/>
                  </a:lnTo>
                  <a:lnTo>
                    <a:pt x="3696" y="367"/>
                  </a:lnTo>
                  <a:cubicBezTo>
                    <a:pt x="3676" y="296"/>
                    <a:pt x="3652" y="221"/>
                    <a:pt x="3632" y="143"/>
                  </a:cubicBezTo>
                  <a:close/>
                </a:path>
              </a:pathLst>
            </a:custGeom>
            <a:solidFill>
              <a:srgbClr val="281C5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1"/>
            <p:cNvSpPr/>
            <p:nvPr/>
          </p:nvSpPr>
          <p:spPr>
            <a:xfrm rot="-122909" flipH="1">
              <a:off x="673996" y="3715471"/>
              <a:ext cx="92056" cy="30670"/>
            </a:xfrm>
            <a:custGeom>
              <a:avLst/>
              <a:gdLst/>
              <a:ahLst/>
              <a:cxnLst/>
              <a:rect l="l" t="t" r="r" b="b"/>
              <a:pathLst>
                <a:path w="2047" h="682" extrusionOk="0">
                  <a:moveTo>
                    <a:pt x="1792" y="1"/>
                  </a:moveTo>
                  <a:lnTo>
                    <a:pt x="1254" y="86"/>
                  </a:lnTo>
                  <a:cubicBezTo>
                    <a:pt x="1271" y="140"/>
                    <a:pt x="1278" y="175"/>
                    <a:pt x="1282" y="184"/>
                  </a:cubicBezTo>
                  <a:lnTo>
                    <a:pt x="1196" y="209"/>
                  </a:lnTo>
                  <a:cubicBezTo>
                    <a:pt x="1186" y="175"/>
                    <a:pt x="1176" y="137"/>
                    <a:pt x="1166" y="99"/>
                  </a:cubicBezTo>
                  <a:lnTo>
                    <a:pt x="0" y="283"/>
                  </a:lnTo>
                  <a:cubicBezTo>
                    <a:pt x="0" y="283"/>
                    <a:pt x="156" y="474"/>
                    <a:pt x="466" y="681"/>
                  </a:cubicBezTo>
                  <a:cubicBezTo>
                    <a:pt x="982" y="664"/>
                    <a:pt x="1506" y="637"/>
                    <a:pt x="1979" y="592"/>
                  </a:cubicBezTo>
                  <a:cubicBezTo>
                    <a:pt x="2002" y="426"/>
                    <a:pt x="2026" y="277"/>
                    <a:pt x="2046" y="151"/>
                  </a:cubicBezTo>
                  <a:lnTo>
                    <a:pt x="2046" y="151"/>
                  </a:lnTo>
                  <a:lnTo>
                    <a:pt x="1825" y="195"/>
                  </a:lnTo>
                  <a:lnTo>
                    <a:pt x="1792" y="1"/>
                  </a:ln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1"/>
            <p:cNvSpPr/>
            <p:nvPr/>
          </p:nvSpPr>
          <p:spPr>
            <a:xfrm rot="-122909" flipH="1">
              <a:off x="778587" y="3721607"/>
              <a:ext cx="2204" cy="495"/>
            </a:xfrm>
            <a:custGeom>
              <a:avLst/>
              <a:gdLst/>
              <a:ahLst/>
              <a:cxnLst/>
              <a:rect l="l" t="t" r="r" b="b"/>
              <a:pathLst>
                <a:path w="49" h="11" extrusionOk="0">
                  <a:moveTo>
                    <a:pt x="48" y="0"/>
                  </a:moveTo>
                  <a:lnTo>
                    <a:pt x="0" y="11"/>
                  </a:lnTo>
                  <a:lnTo>
                    <a:pt x="48" y="11"/>
                  </a:lnTo>
                  <a:lnTo>
                    <a:pt x="48" y="0"/>
                  </a:lnTo>
                  <a:close/>
                </a:path>
              </a:pathLst>
            </a:custGeom>
            <a:solidFill>
              <a:srgbClr val="4F36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1"/>
            <p:cNvSpPr/>
            <p:nvPr/>
          </p:nvSpPr>
          <p:spPr>
            <a:xfrm rot="-122909" flipH="1">
              <a:off x="707906" y="3709185"/>
              <a:ext cx="8140" cy="15965"/>
            </a:xfrm>
            <a:custGeom>
              <a:avLst/>
              <a:gdLst/>
              <a:ahLst/>
              <a:cxnLst/>
              <a:rect l="l" t="t" r="r" b="b"/>
              <a:pathLst>
                <a:path w="181" h="355" extrusionOk="0">
                  <a:moveTo>
                    <a:pt x="89" y="1"/>
                  </a:moveTo>
                  <a:lnTo>
                    <a:pt x="1" y="21"/>
                  </a:lnTo>
                  <a:cubicBezTo>
                    <a:pt x="21" y="99"/>
                    <a:pt x="45" y="174"/>
                    <a:pt x="65" y="245"/>
                  </a:cubicBezTo>
                  <a:cubicBezTo>
                    <a:pt x="75" y="283"/>
                    <a:pt x="85" y="321"/>
                    <a:pt x="95" y="355"/>
                  </a:cubicBezTo>
                  <a:lnTo>
                    <a:pt x="181" y="330"/>
                  </a:lnTo>
                  <a:cubicBezTo>
                    <a:pt x="177" y="321"/>
                    <a:pt x="170" y="286"/>
                    <a:pt x="153" y="232"/>
                  </a:cubicBezTo>
                  <a:cubicBezTo>
                    <a:pt x="136" y="174"/>
                    <a:pt x="116" y="93"/>
                    <a:pt x="89" y="1"/>
                  </a:cubicBezTo>
                  <a:close/>
                </a:path>
              </a:pathLst>
            </a:custGeom>
            <a:solidFill>
              <a:srgbClr val="4F36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1"/>
            <p:cNvSpPr/>
            <p:nvPr/>
          </p:nvSpPr>
          <p:spPr>
            <a:xfrm rot="-122909" flipH="1">
              <a:off x="570207" y="3704708"/>
              <a:ext cx="106627" cy="40879"/>
            </a:xfrm>
            <a:custGeom>
              <a:avLst/>
              <a:gdLst/>
              <a:ahLst/>
              <a:cxnLst/>
              <a:rect l="l" t="t" r="r" b="b"/>
              <a:pathLst>
                <a:path w="2371" h="909" extrusionOk="0">
                  <a:moveTo>
                    <a:pt x="2370" y="1"/>
                  </a:moveTo>
                  <a:lnTo>
                    <a:pt x="1581" y="161"/>
                  </a:lnTo>
                  <a:lnTo>
                    <a:pt x="1592" y="208"/>
                  </a:lnTo>
                  <a:lnTo>
                    <a:pt x="1503" y="225"/>
                  </a:lnTo>
                  <a:lnTo>
                    <a:pt x="1493" y="178"/>
                  </a:lnTo>
                  <a:lnTo>
                    <a:pt x="68" y="467"/>
                  </a:lnTo>
                  <a:cubicBezTo>
                    <a:pt x="48" y="593"/>
                    <a:pt x="24" y="742"/>
                    <a:pt x="1" y="908"/>
                  </a:cubicBezTo>
                  <a:cubicBezTo>
                    <a:pt x="357" y="875"/>
                    <a:pt x="684" y="831"/>
                    <a:pt x="963" y="776"/>
                  </a:cubicBezTo>
                  <a:cubicBezTo>
                    <a:pt x="1421" y="684"/>
                    <a:pt x="1826" y="562"/>
                    <a:pt x="2170" y="439"/>
                  </a:cubicBezTo>
                  <a:cubicBezTo>
                    <a:pt x="2217" y="382"/>
                    <a:pt x="2268" y="331"/>
                    <a:pt x="2319" y="283"/>
                  </a:cubicBezTo>
                  <a:lnTo>
                    <a:pt x="2370" y="1"/>
                  </a:ln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1"/>
            <p:cNvSpPr/>
            <p:nvPr/>
          </p:nvSpPr>
          <p:spPr>
            <a:xfrm rot="-122909" flipH="1">
              <a:off x="604829" y="3712487"/>
              <a:ext cx="4452" cy="2968"/>
            </a:xfrm>
            <a:custGeom>
              <a:avLst/>
              <a:gdLst/>
              <a:ahLst/>
              <a:cxnLst/>
              <a:rect l="l" t="t" r="r" b="b"/>
              <a:pathLst>
                <a:path w="99" h="66" extrusionOk="0">
                  <a:moveTo>
                    <a:pt x="88" y="1"/>
                  </a:moveTo>
                  <a:lnTo>
                    <a:pt x="0" y="18"/>
                  </a:lnTo>
                  <a:lnTo>
                    <a:pt x="10" y="65"/>
                  </a:lnTo>
                  <a:lnTo>
                    <a:pt x="99" y="48"/>
                  </a:lnTo>
                  <a:lnTo>
                    <a:pt x="88" y="1"/>
                  </a:lnTo>
                  <a:close/>
                </a:path>
              </a:pathLst>
            </a:custGeom>
            <a:solidFill>
              <a:srgbClr val="4B278A"/>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1"/>
            <p:cNvSpPr/>
            <p:nvPr/>
          </p:nvSpPr>
          <p:spPr>
            <a:xfrm rot="-122909" flipH="1">
              <a:off x="745305" y="3726923"/>
              <a:ext cx="20957" cy="18213"/>
            </a:xfrm>
            <a:custGeom>
              <a:avLst/>
              <a:gdLst/>
              <a:ahLst/>
              <a:cxnLst/>
              <a:rect l="l" t="t" r="r" b="b"/>
              <a:pathLst>
                <a:path w="466" h="405" extrusionOk="0">
                  <a:moveTo>
                    <a:pt x="0" y="0"/>
                  </a:moveTo>
                  <a:cubicBezTo>
                    <a:pt x="0" y="0"/>
                    <a:pt x="85" y="180"/>
                    <a:pt x="265" y="405"/>
                  </a:cubicBezTo>
                  <a:cubicBezTo>
                    <a:pt x="330" y="401"/>
                    <a:pt x="397" y="401"/>
                    <a:pt x="466" y="398"/>
                  </a:cubicBezTo>
                  <a:cubicBezTo>
                    <a:pt x="156" y="191"/>
                    <a:pt x="0" y="0"/>
                    <a:pt x="0" y="0"/>
                  </a:cubicBez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1"/>
            <p:cNvSpPr/>
            <p:nvPr/>
          </p:nvSpPr>
          <p:spPr>
            <a:xfrm rot="-122909" flipH="1">
              <a:off x="500613" y="3438751"/>
              <a:ext cx="194501" cy="255661"/>
            </a:xfrm>
            <a:custGeom>
              <a:avLst/>
              <a:gdLst/>
              <a:ahLst/>
              <a:cxnLst/>
              <a:rect l="l" t="t" r="r" b="b"/>
              <a:pathLst>
                <a:path w="4325" h="5685" extrusionOk="0">
                  <a:moveTo>
                    <a:pt x="0" y="0"/>
                  </a:moveTo>
                  <a:lnTo>
                    <a:pt x="0" y="0"/>
                  </a:lnTo>
                  <a:cubicBezTo>
                    <a:pt x="95" y="7"/>
                    <a:pt x="187" y="17"/>
                    <a:pt x="278" y="31"/>
                  </a:cubicBezTo>
                  <a:lnTo>
                    <a:pt x="302" y="21"/>
                  </a:lnTo>
                  <a:cubicBezTo>
                    <a:pt x="204" y="11"/>
                    <a:pt x="105" y="3"/>
                    <a:pt x="0" y="0"/>
                  </a:cubicBezTo>
                  <a:close/>
                  <a:moveTo>
                    <a:pt x="326" y="24"/>
                  </a:moveTo>
                  <a:lnTo>
                    <a:pt x="333" y="41"/>
                  </a:lnTo>
                  <a:cubicBezTo>
                    <a:pt x="989" y="154"/>
                    <a:pt x="1648" y="469"/>
                    <a:pt x="2169" y="983"/>
                  </a:cubicBezTo>
                  <a:cubicBezTo>
                    <a:pt x="1758" y="531"/>
                    <a:pt x="1176" y="129"/>
                    <a:pt x="326" y="24"/>
                  </a:cubicBezTo>
                  <a:close/>
                  <a:moveTo>
                    <a:pt x="3420" y="3624"/>
                  </a:moveTo>
                  <a:lnTo>
                    <a:pt x="3332" y="3645"/>
                  </a:lnTo>
                  <a:lnTo>
                    <a:pt x="3420" y="3625"/>
                  </a:lnTo>
                  <a:cubicBezTo>
                    <a:pt x="3420" y="3624"/>
                    <a:pt x="3420" y="3624"/>
                    <a:pt x="3420" y="3624"/>
                  </a:cubicBezTo>
                  <a:close/>
                  <a:moveTo>
                    <a:pt x="2958" y="2166"/>
                  </a:moveTo>
                  <a:lnTo>
                    <a:pt x="2958" y="2166"/>
                  </a:lnTo>
                  <a:cubicBezTo>
                    <a:pt x="3175" y="2662"/>
                    <a:pt x="3318" y="3189"/>
                    <a:pt x="3420" y="3624"/>
                  </a:cubicBezTo>
                  <a:lnTo>
                    <a:pt x="3420" y="3624"/>
                  </a:lnTo>
                  <a:lnTo>
                    <a:pt x="3505" y="3604"/>
                  </a:lnTo>
                  <a:cubicBezTo>
                    <a:pt x="3947" y="4750"/>
                    <a:pt x="4121" y="5647"/>
                    <a:pt x="4121" y="5647"/>
                  </a:cubicBezTo>
                  <a:cubicBezTo>
                    <a:pt x="4121" y="5647"/>
                    <a:pt x="4127" y="5661"/>
                    <a:pt x="4137" y="5685"/>
                  </a:cubicBezTo>
                  <a:lnTo>
                    <a:pt x="4325" y="5647"/>
                  </a:lnTo>
                  <a:cubicBezTo>
                    <a:pt x="4325" y="5647"/>
                    <a:pt x="3369" y="2907"/>
                    <a:pt x="2958" y="2166"/>
                  </a:cubicBezTo>
                  <a:close/>
                </a:path>
              </a:pathLst>
            </a:custGeom>
            <a:solidFill>
              <a:srgbClr val="F3B9C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1"/>
            <p:cNvSpPr/>
            <p:nvPr/>
          </p:nvSpPr>
          <p:spPr>
            <a:xfrm rot="-122909" flipH="1">
              <a:off x="547189" y="3601867"/>
              <a:ext cx="148360" cy="35797"/>
            </a:xfrm>
            <a:custGeom>
              <a:avLst/>
              <a:gdLst/>
              <a:ahLst/>
              <a:cxnLst/>
              <a:rect l="l" t="t" r="r" b="b"/>
              <a:pathLst>
                <a:path w="3299" h="796" extrusionOk="0">
                  <a:moveTo>
                    <a:pt x="3299" y="0"/>
                  </a:moveTo>
                  <a:lnTo>
                    <a:pt x="1938" y="326"/>
                  </a:lnTo>
                  <a:lnTo>
                    <a:pt x="1932" y="330"/>
                  </a:lnTo>
                  <a:lnTo>
                    <a:pt x="1932" y="330"/>
                  </a:lnTo>
                  <a:lnTo>
                    <a:pt x="3299" y="0"/>
                  </a:lnTo>
                  <a:close/>
                  <a:moveTo>
                    <a:pt x="1894" y="336"/>
                  </a:moveTo>
                  <a:lnTo>
                    <a:pt x="1" y="796"/>
                  </a:lnTo>
                  <a:lnTo>
                    <a:pt x="1" y="796"/>
                  </a:lnTo>
                  <a:lnTo>
                    <a:pt x="1894" y="339"/>
                  </a:lnTo>
                  <a:lnTo>
                    <a:pt x="1894" y="336"/>
                  </a:lnTo>
                  <a:close/>
                </a:path>
              </a:pathLst>
            </a:custGeom>
            <a:solidFill>
              <a:srgbClr val="F161A0"/>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1"/>
            <p:cNvSpPr/>
            <p:nvPr/>
          </p:nvSpPr>
          <p:spPr>
            <a:xfrm rot="-122909" flipH="1">
              <a:off x="512923" y="3600636"/>
              <a:ext cx="183842" cy="106897"/>
            </a:xfrm>
            <a:custGeom>
              <a:avLst/>
              <a:gdLst/>
              <a:ahLst/>
              <a:cxnLst/>
              <a:rect l="l" t="t" r="r" b="b"/>
              <a:pathLst>
                <a:path w="4088" h="2377" extrusionOk="0">
                  <a:moveTo>
                    <a:pt x="3472" y="0"/>
                  </a:moveTo>
                  <a:lnTo>
                    <a:pt x="3299" y="41"/>
                  </a:lnTo>
                  <a:lnTo>
                    <a:pt x="1932" y="371"/>
                  </a:lnTo>
                  <a:lnTo>
                    <a:pt x="1894" y="388"/>
                  </a:lnTo>
                  <a:lnTo>
                    <a:pt x="1894" y="380"/>
                  </a:lnTo>
                  <a:lnTo>
                    <a:pt x="1" y="837"/>
                  </a:lnTo>
                  <a:lnTo>
                    <a:pt x="266" y="2376"/>
                  </a:lnTo>
                  <a:lnTo>
                    <a:pt x="783" y="2261"/>
                  </a:lnTo>
                  <a:lnTo>
                    <a:pt x="303" y="890"/>
                  </a:lnTo>
                  <a:lnTo>
                    <a:pt x="388" y="863"/>
                  </a:lnTo>
                  <a:lnTo>
                    <a:pt x="871" y="2241"/>
                  </a:lnTo>
                  <a:lnTo>
                    <a:pt x="1891" y="2012"/>
                  </a:lnTo>
                  <a:lnTo>
                    <a:pt x="1592" y="589"/>
                  </a:lnTo>
                  <a:lnTo>
                    <a:pt x="1681" y="571"/>
                  </a:lnTo>
                  <a:lnTo>
                    <a:pt x="1979" y="1992"/>
                  </a:lnTo>
                  <a:lnTo>
                    <a:pt x="3900" y="1564"/>
                  </a:lnTo>
                  <a:lnTo>
                    <a:pt x="4088" y="2043"/>
                  </a:lnTo>
                  <a:cubicBezTo>
                    <a:pt x="4088" y="2043"/>
                    <a:pt x="3914" y="1146"/>
                    <a:pt x="3472" y="0"/>
                  </a:cubicBezTo>
                  <a:close/>
                </a:path>
              </a:pathLst>
            </a:custGeom>
            <a:solidFill>
              <a:srgbClr val="281C5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1"/>
            <p:cNvSpPr/>
            <p:nvPr/>
          </p:nvSpPr>
          <p:spPr>
            <a:xfrm rot="-122909" flipH="1">
              <a:off x="540289" y="3437458"/>
              <a:ext cx="186406" cy="199717"/>
            </a:xfrm>
            <a:custGeom>
              <a:avLst/>
              <a:gdLst/>
              <a:ahLst/>
              <a:cxnLst/>
              <a:rect l="l" t="t" r="r" b="b"/>
              <a:pathLst>
                <a:path w="4145" h="4441" extrusionOk="0">
                  <a:moveTo>
                    <a:pt x="562" y="402"/>
                  </a:moveTo>
                  <a:cubicBezTo>
                    <a:pt x="572" y="435"/>
                    <a:pt x="1588" y="3631"/>
                    <a:pt x="1728" y="3893"/>
                  </a:cubicBezTo>
                  <a:lnTo>
                    <a:pt x="1650" y="3934"/>
                  </a:lnTo>
                  <a:cubicBezTo>
                    <a:pt x="1503" y="3669"/>
                    <a:pt x="517" y="562"/>
                    <a:pt x="476" y="429"/>
                  </a:cubicBezTo>
                  <a:lnTo>
                    <a:pt x="562" y="402"/>
                  </a:lnTo>
                  <a:close/>
                  <a:moveTo>
                    <a:pt x="1058" y="41"/>
                  </a:moveTo>
                  <a:lnTo>
                    <a:pt x="2737" y="3954"/>
                  </a:lnTo>
                  <a:lnTo>
                    <a:pt x="2696" y="3971"/>
                  </a:lnTo>
                  <a:lnTo>
                    <a:pt x="4057" y="3645"/>
                  </a:lnTo>
                  <a:lnTo>
                    <a:pt x="4145" y="3625"/>
                  </a:lnTo>
                  <a:cubicBezTo>
                    <a:pt x="4043" y="3189"/>
                    <a:pt x="3900" y="2663"/>
                    <a:pt x="3683" y="2166"/>
                  </a:cubicBezTo>
                  <a:cubicBezTo>
                    <a:pt x="3516" y="1863"/>
                    <a:pt x="3281" y="1401"/>
                    <a:pt x="2894" y="983"/>
                  </a:cubicBezTo>
                  <a:cubicBezTo>
                    <a:pt x="2373" y="469"/>
                    <a:pt x="1714" y="154"/>
                    <a:pt x="1058" y="41"/>
                  </a:cubicBezTo>
                  <a:close/>
                  <a:moveTo>
                    <a:pt x="609" y="0"/>
                  </a:moveTo>
                  <a:cubicBezTo>
                    <a:pt x="419" y="0"/>
                    <a:pt x="215" y="14"/>
                    <a:pt x="1" y="44"/>
                  </a:cubicBezTo>
                  <a:lnTo>
                    <a:pt x="759" y="4441"/>
                  </a:lnTo>
                  <a:lnTo>
                    <a:pt x="2652" y="3981"/>
                  </a:lnTo>
                  <a:lnTo>
                    <a:pt x="963" y="47"/>
                  </a:lnTo>
                  <a:lnTo>
                    <a:pt x="1003" y="31"/>
                  </a:lnTo>
                  <a:cubicBezTo>
                    <a:pt x="912" y="17"/>
                    <a:pt x="820" y="7"/>
                    <a:pt x="725" y="0"/>
                  </a:cubicBezTo>
                  <a:close/>
                </a:path>
              </a:pathLst>
            </a:custGeom>
            <a:solidFill>
              <a:srgbClr val="45818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1"/>
            <p:cNvSpPr/>
            <p:nvPr/>
          </p:nvSpPr>
          <p:spPr>
            <a:xfrm rot="-122909" flipH="1">
              <a:off x="513667" y="3695790"/>
              <a:ext cx="765" cy="1709"/>
            </a:xfrm>
            <a:custGeom>
              <a:avLst/>
              <a:gdLst/>
              <a:ahLst/>
              <a:cxnLst/>
              <a:rect l="l" t="t" r="r" b="b"/>
              <a:pathLst>
                <a:path w="17" h="38" extrusionOk="0">
                  <a:moveTo>
                    <a:pt x="1" y="0"/>
                  </a:moveTo>
                  <a:lnTo>
                    <a:pt x="17" y="38"/>
                  </a:lnTo>
                  <a:cubicBezTo>
                    <a:pt x="7" y="14"/>
                    <a:pt x="1" y="0"/>
                    <a:pt x="1" y="0"/>
                  </a:cubicBez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1"/>
            <p:cNvSpPr/>
            <p:nvPr/>
          </p:nvSpPr>
          <p:spPr>
            <a:xfrm rot="-122909" flipH="1">
              <a:off x="648871" y="3453934"/>
              <a:ext cx="56304" cy="158883"/>
            </a:xfrm>
            <a:custGeom>
              <a:avLst/>
              <a:gdLst/>
              <a:ahLst/>
              <a:cxnLst/>
              <a:rect l="l" t="t" r="r" b="b"/>
              <a:pathLst>
                <a:path w="1252" h="3533" extrusionOk="0">
                  <a:moveTo>
                    <a:pt x="86" y="1"/>
                  </a:moveTo>
                  <a:lnTo>
                    <a:pt x="0" y="28"/>
                  </a:lnTo>
                  <a:cubicBezTo>
                    <a:pt x="41" y="161"/>
                    <a:pt x="1027" y="3268"/>
                    <a:pt x="1174" y="3533"/>
                  </a:cubicBezTo>
                  <a:lnTo>
                    <a:pt x="1252" y="3492"/>
                  </a:lnTo>
                  <a:cubicBezTo>
                    <a:pt x="1112" y="3230"/>
                    <a:pt x="96" y="34"/>
                    <a:pt x="86" y="1"/>
                  </a:cubicBezTo>
                  <a:close/>
                </a:path>
              </a:pathLst>
            </a:custGeom>
            <a:solidFill>
              <a:srgbClr val="4F36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1"/>
            <p:cNvSpPr/>
            <p:nvPr/>
          </p:nvSpPr>
          <p:spPr>
            <a:xfrm rot="-122909" flipH="1">
              <a:off x="603211" y="3438007"/>
              <a:ext cx="79869" cy="178626"/>
            </a:xfrm>
            <a:custGeom>
              <a:avLst/>
              <a:gdLst/>
              <a:ahLst/>
              <a:cxnLst/>
              <a:rect l="l" t="t" r="r" b="b"/>
              <a:pathLst>
                <a:path w="1776" h="3972" extrusionOk="0">
                  <a:moveTo>
                    <a:pt x="65" y="1"/>
                  </a:moveTo>
                  <a:lnTo>
                    <a:pt x="41" y="11"/>
                  </a:lnTo>
                  <a:lnTo>
                    <a:pt x="1" y="27"/>
                  </a:lnTo>
                  <a:lnTo>
                    <a:pt x="1690" y="3961"/>
                  </a:lnTo>
                  <a:lnTo>
                    <a:pt x="1690" y="3964"/>
                  </a:lnTo>
                  <a:lnTo>
                    <a:pt x="1690" y="3972"/>
                  </a:lnTo>
                  <a:lnTo>
                    <a:pt x="1728" y="3955"/>
                  </a:lnTo>
                  <a:lnTo>
                    <a:pt x="1734" y="3951"/>
                  </a:lnTo>
                  <a:lnTo>
                    <a:pt x="1775" y="3934"/>
                  </a:lnTo>
                  <a:lnTo>
                    <a:pt x="96" y="21"/>
                  </a:lnTo>
                  <a:lnTo>
                    <a:pt x="89" y="4"/>
                  </a:lnTo>
                  <a:cubicBezTo>
                    <a:pt x="82" y="4"/>
                    <a:pt x="72" y="4"/>
                    <a:pt x="65" y="1"/>
                  </a:cubicBezTo>
                  <a:close/>
                </a:path>
              </a:pathLst>
            </a:custGeom>
            <a:solidFill>
              <a:srgbClr val="4F36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1"/>
            <p:cNvSpPr/>
            <p:nvPr/>
          </p:nvSpPr>
          <p:spPr>
            <a:xfrm rot="-122909" flipH="1">
              <a:off x="658110" y="3637095"/>
              <a:ext cx="25589" cy="62915"/>
            </a:xfrm>
            <a:custGeom>
              <a:avLst/>
              <a:gdLst/>
              <a:ahLst/>
              <a:cxnLst/>
              <a:rect l="l" t="t" r="r" b="b"/>
              <a:pathLst>
                <a:path w="569" h="1399" extrusionOk="0">
                  <a:moveTo>
                    <a:pt x="85" y="0"/>
                  </a:moveTo>
                  <a:lnTo>
                    <a:pt x="0" y="27"/>
                  </a:lnTo>
                  <a:lnTo>
                    <a:pt x="480" y="1398"/>
                  </a:lnTo>
                  <a:lnTo>
                    <a:pt x="568" y="1378"/>
                  </a:lnTo>
                  <a:lnTo>
                    <a:pt x="85" y="0"/>
                  </a:lnTo>
                  <a:close/>
                </a:path>
              </a:pathLst>
            </a:custGeom>
            <a:solidFill>
              <a:srgbClr val="4F36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1"/>
            <p:cNvSpPr/>
            <p:nvPr/>
          </p:nvSpPr>
          <p:spPr>
            <a:xfrm rot="-122909" flipH="1">
              <a:off x="607881" y="3625898"/>
              <a:ext cx="17494" cy="64849"/>
            </a:xfrm>
            <a:custGeom>
              <a:avLst/>
              <a:gdLst/>
              <a:ahLst/>
              <a:cxnLst/>
              <a:rect l="l" t="t" r="r" b="b"/>
              <a:pathLst>
                <a:path w="389" h="1442" extrusionOk="0">
                  <a:moveTo>
                    <a:pt x="90" y="0"/>
                  </a:moveTo>
                  <a:lnTo>
                    <a:pt x="1" y="18"/>
                  </a:lnTo>
                  <a:lnTo>
                    <a:pt x="300" y="1441"/>
                  </a:lnTo>
                  <a:lnTo>
                    <a:pt x="388" y="1421"/>
                  </a:lnTo>
                  <a:lnTo>
                    <a:pt x="90" y="0"/>
                  </a:lnTo>
                  <a:close/>
                </a:path>
              </a:pathLst>
            </a:custGeom>
            <a:solidFill>
              <a:srgbClr val="4F36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1"/>
            <p:cNvSpPr/>
            <p:nvPr/>
          </p:nvSpPr>
          <p:spPr>
            <a:xfrm rot="-122909" flipH="1">
              <a:off x="521390" y="3695765"/>
              <a:ext cx="47130" cy="7510"/>
            </a:xfrm>
            <a:custGeom>
              <a:avLst/>
              <a:gdLst/>
              <a:ahLst/>
              <a:cxnLst/>
              <a:rect l="l" t="t" r="r" b="b"/>
              <a:pathLst>
                <a:path w="1048" h="167" extrusionOk="0">
                  <a:moveTo>
                    <a:pt x="1047" y="0"/>
                  </a:moveTo>
                  <a:lnTo>
                    <a:pt x="0" y="166"/>
                  </a:lnTo>
                  <a:close/>
                </a:path>
              </a:pathLst>
            </a:custGeom>
            <a:solidFill>
              <a:srgbClr val="E6467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1"/>
            <p:cNvSpPr/>
            <p:nvPr/>
          </p:nvSpPr>
          <p:spPr>
            <a:xfrm rot="-122909" flipH="1">
              <a:off x="514107" y="3672498"/>
              <a:ext cx="94844" cy="30940"/>
            </a:xfrm>
            <a:custGeom>
              <a:avLst/>
              <a:gdLst/>
              <a:ahLst/>
              <a:cxnLst/>
              <a:rect l="l" t="t" r="r" b="b"/>
              <a:pathLst>
                <a:path w="2109" h="688" extrusionOk="0">
                  <a:moveTo>
                    <a:pt x="1921" y="1"/>
                  </a:moveTo>
                  <a:lnTo>
                    <a:pt x="0" y="429"/>
                  </a:lnTo>
                  <a:lnTo>
                    <a:pt x="55" y="688"/>
                  </a:lnTo>
                  <a:lnTo>
                    <a:pt x="912" y="650"/>
                  </a:lnTo>
                  <a:lnTo>
                    <a:pt x="912" y="650"/>
                  </a:lnTo>
                  <a:lnTo>
                    <a:pt x="908" y="670"/>
                  </a:lnTo>
                  <a:lnTo>
                    <a:pt x="1955" y="504"/>
                  </a:lnTo>
                  <a:cubicBezTo>
                    <a:pt x="2051" y="484"/>
                    <a:pt x="2109" y="480"/>
                    <a:pt x="2109" y="480"/>
                  </a:cubicBezTo>
                  <a:lnTo>
                    <a:pt x="1921" y="1"/>
                  </a:lnTo>
                  <a:close/>
                </a:path>
              </a:pathLst>
            </a:custGeom>
            <a:solidFill>
              <a:srgbClr val="261446"/>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1"/>
            <p:cNvSpPr/>
            <p:nvPr/>
          </p:nvSpPr>
          <p:spPr>
            <a:xfrm rot="-122909" flipH="1">
              <a:off x="521466" y="3695750"/>
              <a:ext cx="47894" cy="11782"/>
            </a:xfrm>
            <a:custGeom>
              <a:avLst/>
              <a:gdLst/>
              <a:ahLst/>
              <a:cxnLst/>
              <a:rect l="l" t="t" r="r" b="b"/>
              <a:pathLst>
                <a:path w="1065" h="262" extrusionOk="0">
                  <a:moveTo>
                    <a:pt x="1064" y="0"/>
                  </a:moveTo>
                  <a:lnTo>
                    <a:pt x="17" y="166"/>
                  </a:lnTo>
                  <a:lnTo>
                    <a:pt x="0" y="262"/>
                  </a:lnTo>
                  <a:lnTo>
                    <a:pt x="589" y="143"/>
                  </a:lnTo>
                  <a:cubicBezTo>
                    <a:pt x="779" y="64"/>
                    <a:pt x="948" y="24"/>
                    <a:pt x="1064" y="0"/>
                  </a:cubicBez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1"/>
            <p:cNvSpPr/>
            <p:nvPr/>
          </p:nvSpPr>
          <p:spPr>
            <a:xfrm rot="-122909" flipH="1">
              <a:off x="610968" y="3690067"/>
              <a:ext cx="48164" cy="12862"/>
            </a:xfrm>
            <a:custGeom>
              <a:avLst/>
              <a:gdLst/>
              <a:ahLst/>
              <a:cxnLst/>
              <a:rect l="l" t="t" r="r" b="b"/>
              <a:pathLst>
                <a:path w="1071" h="286" extrusionOk="0">
                  <a:moveTo>
                    <a:pt x="1020" y="0"/>
                  </a:moveTo>
                  <a:lnTo>
                    <a:pt x="0" y="229"/>
                  </a:lnTo>
                  <a:lnTo>
                    <a:pt x="21" y="286"/>
                  </a:lnTo>
                  <a:lnTo>
                    <a:pt x="1071" y="242"/>
                  </a:lnTo>
                  <a:lnTo>
                    <a:pt x="1020" y="0"/>
                  </a:lnTo>
                  <a:close/>
                </a:path>
              </a:pathLst>
            </a:custGeom>
            <a:solidFill>
              <a:srgbClr val="261446"/>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1"/>
            <p:cNvSpPr/>
            <p:nvPr/>
          </p:nvSpPr>
          <p:spPr>
            <a:xfrm rot="-122909" flipH="1">
              <a:off x="672222" y="3714831"/>
              <a:ext cx="12727" cy="2159"/>
            </a:xfrm>
            <a:custGeom>
              <a:avLst/>
              <a:gdLst/>
              <a:ahLst/>
              <a:cxnLst/>
              <a:rect l="l" t="t" r="r" b="b"/>
              <a:pathLst>
                <a:path w="283" h="48" extrusionOk="0">
                  <a:moveTo>
                    <a:pt x="282" y="0"/>
                  </a:moveTo>
                  <a:lnTo>
                    <a:pt x="1" y="48"/>
                  </a:lnTo>
                  <a:lnTo>
                    <a:pt x="1" y="48"/>
                  </a:lnTo>
                  <a:close/>
                </a:path>
              </a:pathLst>
            </a:custGeom>
            <a:solidFill>
              <a:srgbClr val="E6467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1"/>
            <p:cNvSpPr/>
            <p:nvPr/>
          </p:nvSpPr>
          <p:spPr>
            <a:xfrm rot="-122909" flipH="1">
              <a:off x="662780" y="3699851"/>
              <a:ext cx="24060" cy="17269"/>
            </a:xfrm>
            <a:custGeom>
              <a:avLst/>
              <a:gdLst/>
              <a:ahLst/>
              <a:cxnLst/>
              <a:rect l="l" t="t" r="r" b="b"/>
              <a:pathLst>
                <a:path w="535" h="384" extrusionOk="0">
                  <a:moveTo>
                    <a:pt x="518" y="0"/>
                  </a:moveTo>
                  <a:lnTo>
                    <a:pt x="1" y="115"/>
                  </a:lnTo>
                  <a:lnTo>
                    <a:pt x="49" y="384"/>
                  </a:lnTo>
                  <a:lnTo>
                    <a:pt x="330" y="336"/>
                  </a:lnTo>
                  <a:cubicBezTo>
                    <a:pt x="358" y="153"/>
                    <a:pt x="375" y="48"/>
                    <a:pt x="375" y="48"/>
                  </a:cubicBezTo>
                  <a:lnTo>
                    <a:pt x="534" y="41"/>
                  </a:lnTo>
                  <a:lnTo>
                    <a:pt x="518" y="0"/>
                  </a:lnTo>
                  <a:close/>
                </a:path>
              </a:pathLst>
            </a:custGeom>
            <a:solidFill>
              <a:srgbClr val="261446"/>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1"/>
            <p:cNvSpPr/>
            <p:nvPr/>
          </p:nvSpPr>
          <p:spPr>
            <a:xfrm rot="-122909" flipH="1">
              <a:off x="672378" y="3714828"/>
              <a:ext cx="12727" cy="10883"/>
            </a:xfrm>
            <a:custGeom>
              <a:avLst/>
              <a:gdLst/>
              <a:ahLst/>
              <a:cxnLst/>
              <a:rect l="l" t="t" r="r" b="b"/>
              <a:pathLst>
                <a:path w="283" h="242" extrusionOk="0">
                  <a:moveTo>
                    <a:pt x="282" y="0"/>
                  </a:moveTo>
                  <a:lnTo>
                    <a:pt x="1" y="48"/>
                  </a:lnTo>
                  <a:lnTo>
                    <a:pt x="34" y="242"/>
                  </a:lnTo>
                  <a:lnTo>
                    <a:pt x="255" y="198"/>
                  </a:lnTo>
                  <a:cubicBezTo>
                    <a:pt x="266" y="126"/>
                    <a:pt x="276" y="58"/>
                    <a:pt x="282" y="0"/>
                  </a:cubicBez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1"/>
            <p:cNvSpPr/>
            <p:nvPr/>
          </p:nvSpPr>
          <p:spPr>
            <a:xfrm rot="-122909" flipH="1">
              <a:off x="658358" y="3699402"/>
              <a:ext cx="4902" cy="2788"/>
            </a:xfrm>
            <a:custGeom>
              <a:avLst/>
              <a:gdLst/>
              <a:ahLst/>
              <a:cxnLst/>
              <a:rect l="l" t="t" r="r" b="b"/>
              <a:pathLst>
                <a:path w="109" h="62" extrusionOk="0">
                  <a:moveTo>
                    <a:pt x="88" y="1"/>
                  </a:moveTo>
                  <a:lnTo>
                    <a:pt x="0" y="21"/>
                  </a:lnTo>
                  <a:lnTo>
                    <a:pt x="16" y="62"/>
                  </a:lnTo>
                  <a:lnTo>
                    <a:pt x="109" y="58"/>
                  </a:lnTo>
                  <a:lnTo>
                    <a:pt x="88" y="1"/>
                  </a:lnTo>
                  <a:close/>
                </a:path>
              </a:pathLst>
            </a:custGeom>
            <a:solidFill>
              <a:srgbClr val="4B278A"/>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1"/>
            <p:cNvSpPr/>
            <p:nvPr/>
          </p:nvSpPr>
          <p:spPr>
            <a:xfrm rot="-122909" flipH="1">
              <a:off x="606794" y="3690018"/>
              <a:ext cx="6431" cy="11827"/>
            </a:xfrm>
            <a:custGeom>
              <a:avLst/>
              <a:gdLst/>
              <a:ahLst/>
              <a:cxnLst/>
              <a:rect l="l" t="t" r="r" b="b"/>
              <a:pathLst>
                <a:path w="143" h="263" extrusionOk="0">
                  <a:moveTo>
                    <a:pt x="88" y="1"/>
                  </a:moveTo>
                  <a:lnTo>
                    <a:pt x="0" y="21"/>
                  </a:lnTo>
                  <a:lnTo>
                    <a:pt x="51" y="263"/>
                  </a:lnTo>
                  <a:lnTo>
                    <a:pt x="143" y="260"/>
                  </a:lnTo>
                  <a:lnTo>
                    <a:pt x="88" y="1"/>
                  </a:lnTo>
                  <a:close/>
                </a:path>
              </a:pathLst>
            </a:custGeom>
            <a:solidFill>
              <a:srgbClr val="4B278A"/>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1"/>
            <p:cNvSpPr/>
            <p:nvPr/>
          </p:nvSpPr>
          <p:spPr>
            <a:xfrm rot="-122909" flipH="1">
              <a:off x="568537" y="3700800"/>
              <a:ext cx="38585" cy="6926"/>
            </a:xfrm>
            <a:custGeom>
              <a:avLst/>
              <a:gdLst/>
              <a:ahLst/>
              <a:cxnLst/>
              <a:rect l="l" t="t" r="r" b="b"/>
              <a:pathLst>
                <a:path w="858" h="154" extrusionOk="0">
                  <a:moveTo>
                    <a:pt x="858" y="0"/>
                  </a:moveTo>
                  <a:lnTo>
                    <a:pt x="1" y="38"/>
                  </a:lnTo>
                  <a:lnTo>
                    <a:pt x="25" y="153"/>
                  </a:lnTo>
                  <a:lnTo>
                    <a:pt x="854" y="20"/>
                  </a:lnTo>
                  <a:lnTo>
                    <a:pt x="858" y="0"/>
                  </a:lnTo>
                  <a:close/>
                </a:path>
              </a:pathLst>
            </a:custGeom>
            <a:solidFill>
              <a:srgbClr val="240F3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1"/>
            <p:cNvSpPr/>
            <p:nvPr/>
          </p:nvSpPr>
          <p:spPr>
            <a:xfrm rot="-122909" flipH="1">
              <a:off x="568787" y="3701715"/>
              <a:ext cx="37371" cy="11513"/>
            </a:xfrm>
            <a:custGeom>
              <a:avLst/>
              <a:gdLst/>
              <a:ahLst/>
              <a:cxnLst/>
              <a:rect l="l" t="t" r="r" b="b"/>
              <a:pathLst>
                <a:path w="831" h="256" extrusionOk="0">
                  <a:moveTo>
                    <a:pt x="830" y="0"/>
                  </a:moveTo>
                  <a:lnTo>
                    <a:pt x="1" y="133"/>
                  </a:lnTo>
                  <a:lnTo>
                    <a:pt x="24" y="256"/>
                  </a:lnTo>
                  <a:lnTo>
                    <a:pt x="813" y="96"/>
                  </a:lnTo>
                  <a:lnTo>
                    <a:pt x="830" y="0"/>
                  </a:lnTo>
                  <a:close/>
                </a:path>
              </a:pathLst>
            </a:custGeom>
            <a:solidFill>
              <a:srgbClr val="390912"/>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1"/>
            <p:cNvSpPr/>
            <p:nvPr/>
          </p:nvSpPr>
          <p:spPr>
            <a:xfrm rot="-122909" flipH="1">
              <a:off x="610377" y="3706360"/>
              <a:ext cx="61701" cy="9849"/>
            </a:xfrm>
            <a:custGeom>
              <a:avLst/>
              <a:gdLst/>
              <a:ahLst/>
              <a:cxnLst/>
              <a:rect l="l" t="t" r="r" b="b"/>
              <a:pathLst>
                <a:path w="1372" h="219" extrusionOk="0">
                  <a:moveTo>
                    <a:pt x="290" y="174"/>
                  </a:moveTo>
                  <a:lnTo>
                    <a:pt x="0" y="218"/>
                  </a:lnTo>
                  <a:lnTo>
                    <a:pt x="0" y="218"/>
                  </a:lnTo>
                  <a:close/>
                  <a:moveTo>
                    <a:pt x="1371" y="1"/>
                  </a:moveTo>
                  <a:lnTo>
                    <a:pt x="337" y="168"/>
                  </a:lnTo>
                  <a:lnTo>
                    <a:pt x="337" y="168"/>
                  </a:lnTo>
                  <a:close/>
                </a:path>
              </a:pathLst>
            </a:custGeom>
            <a:solidFill>
              <a:srgbClr val="DC3364"/>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1"/>
            <p:cNvSpPr/>
            <p:nvPr/>
          </p:nvSpPr>
          <p:spPr>
            <a:xfrm rot="-122909" flipH="1">
              <a:off x="610275" y="3700695"/>
              <a:ext cx="61701" cy="15515"/>
            </a:xfrm>
            <a:custGeom>
              <a:avLst/>
              <a:gdLst/>
              <a:ahLst/>
              <a:cxnLst/>
              <a:rect l="l" t="t" r="r" b="b"/>
              <a:pathLst>
                <a:path w="1372" h="345" extrusionOk="0">
                  <a:moveTo>
                    <a:pt x="1347" y="1"/>
                  </a:moveTo>
                  <a:lnTo>
                    <a:pt x="297" y="45"/>
                  </a:lnTo>
                  <a:lnTo>
                    <a:pt x="378" y="277"/>
                  </a:lnTo>
                  <a:lnTo>
                    <a:pt x="337" y="294"/>
                  </a:lnTo>
                  <a:lnTo>
                    <a:pt x="1371" y="127"/>
                  </a:lnTo>
                  <a:lnTo>
                    <a:pt x="1347" y="1"/>
                  </a:lnTo>
                  <a:close/>
                  <a:moveTo>
                    <a:pt x="204" y="49"/>
                  </a:moveTo>
                  <a:lnTo>
                    <a:pt x="45" y="56"/>
                  </a:lnTo>
                  <a:cubicBezTo>
                    <a:pt x="45" y="56"/>
                    <a:pt x="28" y="161"/>
                    <a:pt x="0" y="344"/>
                  </a:cubicBezTo>
                  <a:lnTo>
                    <a:pt x="290" y="300"/>
                  </a:lnTo>
                  <a:lnTo>
                    <a:pt x="204" y="49"/>
                  </a:lnTo>
                  <a:close/>
                </a:path>
              </a:pathLst>
            </a:custGeom>
            <a:solidFill>
              <a:srgbClr val="240F3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1"/>
            <p:cNvSpPr/>
            <p:nvPr/>
          </p:nvSpPr>
          <p:spPr>
            <a:xfrm rot="-122909" flipH="1">
              <a:off x="609321" y="3706357"/>
              <a:ext cx="64129" cy="18708"/>
            </a:xfrm>
            <a:custGeom>
              <a:avLst/>
              <a:gdLst/>
              <a:ahLst/>
              <a:cxnLst/>
              <a:rect l="l" t="t" r="r" b="b"/>
              <a:pathLst>
                <a:path w="1426" h="416" extrusionOk="0">
                  <a:moveTo>
                    <a:pt x="1398" y="1"/>
                  </a:moveTo>
                  <a:lnTo>
                    <a:pt x="364" y="168"/>
                  </a:lnTo>
                  <a:lnTo>
                    <a:pt x="320" y="181"/>
                  </a:lnTo>
                  <a:lnTo>
                    <a:pt x="317" y="174"/>
                  </a:lnTo>
                  <a:lnTo>
                    <a:pt x="27" y="218"/>
                  </a:lnTo>
                  <a:cubicBezTo>
                    <a:pt x="21" y="276"/>
                    <a:pt x="11" y="344"/>
                    <a:pt x="0" y="416"/>
                  </a:cubicBezTo>
                  <a:lnTo>
                    <a:pt x="1425" y="127"/>
                  </a:lnTo>
                  <a:lnTo>
                    <a:pt x="1398" y="1"/>
                  </a:lnTo>
                  <a:close/>
                </a:path>
              </a:pathLst>
            </a:custGeom>
            <a:solidFill>
              <a:srgbClr val="390912"/>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1"/>
            <p:cNvSpPr/>
            <p:nvPr/>
          </p:nvSpPr>
          <p:spPr>
            <a:xfrm rot="-122909" flipH="1">
              <a:off x="654925" y="3702040"/>
              <a:ext cx="7870" cy="11827"/>
            </a:xfrm>
            <a:custGeom>
              <a:avLst/>
              <a:gdLst/>
              <a:ahLst/>
              <a:cxnLst/>
              <a:rect l="l" t="t" r="r" b="b"/>
              <a:pathLst>
                <a:path w="175" h="263" extrusionOk="0">
                  <a:moveTo>
                    <a:pt x="93" y="1"/>
                  </a:moveTo>
                  <a:lnTo>
                    <a:pt x="0" y="5"/>
                  </a:lnTo>
                  <a:lnTo>
                    <a:pt x="86" y="256"/>
                  </a:lnTo>
                  <a:lnTo>
                    <a:pt x="89" y="263"/>
                  </a:lnTo>
                  <a:lnTo>
                    <a:pt x="133" y="250"/>
                  </a:lnTo>
                  <a:lnTo>
                    <a:pt x="174" y="233"/>
                  </a:lnTo>
                  <a:lnTo>
                    <a:pt x="93" y="1"/>
                  </a:lnTo>
                  <a:close/>
                </a:path>
              </a:pathLst>
            </a:custGeom>
            <a:solidFill>
              <a:srgbClr val="481C6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1"/>
            <p:cNvSpPr/>
            <p:nvPr/>
          </p:nvSpPr>
          <p:spPr>
            <a:xfrm rot="-122909" flipH="1">
              <a:off x="605048" y="3701738"/>
              <a:ext cx="6341" cy="11513"/>
            </a:xfrm>
            <a:custGeom>
              <a:avLst/>
              <a:gdLst/>
              <a:ahLst/>
              <a:cxnLst/>
              <a:rect l="l" t="t" r="r" b="b"/>
              <a:pathLst>
                <a:path w="141" h="256" extrusionOk="0">
                  <a:moveTo>
                    <a:pt x="93" y="1"/>
                  </a:moveTo>
                  <a:lnTo>
                    <a:pt x="1" y="4"/>
                  </a:lnTo>
                  <a:lnTo>
                    <a:pt x="25" y="130"/>
                  </a:lnTo>
                  <a:lnTo>
                    <a:pt x="52" y="256"/>
                  </a:lnTo>
                  <a:lnTo>
                    <a:pt x="140" y="239"/>
                  </a:lnTo>
                  <a:lnTo>
                    <a:pt x="117" y="116"/>
                  </a:lnTo>
                  <a:lnTo>
                    <a:pt x="93" y="1"/>
                  </a:lnTo>
                  <a:close/>
                </a:path>
              </a:pathLst>
            </a:custGeom>
            <a:solidFill>
              <a:srgbClr val="481C6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1"/>
            <p:cNvSpPr/>
            <p:nvPr/>
          </p:nvSpPr>
          <p:spPr>
            <a:xfrm rot="-122909" flipH="1">
              <a:off x="383199" y="3937025"/>
              <a:ext cx="53606" cy="138826"/>
            </a:xfrm>
            <a:custGeom>
              <a:avLst/>
              <a:gdLst/>
              <a:ahLst/>
              <a:cxnLst/>
              <a:rect l="l" t="t" r="r" b="b"/>
              <a:pathLst>
                <a:path w="1192" h="3087" extrusionOk="0">
                  <a:moveTo>
                    <a:pt x="1" y="0"/>
                  </a:moveTo>
                  <a:lnTo>
                    <a:pt x="70" y="176"/>
                  </a:lnTo>
                  <a:cubicBezTo>
                    <a:pt x="76" y="180"/>
                    <a:pt x="86" y="180"/>
                    <a:pt x="93" y="180"/>
                  </a:cubicBezTo>
                  <a:lnTo>
                    <a:pt x="29" y="7"/>
                  </a:lnTo>
                  <a:cubicBezTo>
                    <a:pt x="18" y="3"/>
                    <a:pt x="12" y="3"/>
                    <a:pt x="1" y="0"/>
                  </a:cubicBezTo>
                  <a:close/>
                  <a:moveTo>
                    <a:pt x="158" y="350"/>
                  </a:moveTo>
                  <a:cubicBezTo>
                    <a:pt x="151" y="350"/>
                    <a:pt x="144" y="353"/>
                    <a:pt x="134" y="353"/>
                  </a:cubicBezTo>
                  <a:lnTo>
                    <a:pt x="1174" y="3087"/>
                  </a:lnTo>
                  <a:lnTo>
                    <a:pt x="1191" y="3080"/>
                  </a:lnTo>
                  <a:lnTo>
                    <a:pt x="158" y="350"/>
                  </a:lnTo>
                  <a:close/>
                </a:path>
              </a:pathLst>
            </a:custGeom>
            <a:solidFill>
              <a:srgbClr val="F3B9C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1"/>
            <p:cNvSpPr/>
            <p:nvPr/>
          </p:nvSpPr>
          <p:spPr>
            <a:xfrm rot="-122909" flipH="1">
              <a:off x="383969" y="3874007"/>
              <a:ext cx="206013" cy="262407"/>
            </a:xfrm>
            <a:custGeom>
              <a:avLst/>
              <a:gdLst/>
              <a:ahLst/>
              <a:cxnLst/>
              <a:rect l="l" t="t" r="r" b="b"/>
              <a:pathLst>
                <a:path w="4581" h="5835" extrusionOk="0">
                  <a:moveTo>
                    <a:pt x="2390" y="1014"/>
                  </a:moveTo>
                  <a:cubicBezTo>
                    <a:pt x="2390" y="1014"/>
                    <a:pt x="2390" y="1119"/>
                    <a:pt x="2823" y="1361"/>
                  </a:cubicBezTo>
                  <a:cubicBezTo>
                    <a:pt x="2961" y="1435"/>
                    <a:pt x="3206" y="1486"/>
                    <a:pt x="3476" y="1516"/>
                  </a:cubicBezTo>
                  <a:lnTo>
                    <a:pt x="3407" y="1340"/>
                  </a:lnTo>
                  <a:cubicBezTo>
                    <a:pt x="2836" y="1221"/>
                    <a:pt x="2390" y="1014"/>
                    <a:pt x="2390" y="1014"/>
                  </a:cubicBezTo>
                  <a:close/>
                  <a:moveTo>
                    <a:pt x="758" y="0"/>
                  </a:moveTo>
                  <a:cubicBezTo>
                    <a:pt x="551" y="181"/>
                    <a:pt x="289" y="292"/>
                    <a:pt x="0" y="306"/>
                  </a:cubicBezTo>
                  <a:lnTo>
                    <a:pt x="1268" y="5834"/>
                  </a:lnTo>
                  <a:lnTo>
                    <a:pt x="1395" y="5783"/>
                  </a:lnTo>
                  <a:lnTo>
                    <a:pt x="1317" y="5375"/>
                  </a:lnTo>
                  <a:lnTo>
                    <a:pt x="1317" y="5375"/>
                  </a:lnTo>
                  <a:lnTo>
                    <a:pt x="1480" y="5746"/>
                  </a:lnTo>
                  <a:lnTo>
                    <a:pt x="2897" y="5144"/>
                  </a:lnTo>
                  <a:lnTo>
                    <a:pt x="2836" y="4845"/>
                  </a:lnTo>
                  <a:lnTo>
                    <a:pt x="2979" y="5107"/>
                  </a:lnTo>
                  <a:lnTo>
                    <a:pt x="4039" y="4658"/>
                  </a:lnTo>
                  <a:lnTo>
                    <a:pt x="4019" y="4617"/>
                  </a:lnTo>
                  <a:lnTo>
                    <a:pt x="4060" y="4617"/>
                  </a:lnTo>
                  <a:cubicBezTo>
                    <a:pt x="4063" y="4620"/>
                    <a:pt x="4067" y="4620"/>
                    <a:pt x="4077" y="4641"/>
                  </a:cubicBezTo>
                  <a:lnTo>
                    <a:pt x="4580" y="4427"/>
                  </a:lnTo>
                  <a:lnTo>
                    <a:pt x="3540" y="1693"/>
                  </a:lnTo>
                  <a:cubicBezTo>
                    <a:pt x="3421" y="1693"/>
                    <a:pt x="3292" y="1697"/>
                    <a:pt x="3149" y="1697"/>
                  </a:cubicBezTo>
                  <a:lnTo>
                    <a:pt x="3135" y="1697"/>
                  </a:lnTo>
                  <a:cubicBezTo>
                    <a:pt x="1758" y="1697"/>
                    <a:pt x="786" y="48"/>
                    <a:pt x="758" y="0"/>
                  </a:cubicBezTo>
                  <a:close/>
                </a:path>
              </a:pathLst>
            </a:custGeom>
            <a:solidFill>
              <a:srgbClr val="FF9381"/>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1"/>
            <p:cNvSpPr/>
            <p:nvPr/>
          </p:nvSpPr>
          <p:spPr>
            <a:xfrm rot="-122909" flipH="1">
              <a:off x="14381" y="4270677"/>
              <a:ext cx="574193" cy="875950"/>
            </a:xfrm>
            <a:custGeom>
              <a:avLst/>
              <a:gdLst/>
              <a:ahLst/>
              <a:cxnLst/>
              <a:rect l="l" t="t" r="r" b="b"/>
              <a:pathLst>
                <a:path w="12768" h="19478" extrusionOk="0">
                  <a:moveTo>
                    <a:pt x="3067" y="939"/>
                  </a:moveTo>
                  <a:lnTo>
                    <a:pt x="2608" y="1108"/>
                  </a:lnTo>
                  <a:cubicBezTo>
                    <a:pt x="2622" y="1146"/>
                    <a:pt x="2632" y="1176"/>
                    <a:pt x="2639" y="1197"/>
                  </a:cubicBezTo>
                  <a:cubicBezTo>
                    <a:pt x="2707" y="1176"/>
                    <a:pt x="2888" y="1064"/>
                    <a:pt x="3067" y="939"/>
                  </a:cubicBezTo>
                  <a:close/>
                  <a:moveTo>
                    <a:pt x="5610" y="0"/>
                  </a:moveTo>
                  <a:lnTo>
                    <a:pt x="4553" y="391"/>
                  </a:lnTo>
                  <a:cubicBezTo>
                    <a:pt x="4553" y="391"/>
                    <a:pt x="4553" y="394"/>
                    <a:pt x="4556" y="394"/>
                  </a:cubicBezTo>
                  <a:lnTo>
                    <a:pt x="4628" y="714"/>
                  </a:lnTo>
                  <a:lnTo>
                    <a:pt x="4628" y="714"/>
                  </a:lnTo>
                  <a:lnTo>
                    <a:pt x="4468" y="421"/>
                  </a:lnTo>
                  <a:lnTo>
                    <a:pt x="3275" y="864"/>
                  </a:lnTo>
                  <a:lnTo>
                    <a:pt x="3282" y="898"/>
                  </a:lnTo>
                  <a:lnTo>
                    <a:pt x="3258" y="914"/>
                  </a:lnTo>
                  <a:cubicBezTo>
                    <a:pt x="2812" y="1241"/>
                    <a:pt x="2670" y="1289"/>
                    <a:pt x="2615" y="1289"/>
                  </a:cubicBezTo>
                  <a:cubicBezTo>
                    <a:pt x="2598" y="1289"/>
                    <a:pt x="2591" y="1285"/>
                    <a:pt x="2588" y="1281"/>
                  </a:cubicBezTo>
                  <a:cubicBezTo>
                    <a:pt x="2564" y="1272"/>
                    <a:pt x="2554" y="1248"/>
                    <a:pt x="2557" y="1224"/>
                  </a:cubicBezTo>
                  <a:cubicBezTo>
                    <a:pt x="2554" y="1214"/>
                    <a:pt x="2544" y="1183"/>
                    <a:pt x="2530" y="1139"/>
                  </a:cubicBezTo>
                  <a:lnTo>
                    <a:pt x="1735" y="1431"/>
                  </a:lnTo>
                  <a:lnTo>
                    <a:pt x="1741" y="1476"/>
                  </a:lnTo>
                  <a:lnTo>
                    <a:pt x="1677" y="1502"/>
                  </a:lnTo>
                  <a:lnTo>
                    <a:pt x="2160" y="3617"/>
                  </a:lnTo>
                  <a:cubicBezTo>
                    <a:pt x="2160" y="3617"/>
                    <a:pt x="456" y="4137"/>
                    <a:pt x="228" y="7997"/>
                  </a:cubicBezTo>
                  <a:cubicBezTo>
                    <a:pt x="1" y="11852"/>
                    <a:pt x="1052" y="19477"/>
                    <a:pt x="1052" y="19477"/>
                  </a:cubicBezTo>
                  <a:lnTo>
                    <a:pt x="12767" y="18930"/>
                  </a:lnTo>
                  <a:lnTo>
                    <a:pt x="5610" y="0"/>
                  </a:lnTo>
                  <a:close/>
                </a:path>
              </a:pathLst>
            </a:custGeom>
            <a:solidFill>
              <a:srgbClr val="281C5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1"/>
            <p:cNvSpPr/>
            <p:nvPr/>
          </p:nvSpPr>
          <p:spPr>
            <a:xfrm rot="-122909" flipH="1">
              <a:off x="423225" y="3697896"/>
              <a:ext cx="161357" cy="251704"/>
            </a:xfrm>
            <a:custGeom>
              <a:avLst/>
              <a:gdLst/>
              <a:ahLst/>
              <a:cxnLst/>
              <a:rect l="l" t="t" r="r" b="b"/>
              <a:pathLst>
                <a:path w="3588" h="5597" extrusionOk="0">
                  <a:moveTo>
                    <a:pt x="1476" y="1"/>
                  </a:moveTo>
                  <a:lnTo>
                    <a:pt x="1381" y="21"/>
                  </a:lnTo>
                  <a:cubicBezTo>
                    <a:pt x="1221" y="133"/>
                    <a:pt x="813" y="388"/>
                    <a:pt x="175" y="637"/>
                  </a:cubicBezTo>
                  <a:lnTo>
                    <a:pt x="1" y="1609"/>
                  </a:lnTo>
                  <a:cubicBezTo>
                    <a:pt x="65" y="1602"/>
                    <a:pt x="130" y="1602"/>
                    <a:pt x="191" y="1602"/>
                  </a:cubicBezTo>
                  <a:cubicBezTo>
                    <a:pt x="436" y="1602"/>
                    <a:pt x="650" y="1643"/>
                    <a:pt x="840" y="1765"/>
                  </a:cubicBezTo>
                  <a:cubicBezTo>
                    <a:pt x="1452" y="2160"/>
                    <a:pt x="1405" y="3384"/>
                    <a:pt x="1333" y="3458"/>
                  </a:cubicBezTo>
                  <a:cubicBezTo>
                    <a:pt x="1330" y="3458"/>
                    <a:pt x="1330" y="3461"/>
                    <a:pt x="1327" y="3461"/>
                  </a:cubicBezTo>
                  <a:cubicBezTo>
                    <a:pt x="1296" y="3461"/>
                    <a:pt x="1218" y="3274"/>
                    <a:pt x="1099" y="3047"/>
                  </a:cubicBezTo>
                  <a:cubicBezTo>
                    <a:pt x="1048" y="3519"/>
                    <a:pt x="782" y="3900"/>
                    <a:pt x="782" y="3900"/>
                  </a:cubicBezTo>
                  <a:cubicBezTo>
                    <a:pt x="810" y="3948"/>
                    <a:pt x="1782" y="5597"/>
                    <a:pt x="3159" y="5597"/>
                  </a:cubicBezTo>
                  <a:lnTo>
                    <a:pt x="3173" y="5597"/>
                  </a:lnTo>
                  <a:cubicBezTo>
                    <a:pt x="3316" y="5597"/>
                    <a:pt x="3445" y="5593"/>
                    <a:pt x="3564" y="5593"/>
                  </a:cubicBezTo>
                  <a:cubicBezTo>
                    <a:pt x="3574" y="5593"/>
                    <a:pt x="3581" y="5590"/>
                    <a:pt x="3588" y="5590"/>
                  </a:cubicBezTo>
                  <a:lnTo>
                    <a:pt x="3523" y="5420"/>
                  </a:lnTo>
                  <a:cubicBezTo>
                    <a:pt x="3516" y="5420"/>
                    <a:pt x="3506" y="5420"/>
                    <a:pt x="3500" y="5416"/>
                  </a:cubicBezTo>
                  <a:cubicBezTo>
                    <a:pt x="3230" y="5386"/>
                    <a:pt x="2985" y="5335"/>
                    <a:pt x="2847" y="5261"/>
                  </a:cubicBezTo>
                  <a:cubicBezTo>
                    <a:pt x="2414" y="5019"/>
                    <a:pt x="2414" y="4914"/>
                    <a:pt x="2414" y="4914"/>
                  </a:cubicBezTo>
                  <a:lnTo>
                    <a:pt x="2414" y="4914"/>
                  </a:lnTo>
                  <a:cubicBezTo>
                    <a:pt x="2414" y="4914"/>
                    <a:pt x="2860" y="5121"/>
                    <a:pt x="3431" y="5240"/>
                  </a:cubicBezTo>
                  <a:cubicBezTo>
                    <a:pt x="3442" y="5243"/>
                    <a:pt x="3448" y="5243"/>
                    <a:pt x="3459" y="5247"/>
                  </a:cubicBezTo>
                  <a:lnTo>
                    <a:pt x="1476" y="1"/>
                  </a:ln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1"/>
            <p:cNvSpPr/>
            <p:nvPr/>
          </p:nvSpPr>
          <p:spPr>
            <a:xfrm rot="-122909" flipH="1">
              <a:off x="573994" y="3723499"/>
              <a:ext cx="24824" cy="45421"/>
            </a:xfrm>
            <a:custGeom>
              <a:avLst/>
              <a:gdLst/>
              <a:ahLst/>
              <a:cxnLst/>
              <a:rect l="l" t="t" r="r" b="b"/>
              <a:pathLst>
                <a:path w="552" h="1010" extrusionOk="0">
                  <a:moveTo>
                    <a:pt x="552" y="1"/>
                  </a:moveTo>
                  <a:lnTo>
                    <a:pt x="552" y="1"/>
                  </a:lnTo>
                  <a:cubicBezTo>
                    <a:pt x="507" y="18"/>
                    <a:pt x="463" y="35"/>
                    <a:pt x="419" y="51"/>
                  </a:cubicBezTo>
                  <a:cubicBezTo>
                    <a:pt x="215" y="286"/>
                    <a:pt x="55" y="599"/>
                    <a:pt x="1" y="1010"/>
                  </a:cubicBezTo>
                  <a:cubicBezTo>
                    <a:pt x="133" y="994"/>
                    <a:pt x="259" y="980"/>
                    <a:pt x="378" y="973"/>
                  </a:cubicBezTo>
                  <a:lnTo>
                    <a:pt x="552" y="1"/>
                  </a:ln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1"/>
            <p:cNvSpPr/>
            <p:nvPr/>
          </p:nvSpPr>
          <p:spPr>
            <a:xfrm rot="-122909" flipH="1">
              <a:off x="565749" y="3804522"/>
              <a:ext cx="35033" cy="46096"/>
            </a:xfrm>
            <a:custGeom>
              <a:avLst/>
              <a:gdLst/>
              <a:ahLst/>
              <a:cxnLst/>
              <a:rect l="l" t="t" r="r" b="b"/>
              <a:pathLst>
                <a:path w="779" h="1025" extrusionOk="0">
                  <a:moveTo>
                    <a:pt x="269" y="1"/>
                  </a:moveTo>
                  <a:cubicBezTo>
                    <a:pt x="170" y="1"/>
                    <a:pt x="78" y="28"/>
                    <a:pt x="0" y="76"/>
                  </a:cubicBezTo>
                  <a:cubicBezTo>
                    <a:pt x="13" y="164"/>
                    <a:pt x="30" y="252"/>
                    <a:pt x="51" y="348"/>
                  </a:cubicBezTo>
                  <a:lnTo>
                    <a:pt x="207" y="1021"/>
                  </a:lnTo>
                  <a:cubicBezTo>
                    <a:pt x="228" y="1021"/>
                    <a:pt x="248" y="1024"/>
                    <a:pt x="269" y="1024"/>
                  </a:cubicBezTo>
                  <a:cubicBezTo>
                    <a:pt x="551" y="1024"/>
                    <a:pt x="779" y="793"/>
                    <a:pt x="779" y="511"/>
                  </a:cubicBezTo>
                  <a:cubicBezTo>
                    <a:pt x="779" y="229"/>
                    <a:pt x="551" y="1"/>
                    <a:pt x="269" y="1"/>
                  </a:cubicBez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1"/>
            <p:cNvSpPr/>
            <p:nvPr/>
          </p:nvSpPr>
          <p:spPr>
            <a:xfrm rot="-122909" flipH="1">
              <a:off x="518780" y="3768169"/>
              <a:ext cx="66378" cy="83691"/>
            </a:xfrm>
            <a:custGeom>
              <a:avLst/>
              <a:gdLst/>
              <a:ahLst/>
              <a:cxnLst/>
              <a:rect l="l" t="t" r="r" b="b"/>
              <a:pathLst>
                <a:path w="1476" h="1861" extrusionOk="0">
                  <a:moveTo>
                    <a:pt x="214" y="1"/>
                  </a:moveTo>
                  <a:cubicBezTo>
                    <a:pt x="153" y="1"/>
                    <a:pt x="88" y="1"/>
                    <a:pt x="24" y="8"/>
                  </a:cubicBezTo>
                  <a:lnTo>
                    <a:pt x="0" y="140"/>
                  </a:lnTo>
                  <a:cubicBezTo>
                    <a:pt x="316" y="154"/>
                    <a:pt x="694" y="263"/>
                    <a:pt x="942" y="636"/>
                  </a:cubicBezTo>
                  <a:cubicBezTo>
                    <a:pt x="1119" y="906"/>
                    <a:pt x="1152" y="1191"/>
                    <a:pt x="1122" y="1446"/>
                  </a:cubicBezTo>
                  <a:cubicBezTo>
                    <a:pt x="1241" y="1673"/>
                    <a:pt x="1319" y="1860"/>
                    <a:pt x="1350" y="1860"/>
                  </a:cubicBezTo>
                  <a:cubicBezTo>
                    <a:pt x="1353" y="1860"/>
                    <a:pt x="1353" y="1857"/>
                    <a:pt x="1356" y="1857"/>
                  </a:cubicBezTo>
                  <a:cubicBezTo>
                    <a:pt x="1428" y="1783"/>
                    <a:pt x="1475" y="559"/>
                    <a:pt x="863" y="164"/>
                  </a:cubicBezTo>
                  <a:cubicBezTo>
                    <a:pt x="673" y="42"/>
                    <a:pt x="459" y="1"/>
                    <a:pt x="214" y="1"/>
                  </a:cubicBez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1"/>
            <p:cNvSpPr/>
            <p:nvPr/>
          </p:nvSpPr>
          <p:spPr>
            <a:xfrm rot="-122909" flipH="1">
              <a:off x="582695" y="3767090"/>
              <a:ext cx="17629" cy="7016"/>
            </a:xfrm>
            <a:custGeom>
              <a:avLst/>
              <a:gdLst/>
              <a:ahLst/>
              <a:cxnLst/>
              <a:rect l="l" t="t" r="r" b="b"/>
              <a:pathLst>
                <a:path w="392" h="156" extrusionOk="0">
                  <a:moveTo>
                    <a:pt x="392" y="0"/>
                  </a:moveTo>
                  <a:cubicBezTo>
                    <a:pt x="273" y="7"/>
                    <a:pt x="147" y="21"/>
                    <a:pt x="15" y="37"/>
                  </a:cubicBezTo>
                  <a:cubicBezTo>
                    <a:pt x="7" y="78"/>
                    <a:pt x="4" y="115"/>
                    <a:pt x="1" y="156"/>
                  </a:cubicBezTo>
                  <a:cubicBezTo>
                    <a:pt x="82" y="143"/>
                    <a:pt x="188" y="132"/>
                    <a:pt x="300" y="132"/>
                  </a:cubicBezTo>
                  <a:lnTo>
                    <a:pt x="368" y="132"/>
                  </a:lnTo>
                  <a:lnTo>
                    <a:pt x="392" y="0"/>
                  </a:lnTo>
                  <a:close/>
                </a:path>
              </a:pathLst>
            </a:custGeom>
            <a:solidFill>
              <a:srgbClr val="390912"/>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1"/>
            <p:cNvSpPr/>
            <p:nvPr/>
          </p:nvSpPr>
          <p:spPr>
            <a:xfrm rot="-122909" flipH="1">
              <a:off x="518433" y="3697278"/>
              <a:ext cx="54325" cy="27702"/>
            </a:xfrm>
            <a:custGeom>
              <a:avLst/>
              <a:gdLst/>
              <a:ahLst/>
              <a:cxnLst/>
              <a:rect l="l" t="t" r="r" b="b"/>
              <a:pathLst>
                <a:path w="1208" h="616" extrusionOk="0">
                  <a:moveTo>
                    <a:pt x="1207" y="0"/>
                  </a:moveTo>
                  <a:lnTo>
                    <a:pt x="657" y="109"/>
                  </a:lnTo>
                  <a:cubicBezTo>
                    <a:pt x="453" y="194"/>
                    <a:pt x="221" y="319"/>
                    <a:pt x="17" y="510"/>
                  </a:cubicBezTo>
                  <a:lnTo>
                    <a:pt x="1" y="616"/>
                  </a:lnTo>
                  <a:cubicBezTo>
                    <a:pt x="639" y="367"/>
                    <a:pt x="1047" y="112"/>
                    <a:pt x="1207" y="0"/>
                  </a:cubicBez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1"/>
            <p:cNvSpPr/>
            <p:nvPr/>
          </p:nvSpPr>
          <p:spPr>
            <a:xfrm rot="-122909" flipH="1">
              <a:off x="572426" y="3719142"/>
              <a:ext cx="6746" cy="7060"/>
            </a:xfrm>
            <a:custGeom>
              <a:avLst/>
              <a:gdLst/>
              <a:ahLst/>
              <a:cxnLst/>
              <a:rect l="l" t="t" r="r" b="b"/>
              <a:pathLst>
                <a:path w="150" h="157" extrusionOk="0">
                  <a:moveTo>
                    <a:pt x="150" y="0"/>
                  </a:moveTo>
                  <a:cubicBezTo>
                    <a:pt x="99" y="48"/>
                    <a:pt x="48" y="99"/>
                    <a:pt x="1" y="156"/>
                  </a:cubicBezTo>
                  <a:cubicBezTo>
                    <a:pt x="45" y="140"/>
                    <a:pt x="89" y="123"/>
                    <a:pt x="134" y="106"/>
                  </a:cubicBezTo>
                  <a:lnTo>
                    <a:pt x="150" y="0"/>
                  </a:lnTo>
                  <a:close/>
                </a:path>
              </a:pathLst>
            </a:custGeom>
            <a:solidFill>
              <a:srgbClr val="390912"/>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1"/>
            <p:cNvSpPr/>
            <p:nvPr/>
          </p:nvSpPr>
          <p:spPr>
            <a:xfrm rot="-122909" flipH="1">
              <a:off x="514356" y="3695777"/>
              <a:ext cx="45" cy="4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E9869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1"/>
            <p:cNvSpPr/>
            <p:nvPr/>
          </p:nvSpPr>
          <p:spPr>
            <a:xfrm rot="-122909" flipH="1">
              <a:off x="513682" y="3695727"/>
              <a:ext cx="4272" cy="2653"/>
            </a:xfrm>
            <a:custGeom>
              <a:avLst/>
              <a:gdLst/>
              <a:ahLst/>
              <a:cxnLst/>
              <a:rect l="l" t="t" r="r" b="b"/>
              <a:pathLst>
                <a:path w="95" h="59" extrusionOk="0">
                  <a:moveTo>
                    <a:pt x="79" y="0"/>
                  </a:moveTo>
                  <a:cubicBezTo>
                    <a:pt x="79" y="0"/>
                    <a:pt x="54" y="21"/>
                    <a:pt x="0" y="58"/>
                  </a:cubicBezTo>
                  <a:lnTo>
                    <a:pt x="95" y="38"/>
                  </a:lnTo>
                  <a:lnTo>
                    <a:pt x="79" y="0"/>
                  </a:lnTo>
                  <a:close/>
                </a:path>
              </a:pathLst>
            </a:custGeom>
            <a:solidFill>
              <a:srgbClr val="3C0D1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1"/>
            <p:cNvSpPr/>
            <p:nvPr/>
          </p:nvSpPr>
          <p:spPr>
            <a:xfrm rot="-122909" flipH="1">
              <a:off x="515635" y="3695766"/>
              <a:ext cx="5666" cy="989"/>
            </a:xfrm>
            <a:custGeom>
              <a:avLst/>
              <a:gdLst/>
              <a:ahLst/>
              <a:cxnLst/>
              <a:rect l="l" t="t" r="r" b="b"/>
              <a:pathLst>
                <a:path w="126" h="22" extrusionOk="0">
                  <a:moveTo>
                    <a:pt x="126" y="1"/>
                  </a:moveTo>
                  <a:lnTo>
                    <a:pt x="0" y="21"/>
                  </a:lnTo>
                  <a:lnTo>
                    <a:pt x="0" y="21"/>
                  </a:lnTo>
                  <a:close/>
                </a:path>
              </a:pathLst>
            </a:custGeom>
            <a:solidFill>
              <a:srgbClr val="DC3364"/>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1"/>
            <p:cNvSpPr/>
            <p:nvPr/>
          </p:nvSpPr>
          <p:spPr>
            <a:xfrm rot="-122909" flipH="1">
              <a:off x="514373" y="3695654"/>
              <a:ext cx="6926" cy="1124"/>
            </a:xfrm>
            <a:custGeom>
              <a:avLst/>
              <a:gdLst/>
              <a:ahLst/>
              <a:cxnLst/>
              <a:rect l="l" t="t" r="r" b="b"/>
              <a:pathLst>
                <a:path w="154" h="25" extrusionOk="0">
                  <a:moveTo>
                    <a:pt x="154" y="0"/>
                  </a:moveTo>
                  <a:cubicBezTo>
                    <a:pt x="154" y="0"/>
                    <a:pt x="96" y="4"/>
                    <a:pt x="0" y="24"/>
                  </a:cubicBezTo>
                  <a:lnTo>
                    <a:pt x="126" y="4"/>
                  </a:lnTo>
                  <a:lnTo>
                    <a:pt x="154" y="0"/>
                  </a:lnTo>
                  <a:close/>
                </a:path>
              </a:pathLst>
            </a:custGeom>
            <a:solidFill>
              <a:srgbClr val="240F37"/>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1"/>
            <p:cNvSpPr/>
            <p:nvPr/>
          </p:nvSpPr>
          <p:spPr>
            <a:xfrm rot="-122909" flipH="1">
              <a:off x="514481" y="3695269"/>
              <a:ext cx="28332" cy="7510"/>
            </a:xfrm>
            <a:custGeom>
              <a:avLst/>
              <a:gdLst/>
              <a:ahLst/>
              <a:cxnLst/>
              <a:rect l="l" t="t" r="r" b="b"/>
              <a:pathLst>
                <a:path w="630" h="167" extrusionOk="0">
                  <a:moveTo>
                    <a:pt x="630" y="0"/>
                  </a:moveTo>
                  <a:lnTo>
                    <a:pt x="602" y="4"/>
                  </a:lnTo>
                  <a:lnTo>
                    <a:pt x="476" y="24"/>
                  </a:lnTo>
                  <a:cubicBezTo>
                    <a:pt x="360" y="48"/>
                    <a:pt x="191" y="88"/>
                    <a:pt x="1" y="167"/>
                  </a:cubicBezTo>
                  <a:lnTo>
                    <a:pt x="551" y="58"/>
                  </a:lnTo>
                  <a:cubicBezTo>
                    <a:pt x="605" y="21"/>
                    <a:pt x="630" y="0"/>
                    <a:pt x="630" y="0"/>
                  </a:cubicBezTo>
                  <a:close/>
                </a:path>
              </a:pathLst>
            </a:custGeom>
            <a:solidFill>
              <a:srgbClr val="390912"/>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1"/>
            <p:cNvSpPr/>
            <p:nvPr/>
          </p:nvSpPr>
          <p:spPr>
            <a:xfrm rot="-122909" flipH="1">
              <a:off x="1429533" y="4309489"/>
              <a:ext cx="24015" cy="42228"/>
            </a:xfrm>
            <a:custGeom>
              <a:avLst/>
              <a:gdLst/>
              <a:ahLst/>
              <a:cxnLst/>
              <a:rect l="l" t="t" r="r" b="b"/>
              <a:pathLst>
                <a:path w="534" h="939" extrusionOk="0">
                  <a:moveTo>
                    <a:pt x="534" y="0"/>
                  </a:moveTo>
                  <a:cubicBezTo>
                    <a:pt x="388" y="88"/>
                    <a:pt x="204" y="190"/>
                    <a:pt x="4" y="289"/>
                  </a:cubicBezTo>
                  <a:cubicBezTo>
                    <a:pt x="35" y="299"/>
                    <a:pt x="58" y="309"/>
                    <a:pt x="72" y="326"/>
                  </a:cubicBezTo>
                  <a:lnTo>
                    <a:pt x="534" y="0"/>
                  </a:lnTo>
                  <a:close/>
                  <a:moveTo>
                    <a:pt x="82" y="645"/>
                  </a:moveTo>
                  <a:cubicBezTo>
                    <a:pt x="65" y="738"/>
                    <a:pt x="35" y="843"/>
                    <a:pt x="0" y="938"/>
                  </a:cubicBezTo>
                  <a:cubicBezTo>
                    <a:pt x="44" y="826"/>
                    <a:pt x="72" y="727"/>
                    <a:pt x="82" y="645"/>
                  </a:cubicBezTo>
                  <a:close/>
                </a:path>
              </a:pathLst>
            </a:custGeom>
            <a:solidFill>
              <a:srgbClr val="F3B9C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1"/>
            <p:cNvSpPr/>
            <p:nvPr/>
          </p:nvSpPr>
          <p:spPr>
            <a:xfrm rot="-122909" flipH="1">
              <a:off x="1524225" y="4160897"/>
              <a:ext cx="67772" cy="143143"/>
            </a:xfrm>
            <a:custGeom>
              <a:avLst/>
              <a:gdLst/>
              <a:ahLst/>
              <a:cxnLst/>
              <a:rect l="l" t="t" r="r" b="b"/>
              <a:pathLst>
                <a:path w="1507" h="3183" extrusionOk="0">
                  <a:moveTo>
                    <a:pt x="1231" y="0"/>
                  </a:moveTo>
                  <a:lnTo>
                    <a:pt x="1231" y="0"/>
                  </a:lnTo>
                  <a:cubicBezTo>
                    <a:pt x="1252" y="228"/>
                    <a:pt x="1164" y="636"/>
                    <a:pt x="922" y="929"/>
                  </a:cubicBezTo>
                  <a:cubicBezTo>
                    <a:pt x="582" y="1343"/>
                    <a:pt x="1" y="1911"/>
                    <a:pt x="1" y="1911"/>
                  </a:cubicBezTo>
                  <a:cubicBezTo>
                    <a:pt x="1" y="1911"/>
                    <a:pt x="361" y="2632"/>
                    <a:pt x="704" y="3182"/>
                  </a:cubicBezTo>
                  <a:lnTo>
                    <a:pt x="1302" y="2846"/>
                  </a:lnTo>
                  <a:lnTo>
                    <a:pt x="657" y="2129"/>
                  </a:lnTo>
                  <a:cubicBezTo>
                    <a:pt x="657" y="2129"/>
                    <a:pt x="853" y="1594"/>
                    <a:pt x="1187" y="1109"/>
                  </a:cubicBezTo>
                  <a:cubicBezTo>
                    <a:pt x="1506" y="640"/>
                    <a:pt x="1248" y="41"/>
                    <a:pt x="1231" y="0"/>
                  </a:cubicBezTo>
                  <a:close/>
                </a:path>
              </a:pathLst>
            </a:custGeom>
            <a:solidFill>
              <a:srgbClr val="693542"/>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1"/>
            <p:cNvSpPr/>
            <p:nvPr/>
          </p:nvSpPr>
          <p:spPr>
            <a:xfrm rot="-122909" flipH="1">
              <a:off x="1428924" y="4291157"/>
              <a:ext cx="134239" cy="42813"/>
            </a:xfrm>
            <a:custGeom>
              <a:avLst/>
              <a:gdLst/>
              <a:ahLst/>
              <a:cxnLst/>
              <a:rect l="l" t="t" r="r" b="b"/>
              <a:pathLst>
                <a:path w="2985" h="952" extrusionOk="0">
                  <a:moveTo>
                    <a:pt x="598" y="0"/>
                  </a:moveTo>
                  <a:lnTo>
                    <a:pt x="0" y="336"/>
                  </a:lnTo>
                  <a:cubicBezTo>
                    <a:pt x="211" y="677"/>
                    <a:pt x="419" y="952"/>
                    <a:pt x="531" y="952"/>
                  </a:cubicBezTo>
                  <a:cubicBezTo>
                    <a:pt x="772" y="952"/>
                    <a:pt x="1874" y="642"/>
                    <a:pt x="2332" y="642"/>
                  </a:cubicBezTo>
                  <a:cubicBezTo>
                    <a:pt x="2380" y="642"/>
                    <a:pt x="2424" y="646"/>
                    <a:pt x="2455" y="653"/>
                  </a:cubicBezTo>
                  <a:cubicBezTo>
                    <a:pt x="2655" y="554"/>
                    <a:pt x="2839" y="452"/>
                    <a:pt x="2985" y="364"/>
                  </a:cubicBezTo>
                  <a:lnTo>
                    <a:pt x="2985" y="364"/>
                  </a:lnTo>
                  <a:lnTo>
                    <a:pt x="1102" y="557"/>
                  </a:lnTo>
                  <a:lnTo>
                    <a:pt x="598" y="0"/>
                  </a:ln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1"/>
            <p:cNvSpPr/>
            <p:nvPr/>
          </p:nvSpPr>
          <p:spPr>
            <a:xfrm rot="-122909" flipH="1">
              <a:off x="894760" y="4380031"/>
              <a:ext cx="580444" cy="701686"/>
            </a:xfrm>
            <a:custGeom>
              <a:avLst/>
              <a:gdLst/>
              <a:ahLst/>
              <a:cxnLst/>
              <a:rect l="l" t="t" r="r" b="b"/>
              <a:pathLst>
                <a:path w="12907" h="15603" extrusionOk="0">
                  <a:moveTo>
                    <a:pt x="1" y="0"/>
                  </a:moveTo>
                  <a:lnTo>
                    <a:pt x="2414" y="2748"/>
                  </a:lnTo>
                  <a:lnTo>
                    <a:pt x="1636" y="3121"/>
                  </a:lnTo>
                  <a:lnTo>
                    <a:pt x="1598" y="3145"/>
                  </a:lnTo>
                  <a:cubicBezTo>
                    <a:pt x="1595" y="3145"/>
                    <a:pt x="1595" y="3142"/>
                    <a:pt x="1595" y="3142"/>
                  </a:cubicBezTo>
                  <a:lnTo>
                    <a:pt x="215" y="3802"/>
                  </a:lnTo>
                  <a:cubicBezTo>
                    <a:pt x="2690" y="7780"/>
                    <a:pt x="6753" y="14052"/>
                    <a:pt x="8399" y="15130"/>
                  </a:cubicBezTo>
                  <a:cubicBezTo>
                    <a:pt x="9738" y="15123"/>
                    <a:pt x="11101" y="15096"/>
                    <a:pt x="12356" y="15031"/>
                  </a:cubicBezTo>
                  <a:cubicBezTo>
                    <a:pt x="12703" y="14847"/>
                    <a:pt x="12907" y="14691"/>
                    <a:pt x="12907" y="14691"/>
                  </a:cubicBezTo>
                  <a:lnTo>
                    <a:pt x="1" y="0"/>
                  </a:lnTo>
                  <a:close/>
                  <a:moveTo>
                    <a:pt x="11928" y="15232"/>
                  </a:moveTo>
                  <a:lnTo>
                    <a:pt x="11928" y="15232"/>
                  </a:lnTo>
                  <a:cubicBezTo>
                    <a:pt x="10908" y="15279"/>
                    <a:pt x="9823" y="15300"/>
                    <a:pt x="8749" y="15310"/>
                  </a:cubicBezTo>
                  <a:cubicBezTo>
                    <a:pt x="9248" y="15521"/>
                    <a:pt x="9734" y="15602"/>
                    <a:pt x="10194" y="15602"/>
                  </a:cubicBezTo>
                  <a:cubicBezTo>
                    <a:pt x="10864" y="15602"/>
                    <a:pt x="11465" y="15429"/>
                    <a:pt x="11928" y="15232"/>
                  </a:cubicBezTo>
                  <a:close/>
                </a:path>
              </a:pathLst>
            </a:custGeom>
            <a:solidFill>
              <a:srgbClr val="281C59"/>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1"/>
            <p:cNvSpPr/>
            <p:nvPr/>
          </p:nvSpPr>
          <p:spPr>
            <a:xfrm rot="-122909" flipH="1">
              <a:off x="1446347" y="4161460"/>
              <a:ext cx="183528" cy="233985"/>
            </a:xfrm>
            <a:custGeom>
              <a:avLst/>
              <a:gdLst/>
              <a:ahLst/>
              <a:cxnLst/>
              <a:rect l="l" t="t" r="r" b="b"/>
              <a:pathLst>
                <a:path w="4081" h="5203" extrusionOk="0">
                  <a:moveTo>
                    <a:pt x="2034" y="1"/>
                  </a:moveTo>
                  <a:cubicBezTo>
                    <a:pt x="2034" y="1"/>
                    <a:pt x="222" y="1510"/>
                    <a:pt x="113" y="1755"/>
                  </a:cubicBezTo>
                  <a:cubicBezTo>
                    <a:pt x="1" y="2000"/>
                    <a:pt x="1986" y="5056"/>
                    <a:pt x="1986" y="5056"/>
                  </a:cubicBezTo>
                  <a:cubicBezTo>
                    <a:pt x="1986" y="5056"/>
                    <a:pt x="2014" y="5107"/>
                    <a:pt x="2072" y="5202"/>
                  </a:cubicBezTo>
                  <a:lnTo>
                    <a:pt x="2466" y="5056"/>
                  </a:lnTo>
                  <a:lnTo>
                    <a:pt x="3414" y="4713"/>
                  </a:lnTo>
                  <a:cubicBezTo>
                    <a:pt x="3407" y="4693"/>
                    <a:pt x="3407" y="4689"/>
                    <a:pt x="3411" y="4683"/>
                  </a:cubicBezTo>
                  <a:lnTo>
                    <a:pt x="3411" y="4683"/>
                  </a:lnTo>
                  <a:lnTo>
                    <a:pt x="3451" y="4699"/>
                  </a:lnTo>
                  <a:lnTo>
                    <a:pt x="3455" y="4696"/>
                  </a:lnTo>
                  <a:lnTo>
                    <a:pt x="3495" y="4679"/>
                  </a:lnTo>
                  <a:lnTo>
                    <a:pt x="3495" y="4683"/>
                  </a:lnTo>
                  <a:lnTo>
                    <a:pt x="3795" y="4573"/>
                  </a:lnTo>
                  <a:lnTo>
                    <a:pt x="3958" y="4159"/>
                  </a:lnTo>
                  <a:cubicBezTo>
                    <a:pt x="3961" y="4156"/>
                    <a:pt x="3961" y="4156"/>
                    <a:pt x="3961" y="4152"/>
                  </a:cubicBezTo>
                  <a:cubicBezTo>
                    <a:pt x="3996" y="4057"/>
                    <a:pt x="4026" y="3952"/>
                    <a:pt x="4043" y="3859"/>
                  </a:cubicBezTo>
                  <a:cubicBezTo>
                    <a:pt x="4080" y="3646"/>
                    <a:pt x="4033" y="3540"/>
                    <a:pt x="4033" y="3540"/>
                  </a:cubicBezTo>
                  <a:cubicBezTo>
                    <a:pt x="4019" y="3523"/>
                    <a:pt x="3996" y="3513"/>
                    <a:pt x="3965" y="3503"/>
                  </a:cubicBezTo>
                  <a:cubicBezTo>
                    <a:pt x="3934" y="3496"/>
                    <a:pt x="3890" y="3492"/>
                    <a:pt x="3842" y="3492"/>
                  </a:cubicBezTo>
                  <a:cubicBezTo>
                    <a:pt x="3384" y="3492"/>
                    <a:pt x="2282" y="3802"/>
                    <a:pt x="2041" y="3802"/>
                  </a:cubicBezTo>
                  <a:cubicBezTo>
                    <a:pt x="1929" y="3802"/>
                    <a:pt x="1721" y="3527"/>
                    <a:pt x="1510" y="3186"/>
                  </a:cubicBezTo>
                  <a:cubicBezTo>
                    <a:pt x="1167" y="2636"/>
                    <a:pt x="807" y="1915"/>
                    <a:pt x="807" y="1915"/>
                  </a:cubicBezTo>
                  <a:cubicBezTo>
                    <a:pt x="807" y="1915"/>
                    <a:pt x="1388" y="1347"/>
                    <a:pt x="1728" y="933"/>
                  </a:cubicBezTo>
                  <a:cubicBezTo>
                    <a:pt x="1970" y="640"/>
                    <a:pt x="2058" y="232"/>
                    <a:pt x="2037" y="4"/>
                  </a:cubicBezTo>
                  <a:cubicBezTo>
                    <a:pt x="2034" y="4"/>
                    <a:pt x="2034" y="1"/>
                    <a:pt x="2034" y="1"/>
                  </a:cubicBezTo>
                  <a:close/>
                </a:path>
              </a:pathLst>
            </a:custGeom>
            <a:solidFill>
              <a:srgbClr val="FF9381"/>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1"/>
            <p:cNvSpPr/>
            <p:nvPr/>
          </p:nvSpPr>
          <p:spPr>
            <a:xfrm rot="-122909" flipH="1">
              <a:off x="1356938" y="4370381"/>
              <a:ext cx="186091" cy="170981"/>
            </a:xfrm>
            <a:custGeom>
              <a:avLst/>
              <a:gdLst/>
              <a:ahLst/>
              <a:cxnLst/>
              <a:rect l="l" t="t" r="r" b="b"/>
              <a:pathLst>
                <a:path w="4138" h="3802" extrusionOk="0">
                  <a:moveTo>
                    <a:pt x="1384" y="123"/>
                  </a:moveTo>
                  <a:lnTo>
                    <a:pt x="1380" y="126"/>
                  </a:lnTo>
                  <a:lnTo>
                    <a:pt x="1424" y="143"/>
                  </a:lnTo>
                  <a:lnTo>
                    <a:pt x="1424" y="143"/>
                  </a:lnTo>
                  <a:lnTo>
                    <a:pt x="1384" y="126"/>
                  </a:lnTo>
                  <a:lnTo>
                    <a:pt x="1384" y="123"/>
                  </a:lnTo>
                  <a:close/>
                  <a:moveTo>
                    <a:pt x="1724" y="0"/>
                  </a:moveTo>
                  <a:lnTo>
                    <a:pt x="1424" y="110"/>
                  </a:lnTo>
                  <a:cubicBezTo>
                    <a:pt x="1482" y="218"/>
                    <a:pt x="2866" y="2299"/>
                    <a:pt x="3397" y="3094"/>
                  </a:cubicBezTo>
                  <a:lnTo>
                    <a:pt x="3359" y="3121"/>
                  </a:lnTo>
                  <a:lnTo>
                    <a:pt x="3359" y="3121"/>
                  </a:lnTo>
                  <a:lnTo>
                    <a:pt x="4137" y="2748"/>
                  </a:lnTo>
                  <a:lnTo>
                    <a:pt x="1724" y="0"/>
                  </a:lnTo>
                  <a:close/>
                  <a:moveTo>
                    <a:pt x="1343" y="140"/>
                  </a:moveTo>
                  <a:lnTo>
                    <a:pt x="395" y="483"/>
                  </a:lnTo>
                  <a:lnTo>
                    <a:pt x="1" y="629"/>
                  </a:lnTo>
                  <a:cubicBezTo>
                    <a:pt x="241" y="1031"/>
                    <a:pt x="969" y="2241"/>
                    <a:pt x="1938" y="3802"/>
                  </a:cubicBezTo>
                  <a:lnTo>
                    <a:pt x="3318" y="3142"/>
                  </a:lnTo>
                  <a:cubicBezTo>
                    <a:pt x="1666" y="661"/>
                    <a:pt x="1388" y="228"/>
                    <a:pt x="1343" y="140"/>
                  </a:cubicBezTo>
                  <a:close/>
                </a:path>
              </a:pathLst>
            </a:custGeom>
            <a:solidFill>
              <a:srgbClr val="3D88A3"/>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1"/>
            <p:cNvSpPr/>
            <p:nvPr/>
          </p:nvSpPr>
          <p:spPr>
            <a:xfrm rot="-122909" flipH="1">
              <a:off x="931510" y="5062104"/>
              <a:ext cx="177996" cy="12592"/>
            </a:xfrm>
            <a:custGeom>
              <a:avLst/>
              <a:gdLst/>
              <a:ahLst/>
              <a:cxnLst/>
              <a:rect l="l" t="t" r="r" b="b"/>
              <a:pathLst>
                <a:path w="3958" h="280" extrusionOk="0">
                  <a:moveTo>
                    <a:pt x="3958" y="0"/>
                  </a:moveTo>
                  <a:cubicBezTo>
                    <a:pt x="2703" y="65"/>
                    <a:pt x="1340" y="92"/>
                    <a:pt x="1" y="99"/>
                  </a:cubicBezTo>
                  <a:cubicBezTo>
                    <a:pt x="54" y="136"/>
                    <a:pt x="106" y="167"/>
                    <a:pt x="156" y="190"/>
                  </a:cubicBezTo>
                  <a:cubicBezTo>
                    <a:pt x="222" y="221"/>
                    <a:pt x="286" y="251"/>
                    <a:pt x="351" y="279"/>
                  </a:cubicBezTo>
                  <a:cubicBezTo>
                    <a:pt x="1425" y="269"/>
                    <a:pt x="2510" y="248"/>
                    <a:pt x="3530" y="201"/>
                  </a:cubicBezTo>
                  <a:cubicBezTo>
                    <a:pt x="3690" y="136"/>
                    <a:pt x="3832" y="65"/>
                    <a:pt x="3958" y="0"/>
                  </a:cubicBezTo>
                  <a:close/>
                </a:path>
              </a:pathLst>
            </a:custGeom>
            <a:solidFill>
              <a:srgbClr val="3F121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1"/>
            <p:cNvSpPr/>
            <p:nvPr/>
          </p:nvSpPr>
          <p:spPr>
            <a:xfrm rot="-122909" flipH="1">
              <a:off x="1522939" y="4389452"/>
              <a:ext cx="45" cy="45"/>
            </a:xfrm>
            <a:custGeom>
              <a:avLst/>
              <a:gdLst/>
              <a:ahLst/>
              <a:cxnLst/>
              <a:rect l="l" t="t" r="r" b="b"/>
              <a:pathLst>
                <a:path w="1" h="1" extrusionOk="0">
                  <a:moveTo>
                    <a:pt x="1" y="0"/>
                  </a:moveTo>
                  <a:lnTo>
                    <a:pt x="1" y="0"/>
                  </a:lnTo>
                  <a:close/>
                </a:path>
              </a:pathLst>
            </a:custGeom>
            <a:solidFill>
              <a:srgbClr val="E6467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1"/>
            <p:cNvSpPr/>
            <p:nvPr/>
          </p:nvSpPr>
          <p:spPr>
            <a:xfrm rot="-122909" flipH="1">
              <a:off x="1436604" y="4390996"/>
              <a:ext cx="88908" cy="139906"/>
            </a:xfrm>
            <a:custGeom>
              <a:avLst/>
              <a:gdLst/>
              <a:ahLst/>
              <a:cxnLst/>
              <a:rect l="l" t="t" r="r" b="b"/>
              <a:pathLst>
                <a:path w="1977" h="3111" extrusionOk="0">
                  <a:moveTo>
                    <a:pt x="1" y="0"/>
                  </a:moveTo>
                  <a:lnTo>
                    <a:pt x="1" y="0"/>
                  </a:lnTo>
                  <a:lnTo>
                    <a:pt x="1976" y="3111"/>
                  </a:lnTo>
                  <a:close/>
                </a:path>
              </a:pathLst>
            </a:custGeom>
            <a:solidFill>
              <a:srgbClr val="3A6381"/>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1"/>
            <p:cNvSpPr/>
            <p:nvPr/>
          </p:nvSpPr>
          <p:spPr>
            <a:xfrm rot="-122909" flipH="1">
              <a:off x="1389827" y="4375591"/>
              <a:ext cx="92686" cy="136758"/>
            </a:xfrm>
            <a:custGeom>
              <a:avLst/>
              <a:gdLst/>
              <a:ahLst/>
              <a:cxnLst/>
              <a:rect l="l" t="t" r="r" b="b"/>
              <a:pathLst>
                <a:path w="2061" h="3041" extrusionOk="0">
                  <a:moveTo>
                    <a:pt x="88" y="1"/>
                  </a:moveTo>
                  <a:lnTo>
                    <a:pt x="48" y="18"/>
                  </a:lnTo>
                  <a:lnTo>
                    <a:pt x="48" y="21"/>
                  </a:lnTo>
                  <a:lnTo>
                    <a:pt x="88" y="38"/>
                  </a:lnTo>
                  <a:lnTo>
                    <a:pt x="88" y="38"/>
                  </a:lnTo>
                  <a:lnTo>
                    <a:pt x="44" y="21"/>
                  </a:lnTo>
                  <a:lnTo>
                    <a:pt x="4" y="5"/>
                  </a:lnTo>
                  <a:lnTo>
                    <a:pt x="4" y="5"/>
                  </a:lnTo>
                  <a:cubicBezTo>
                    <a:pt x="0" y="11"/>
                    <a:pt x="0" y="15"/>
                    <a:pt x="7" y="35"/>
                  </a:cubicBezTo>
                  <a:cubicBezTo>
                    <a:pt x="52" y="123"/>
                    <a:pt x="330" y="556"/>
                    <a:pt x="1982" y="3037"/>
                  </a:cubicBezTo>
                  <a:cubicBezTo>
                    <a:pt x="1982" y="3037"/>
                    <a:pt x="1982" y="3040"/>
                    <a:pt x="1985" y="3040"/>
                  </a:cubicBezTo>
                  <a:lnTo>
                    <a:pt x="2023" y="3016"/>
                  </a:lnTo>
                  <a:lnTo>
                    <a:pt x="2061" y="2989"/>
                  </a:lnTo>
                  <a:cubicBezTo>
                    <a:pt x="1530" y="2194"/>
                    <a:pt x="146" y="113"/>
                    <a:pt x="88" y="5"/>
                  </a:cubicBezTo>
                  <a:lnTo>
                    <a:pt x="88" y="1"/>
                  </a:lnTo>
                  <a:close/>
                </a:path>
              </a:pathLst>
            </a:custGeom>
            <a:solidFill>
              <a:srgbClr val="4F36AF"/>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1"/>
            <p:cNvSpPr/>
            <p:nvPr/>
          </p:nvSpPr>
          <p:spPr>
            <a:xfrm rot="-122909" flipH="1">
              <a:off x="792495" y="4788827"/>
              <a:ext cx="5352" cy="8590"/>
            </a:xfrm>
            <a:custGeom>
              <a:avLst/>
              <a:gdLst/>
              <a:ahLst/>
              <a:cxnLst/>
              <a:rect l="l" t="t" r="r" b="b"/>
              <a:pathLst>
                <a:path w="119" h="191" extrusionOk="0">
                  <a:moveTo>
                    <a:pt x="1" y="0"/>
                  </a:moveTo>
                  <a:lnTo>
                    <a:pt x="119" y="190"/>
                  </a:lnTo>
                  <a:cubicBezTo>
                    <a:pt x="119" y="190"/>
                    <a:pt x="78" y="123"/>
                    <a:pt x="1" y="0"/>
                  </a:cubicBezTo>
                  <a:close/>
                </a:path>
              </a:pathLst>
            </a:custGeom>
            <a:solidFill>
              <a:srgbClr val="F161A0"/>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1"/>
            <p:cNvSpPr/>
            <p:nvPr/>
          </p:nvSpPr>
          <p:spPr>
            <a:xfrm rot="-122909" flipH="1">
              <a:off x="741306" y="4451446"/>
              <a:ext cx="232456" cy="343625"/>
            </a:xfrm>
            <a:custGeom>
              <a:avLst/>
              <a:gdLst/>
              <a:ahLst/>
              <a:cxnLst/>
              <a:rect l="l" t="t" r="r" b="b"/>
              <a:pathLst>
                <a:path w="5169" h="7641" extrusionOk="0">
                  <a:moveTo>
                    <a:pt x="779" y="1"/>
                  </a:moveTo>
                  <a:lnTo>
                    <a:pt x="0" y="1078"/>
                  </a:lnTo>
                  <a:cubicBezTo>
                    <a:pt x="1588" y="3578"/>
                    <a:pt x="3546" y="6661"/>
                    <a:pt x="4047" y="7450"/>
                  </a:cubicBezTo>
                  <a:cubicBezTo>
                    <a:pt x="4124" y="7573"/>
                    <a:pt x="4165" y="7640"/>
                    <a:pt x="4165" y="7640"/>
                  </a:cubicBezTo>
                  <a:cubicBezTo>
                    <a:pt x="4165" y="7640"/>
                    <a:pt x="5124" y="5335"/>
                    <a:pt x="5155" y="5243"/>
                  </a:cubicBezTo>
                  <a:cubicBezTo>
                    <a:pt x="5168" y="5202"/>
                    <a:pt x="3067" y="2704"/>
                    <a:pt x="779" y="1"/>
                  </a:cubicBezTo>
                  <a:close/>
                </a:path>
              </a:pathLst>
            </a:custGeom>
            <a:solidFill>
              <a:srgbClr val="1C133D"/>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1"/>
            <p:cNvSpPr/>
            <p:nvPr/>
          </p:nvSpPr>
          <p:spPr>
            <a:xfrm rot="-122909" flipH="1">
              <a:off x="930979" y="4313136"/>
              <a:ext cx="133205" cy="181684"/>
            </a:xfrm>
            <a:custGeom>
              <a:avLst/>
              <a:gdLst/>
              <a:ahLst/>
              <a:cxnLst/>
              <a:rect l="l" t="t" r="r" b="b"/>
              <a:pathLst>
                <a:path w="2962" h="4040" extrusionOk="0">
                  <a:moveTo>
                    <a:pt x="457" y="0"/>
                  </a:moveTo>
                  <a:lnTo>
                    <a:pt x="195" y="347"/>
                  </a:lnTo>
                  <a:cubicBezTo>
                    <a:pt x="344" y="395"/>
                    <a:pt x="779" y="857"/>
                    <a:pt x="1619" y="1778"/>
                  </a:cubicBezTo>
                  <a:cubicBezTo>
                    <a:pt x="2102" y="2309"/>
                    <a:pt x="2701" y="2966"/>
                    <a:pt x="2798" y="2993"/>
                  </a:cubicBezTo>
                  <a:lnTo>
                    <a:pt x="2785" y="2993"/>
                  </a:lnTo>
                  <a:lnTo>
                    <a:pt x="2816" y="3077"/>
                  </a:lnTo>
                  <a:cubicBezTo>
                    <a:pt x="2812" y="3081"/>
                    <a:pt x="2806" y="3081"/>
                    <a:pt x="2798" y="3081"/>
                  </a:cubicBezTo>
                  <a:cubicBezTo>
                    <a:pt x="2704" y="3081"/>
                    <a:pt x="2469" y="2843"/>
                    <a:pt x="1551" y="1840"/>
                  </a:cubicBezTo>
                  <a:cubicBezTo>
                    <a:pt x="1021" y="1255"/>
                    <a:pt x="289" y="453"/>
                    <a:pt x="171" y="436"/>
                  </a:cubicBezTo>
                  <a:cubicBezTo>
                    <a:pt x="178" y="436"/>
                    <a:pt x="187" y="432"/>
                    <a:pt x="195" y="422"/>
                  </a:cubicBezTo>
                  <a:lnTo>
                    <a:pt x="157" y="395"/>
                  </a:lnTo>
                  <a:lnTo>
                    <a:pt x="1" y="606"/>
                  </a:lnTo>
                  <a:lnTo>
                    <a:pt x="2183" y="4039"/>
                  </a:lnTo>
                  <a:lnTo>
                    <a:pt x="2962" y="2962"/>
                  </a:lnTo>
                  <a:cubicBezTo>
                    <a:pt x="2119" y="1966"/>
                    <a:pt x="1252" y="939"/>
                    <a:pt x="457" y="0"/>
                  </a:cubicBezTo>
                  <a:close/>
                </a:path>
              </a:pathLst>
            </a:custGeom>
            <a:solidFill>
              <a:srgbClr val="3D88A3"/>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1"/>
            <p:cNvSpPr/>
            <p:nvPr/>
          </p:nvSpPr>
          <p:spPr>
            <a:xfrm rot="-122909" flipH="1">
              <a:off x="937050" y="4328594"/>
              <a:ext cx="121287" cy="123086"/>
            </a:xfrm>
            <a:custGeom>
              <a:avLst/>
              <a:gdLst/>
              <a:ahLst/>
              <a:cxnLst/>
              <a:rect l="l" t="t" r="r" b="b"/>
              <a:pathLst>
                <a:path w="2697" h="2737" extrusionOk="0">
                  <a:moveTo>
                    <a:pt x="48" y="0"/>
                  </a:moveTo>
                  <a:cubicBezTo>
                    <a:pt x="35" y="0"/>
                    <a:pt x="18" y="7"/>
                    <a:pt x="7" y="17"/>
                  </a:cubicBezTo>
                  <a:cubicBezTo>
                    <a:pt x="4" y="20"/>
                    <a:pt x="4" y="24"/>
                    <a:pt x="1" y="24"/>
                  </a:cubicBezTo>
                  <a:lnTo>
                    <a:pt x="38" y="51"/>
                  </a:lnTo>
                  <a:lnTo>
                    <a:pt x="76" y="78"/>
                  </a:lnTo>
                  <a:cubicBezTo>
                    <a:pt x="68" y="88"/>
                    <a:pt x="59" y="92"/>
                    <a:pt x="52" y="92"/>
                  </a:cubicBezTo>
                  <a:cubicBezTo>
                    <a:pt x="170" y="109"/>
                    <a:pt x="902" y="911"/>
                    <a:pt x="1432" y="1496"/>
                  </a:cubicBezTo>
                  <a:cubicBezTo>
                    <a:pt x="2350" y="2499"/>
                    <a:pt x="2585" y="2737"/>
                    <a:pt x="2679" y="2737"/>
                  </a:cubicBezTo>
                  <a:cubicBezTo>
                    <a:pt x="2687" y="2737"/>
                    <a:pt x="2693" y="2737"/>
                    <a:pt x="2697" y="2733"/>
                  </a:cubicBezTo>
                  <a:lnTo>
                    <a:pt x="2666" y="2649"/>
                  </a:lnTo>
                  <a:lnTo>
                    <a:pt x="2679" y="2649"/>
                  </a:lnTo>
                  <a:cubicBezTo>
                    <a:pt x="2582" y="2622"/>
                    <a:pt x="1983" y="1965"/>
                    <a:pt x="1500" y="1434"/>
                  </a:cubicBezTo>
                  <a:cubicBezTo>
                    <a:pt x="660" y="513"/>
                    <a:pt x="225" y="51"/>
                    <a:pt x="76" y="3"/>
                  </a:cubicBezTo>
                  <a:cubicBezTo>
                    <a:pt x="65" y="3"/>
                    <a:pt x="59" y="0"/>
                    <a:pt x="52" y="0"/>
                  </a:cubicBezTo>
                  <a:close/>
                </a:path>
              </a:pathLst>
            </a:custGeom>
            <a:solidFill>
              <a:srgbClr val="45818E"/>
            </a:solidFill>
            <a:ln>
              <a:noFill/>
            </a:ln>
            <a:effectLst>
              <a:outerShdw blurRad="400050" dist="1714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64"/>
        <p:cNvGrpSpPr/>
        <p:nvPr/>
      </p:nvGrpSpPr>
      <p:grpSpPr>
        <a:xfrm>
          <a:off x="0" y="0"/>
          <a:ext cx="0" cy="0"/>
          <a:chOff x="0" y="0"/>
          <a:chExt cx="0" cy="0"/>
        </a:xfrm>
      </p:grpSpPr>
      <p:grpSp>
        <p:nvGrpSpPr>
          <p:cNvPr id="2465" name="Google Shape;2465;p72"/>
          <p:cNvGrpSpPr/>
          <p:nvPr/>
        </p:nvGrpSpPr>
        <p:grpSpPr>
          <a:xfrm>
            <a:off x="1482025" y="685849"/>
            <a:ext cx="6349960" cy="3841346"/>
            <a:chOff x="1482025" y="685849"/>
            <a:chExt cx="6349960" cy="3841346"/>
          </a:xfrm>
        </p:grpSpPr>
        <p:sp>
          <p:nvSpPr>
            <p:cNvPr id="2466" name="Google Shape;2466;p72"/>
            <p:cNvSpPr/>
            <p:nvPr/>
          </p:nvSpPr>
          <p:spPr>
            <a:xfrm>
              <a:off x="7611659" y="2666170"/>
              <a:ext cx="84963" cy="84965"/>
            </a:xfrm>
            <a:custGeom>
              <a:avLst/>
              <a:gdLst/>
              <a:ahLst/>
              <a:cxnLst/>
              <a:rect l="l" t="t" r="r" b="b"/>
              <a:pathLst>
                <a:path w="1062" h="1062" extrusionOk="0">
                  <a:moveTo>
                    <a:pt x="529" y="1"/>
                  </a:moveTo>
                  <a:cubicBezTo>
                    <a:pt x="238" y="1"/>
                    <a:pt x="1" y="238"/>
                    <a:pt x="1" y="529"/>
                  </a:cubicBezTo>
                  <a:cubicBezTo>
                    <a:pt x="1" y="824"/>
                    <a:pt x="238" y="1061"/>
                    <a:pt x="529" y="1061"/>
                  </a:cubicBezTo>
                  <a:cubicBezTo>
                    <a:pt x="824" y="1061"/>
                    <a:pt x="1061" y="824"/>
                    <a:pt x="1061" y="529"/>
                  </a:cubicBezTo>
                  <a:cubicBezTo>
                    <a:pt x="1061" y="238"/>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2"/>
            <p:cNvSpPr/>
            <p:nvPr/>
          </p:nvSpPr>
          <p:spPr>
            <a:xfrm>
              <a:off x="1997162" y="4252315"/>
              <a:ext cx="84963" cy="84965"/>
            </a:xfrm>
            <a:custGeom>
              <a:avLst/>
              <a:gdLst/>
              <a:ahLst/>
              <a:cxnLst/>
              <a:rect l="l" t="t" r="r" b="b"/>
              <a:pathLst>
                <a:path w="1062" h="1062" extrusionOk="0">
                  <a:moveTo>
                    <a:pt x="529" y="1"/>
                  </a:moveTo>
                  <a:cubicBezTo>
                    <a:pt x="238" y="1"/>
                    <a:pt x="1" y="239"/>
                    <a:pt x="1" y="529"/>
                  </a:cubicBezTo>
                  <a:cubicBezTo>
                    <a:pt x="1" y="824"/>
                    <a:pt x="238" y="1061"/>
                    <a:pt x="529" y="1061"/>
                  </a:cubicBezTo>
                  <a:cubicBezTo>
                    <a:pt x="824" y="1061"/>
                    <a:pt x="1061" y="824"/>
                    <a:pt x="1061" y="529"/>
                  </a:cubicBezTo>
                  <a:cubicBezTo>
                    <a:pt x="1061" y="239"/>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2"/>
            <p:cNvSpPr/>
            <p:nvPr/>
          </p:nvSpPr>
          <p:spPr>
            <a:xfrm>
              <a:off x="7276849" y="3895901"/>
              <a:ext cx="66162" cy="65924"/>
            </a:xfrm>
            <a:custGeom>
              <a:avLst/>
              <a:gdLst/>
              <a:ahLst/>
              <a:cxnLst/>
              <a:rect l="l" t="t" r="r" b="b"/>
              <a:pathLst>
                <a:path w="827" h="824" extrusionOk="0">
                  <a:moveTo>
                    <a:pt x="413" y="0"/>
                  </a:moveTo>
                  <a:cubicBezTo>
                    <a:pt x="185" y="0"/>
                    <a:pt x="1" y="184"/>
                    <a:pt x="1" y="411"/>
                  </a:cubicBezTo>
                  <a:cubicBezTo>
                    <a:pt x="1" y="639"/>
                    <a:pt x="185" y="823"/>
                    <a:pt x="413" y="823"/>
                  </a:cubicBezTo>
                  <a:cubicBezTo>
                    <a:pt x="643" y="823"/>
                    <a:pt x="827" y="639"/>
                    <a:pt x="827" y="411"/>
                  </a:cubicBezTo>
                  <a:cubicBezTo>
                    <a:pt x="827" y="184"/>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2"/>
            <p:cNvSpPr/>
            <p:nvPr/>
          </p:nvSpPr>
          <p:spPr>
            <a:xfrm>
              <a:off x="7104763" y="4303998"/>
              <a:ext cx="66242" cy="66164"/>
            </a:xfrm>
            <a:custGeom>
              <a:avLst/>
              <a:gdLst/>
              <a:ahLst/>
              <a:cxnLst/>
              <a:rect l="l" t="t" r="r" b="b"/>
              <a:pathLst>
                <a:path w="828" h="827" extrusionOk="0">
                  <a:moveTo>
                    <a:pt x="413" y="0"/>
                  </a:moveTo>
                  <a:cubicBezTo>
                    <a:pt x="185" y="0"/>
                    <a:pt x="1" y="187"/>
                    <a:pt x="1" y="415"/>
                  </a:cubicBezTo>
                  <a:cubicBezTo>
                    <a:pt x="1" y="643"/>
                    <a:pt x="185" y="827"/>
                    <a:pt x="413" y="827"/>
                  </a:cubicBezTo>
                  <a:cubicBezTo>
                    <a:pt x="643" y="827"/>
                    <a:pt x="827" y="643"/>
                    <a:pt x="827" y="415"/>
                  </a:cubicBezTo>
                  <a:cubicBezTo>
                    <a:pt x="827" y="187"/>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2"/>
            <p:cNvSpPr/>
            <p:nvPr/>
          </p:nvSpPr>
          <p:spPr>
            <a:xfrm>
              <a:off x="1654671" y="1136268"/>
              <a:ext cx="66162" cy="66164"/>
            </a:xfrm>
            <a:custGeom>
              <a:avLst/>
              <a:gdLst/>
              <a:ahLst/>
              <a:cxnLst/>
              <a:rect l="l" t="t" r="r" b="b"/>
              <a:pathLst>
                <a:path w="827" h="827" extrusionOk="0">
                  <a:moveTo>
                    <a:pt x="411" y="0"/>
                  </a:moveTo>
                  <a:cubicBezTo>
                    <a:pt x="184" y="0"/>
                    <a:pt x="0" y="184"/>
                    <a:pt x="0" y="412"/>
                  </a:cubicBezTo>
                  <a:cubicBezTo>
                    <a:pt x="0" y="642"/>
                    <a:pt x="184" y="826"/>
                    <a:pt x="411" y="826"/>
                  </a:cubicBezTo>
                  <a:cubicBezTo>
                    <a:pt x="639" y="826"/>
                    <a:pt x="826" y="642"/>
                    <a:pt x="826" y="412"/>
                  </a:cubicBezTo>
                  <a:cubicBezTo>
                    <a:pt x="826" y="184"/>
                    <a:pt x="639"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2"/>
            <p:cNvSpPr/>
            <p:nvPr/>
          </p:nvSpPr>
          <p:spPr>
            <a:xfrm>
              <a:off x="7429653" y="1307235"/>
              <a:ext cx="91603" cy="91606"/>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2"/>
            <p:cNvSpPr/>
            <p:nvPr/>
          </p:nvSpPr>
          <p:spPr>
            <a:xfrm>
              <a:off x="4522361" y="707530"/>
              <a:ext cx="91603" cy="91606"/>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2"/>
            <p:cNvSpPr/>
            <p:nvPr/>
          </p:nvSpPr>
          <p:spPr>
            <a:xfrm>
              <a:off x="1632190" y="1561965"/>
              <a:ext cx="111123" cy="110887"/>
            </a:xfrm>
            <a:custGeom>
              <a:avLst/>
              <a:gdLst/>
              <a:ahLst/>
              <a:cxnLst/>
              <a:rect l="l" t="t" r="r" b="b"/>
              <a:pathLst>
                <a:path w="1389" h="1386" extrusionOk="0">
                  <a:moveTo>
                    <a:pt x="692" y="1"/>
                  </a:moveTo>
                  <a:cubicBezTo>
                    <a:pt x="311" y="1"/>
                    <a:pt x="0" y="309"/>
                    <a:pt x="0" y="694"/>
                  </a:cubicBezTo>
                  <a:cubicBezTo>
                    <a:pt x="0" y="1075"/>
                    <a:pt x="311" y="1386"/>
                    <a:pt x="692" y="1386"/>
                  </a:cubicBezTo>
                  <a:cubicBezTo>
                    <a:pt x="1077" y="1386"/>
                    <a:pt x="1388" y="1075"/>
                    <a:pt x="1388" y="694"/>
                  </a:cubicBezTo>
                  <a:cubicBezTo>
                    <a:pt x="1388" y="309"/>
                    <a:pt x="1077" y="1"/>
                    <a:pt x="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2"/>
            <p:cNvSpPr/>
            <p:nvPr/>
          </p:nvSpPr>
          <p:spPr>
            <a:xfrm>
              <a:off x="2090525" y="1077065"/>
              <a:ext cx="41841" cy="41603"/>
            </a:xfrm>
            <a:custGeom>
              <a:avLst/>
              <a:gdLst/>
              <a:ahLst/>
              <a:cxnLst/>
              <a:rect l="l" t="t" r="r" b="b"/>
              <a:pathLst>
                <a:path w="523" h="520" extrusionOk="0">
                  <a:moveTo>
                    <a:pt x="262" y="1"/>
                  </a:moveTo>
                  <a:cubicBezTo>
                    <a:pt x="118" y="1"/>
                    <a:pt x="1" y="115"/>
                    <a:pt x="1" y="258"/>
                  </a:cubicBezTo>
                  <a:cubicBezTo>
                    <a:pt x="1" y="402"/>
                    <a:pt x="118" y="519"/>
                    <a:pt x="262" y="519"/>
                  </a:cubicBezTo>
                  <a:cubicBezTo>
                    <a:pt x="406" y="519"/>
                    <a:pt x="523" y="402"/>
                    <a:pt x="523" y="258"/>
                  </a:cubicBezTo>
                  <a:cubicBezTo>
                    <a:pt x="523" y="115"/>
                    <a:pt x="406" y="1"/>
                    <a:pt x="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2"/>
            <p:cNvSpPr/>
            <p:nvPr/>
          </p:nvSpPr>
          <p:spPr>
            <a:xfrm>
              <a:off x="7248208" y="1067225"/>
              <a:ext cx="75282" cy="69044"/>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2"/>
            <p:cNvSpPr/>
            <p:nvPr/>
          </p:nvSpPr>
          <p:spPr>
            <a:xfrm>
              <a:off x="2265330" y="4417282"/>
              <a:ext cx="75282" cy="69044"/>
            </a:xfrm>
            <a:custGeom>
              <a:avLst/>
              <a:gdLst/>
              <a:ahLst/>
              <a:cxnLst/>
              <a:rect l="l" t="t" r="r" b="b"/>
              <a:pathLst>
                <a:path w="941" h="863" extrusionOk="0">
                  <a:moveTo>
                    <a:pt x="475" y="1"/>
                  </a:moveTo>
                  <a:cubicBezTo>
                    <a:pt x="274" y="1"/>
                    <a:pt x="95" y="139"/>
                    <a:pt x="51" y="341"/>
                  </a:cubicBezTo>
                  <a:cubicBezTo>
                    <a:pt x="0" y="575"/>
                    <a:pt x="147" y="803"/>
                    <a:pt x="382" y="852"/>
                  </a:cubicBezTo>
                  <a:cubicBezTo>
                    <a:pt x="412" y="859"/>
                    <a:pt x="442" y="862"/>
                    <a:pt x="472" y="862"/>
                  </a:cubicBezTo>
                  <a:cubicBezTo>
                    <a:pt x="670" y="862"/>
                    <a:pt x="849" y="722"/>
                    <a:pt x="890" y="522"/>
                  </a:cubicBezTo>
                  <a:cubicBezTo>
                    <a:pt x="940" y="287"/>
                    <a:pt x="794" y="60"/>
                    <a:pt x="562" y="9"/>
                  </a:cubicBezTo>
                  <a:cubicBezTo>
                    <a:pt x="533" y="4"/>
                    <a:pt x="504" y="1"/>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2"/>
            <p:cNvSpPr/>
            <p:nvPr/>
          </p:nvSpPr>
          <p:spPr>
            <a:xfrm>
              <a:off x="1865238" y="685849"/>
              <a:ext cx="5522493" cy="3773276"/>
            </a:xfrm>
            <a:custGeom>
              <a:avLst/>
              <a:gdLst/>
              <a:ahLst/>
              <a:cxnLst/>
              <a:rect l="l" t="t" r="r" b="b"/>
              <a:pathLst>
                <a:path w="69029" h="47163" extrusionOk="0">
                  <a:moveTo>
                    <a:pt x="49721" y="1"/>
                  </a:moveTo>
                  <a:cubicBezTo>
                    <a:pt x="45687" y="1"/>
                    <a:pt x="41583" y="1235"/>
                    <a:pt x="37957" y="3081"/>
                  </a:cubicBezTo>
                  <a:cubicBezTo>
                    <a:pt x="34762" y="4714"/>
                    <a:pt x="31698" y="6871"/>
                    <a:pt x="28119" y="7346"/>
                  </a:cubicBezTo>
                  <a:cubicBezTo>
                    <a:pt x="27557" y="7420"/>
                    <a:pt x="26998" y="7453"/>
                    <a:pt x="26440" y="7453"/>
                  </a:cubicBezTo>
                  <a:cubicBezTo>
                    <a:pt x="24560" y="7453"/>
                    <a:pt x="22694" y="7106"/>
                    <a:pt x="20823" y="6922"/>
                  </a:cubicBezTo>
                  <a:cubicBezTo>
                    <a:pt x="19960" y="6838"/>
                    <a:pt x="19084" y="6794"/>
                    <a:pt x="18201" y="6794"/>
                  </a:cubicBezTo>
                  <a:cubicBezTo>
                    <a:pt x="13150" y="6797"/>
                    <a:pt x="7908" y="8210"/>
                    <a:pt x="4382" y="11548"/>
                  </a:cubicBezTo>
                  <a:cubicBezTo>
                    <a:pt x="1720" y="14063"/>
                    <a:pt x="285" y="17468"/>
                    <a:pt x="121" y="20803"/>
                  </a:cubicBezTo>
                  <a:cubicBezTo>
                    <a:pt x="1" y="23245"/>
                    <a:pt x="466" y="25911"/>
                    <a:pt x="1583" y="28092"/>
                  </a:cubicBezTo>
                  <a:cubicBezTo>
                    <a:pt x="2837" y="30540"/>
                    <a:pt x="5858" y="32608"/>
                    <a:pt x="4924" y="35354"/>
                  </a:cubicBezTo>
                  <a:cubicBezTo>
                    <a:pt x="4915" y="35388"/>
                    <a:pt x="4901" y="35425"/>
                    <a:pt x="4891" y="35458"/>
                  </a:cubicBezTo>
                  <a:cubicBezTo>
                    <a:pt x="3731" y="38967"/>
                    <a:pt x="6417" y="42422"/>
                    <a:pt x="9909" y="42422"/>
                  </a:cubicBezTo>
                  <a:cubicBezTo>
                    <a:pt x="10257" y="42422"/>
                    <a:pt x="10615" y="42386"/>
                    <a:pt x="10979" y="42315"/>
                  </a:cubicBezTo>
                  <a:cubicBezTo>
                    <a:pt x="13826" y="41744"/>
                    <a:pt x="16716" y="41459"/>
                    <a:pt x="19599" y="41459"/>
                  </a:cubicBezTo>
                  <a:cubicBezTo>
                    <a:pt x="23289" y="41459"/>
                    <a:pt x="26972" y="41924"/>
                    <a:pt x="30564" y="42851"/>
                  </a:cubicBezTo>
                  <a:lnTo>
                    <a:pt x="46758" y="47035"/>
                  </a:lnTo>
                  <a:cubicBezTo>
                    <a:pt x="47584" y="47118"/>
                    <a:pt x="48410" y="47163"/>
                    <a:pt x="49236" y="47163"/>
                  </a:cubicBezTo>
                  <a:cubicBezTo>
                    <a:pt x="55512" y="47163"/>
                    <a:pt x="61579" y="44700"/>
                    <a:pt x="66095" y="40248"/>
                  </a:cubicBezTo>
                  <a:cubicBezTo>
                    <a:pt x="67807" y="37622"/>
                    <a:pt x="69029" y="36007"/>
                    <a:pt x="68915" y="31016"/>
                  </a:cubicBezTo>
                  <a:cubicBezTo>
                    <a:pt x="68798" y="26009"/>
                    <a:pt x="62814" y="19723"/>
                    <a:pt x="61931" y="17615"/>
                  </a:cubicBezTo>
                  <a:cubicBezTo>
                    <a:pt x="61057" y="15538"/>
                    <a:pt x="63276" y="11481"/>
                    <a:pt x="62924" y="9260"/>
                  </a:cubicBezTo>
                  <a:cubicBezTo>
                    <a:pt x="62148" y="4356"/>
                    <a:pt x="57559" y="867"/>
                    <a:pt x="52140" y="158"/>
                  </a:cubicBezTo>
                  <a:cubicBezTo>
                    <a:pt x="51340" y="51"/>
                    <a:pt x="50531" y="1"/>
                    <a:pt x="497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2"/>
            <p:cNvSpPr/>
            <p:nvPr/>
          </p:nvSpPr>
          <p:spPr>
            <a:xfrm>
              <a:off x="6973959" y="1770214"/>
              <a:ext cx="858027" cy="682523"/>
            </a:xfrm>
            <a:custGeom>
              <a:avLst/>
              <a:gdLst/>
              <a:ahLst/>
              <a:cxnLst/>
              <a:rect l="l" t="t" r="r" b="b"/>
              <a:pathLst>
                <a:path w="10725" h="8531" extrusionOk="0">
                  <a:moveTo>
                    <a:pt x="5102" y="1"/>
                  </a:moveTo>
                  <a:cubicBezTo>
                    <a:pt x="3336" y="1"/>
                    <a:pt x="1519" y="586"/>
                    <a:pt x="924" y="1918"/>
                  </a:cubicBezTo>
                  <a:cubicBezTo>
                    <a:pt x="1" y="3975"/>
                    <a:pt x="3175" y="5526"/>
                    <a:pt x="4529" y="7329"/>
                  </a:cubicBezTo>
                  <a:cubicBezTo>
                    <a:pt x="5175" y="8186"/>
                    <a:pt x="5888" y="8530"/>
                    <a:pt x="6584" y="8530"/>
                  </a:cubicBezTo>
                  <a:cubicBezTo>
                    <a:pt x="7921" y="8530"/>
                    <a:pt x="9196" y="7249"/>
                    <a:pt x="9801" y="5895"/>
                  </a:cubicBezTo>
                  <a:cubicBezTo>
                    <a:pt x="10725" y="3837"/>
                    <a:pt x="9801" y="1422"/>
                    <a:pt x="7744" y="502"/>
                  </a:cubicBezTo>
                  <a:cubicBezTo>
                    <a:pt x="7018" y="175"/>
                    <a:pt x="6068" y="1"/>
                    <a:pt x="5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2"/>
            <p:cNvSpPr/>
            <p:nvPr/>
          </p:nvSpPr>
          <p:spPr>
            <a:xfrm>
              <a:off x="1482025" y="3212353"/>
              <a:ext cx="679301" cy="615958"/>
            </a:xfrm>
            <a:custGeom>
              <a:avLst/>
              <a:gdLst/>
              <a:ahLst/>
              <a:cxnLst/>
              <a:rect l="l" t="t" r="r" b="b"/>
              <a:pathLst>
                <a:path w="8491" h="7699" extrusionOk="0">
                  <a:moveTo>
                    <a:pt x="4102" y="1"/>
                  </a:moveTo>
                  <a:cubicBezTo>
                    <a:pt x="3038" y="1"/>
                    <a:pt x="1990" y="322"/>
                    <a:pt x="1348" y="1095"/>
                  </a:cubicBezTo>
                  <a:cubicBezTo>
                    <a:pt x="0" y="2710"/>
                    <a:pt x="2031" y="4550"/>
                    <a:pt x="2556" y="6310"/>
                  </a:cubicBezTo>
                  <a:cubicBezTo>
                    <a:pt x="2854" y="7310"/>
                    <a:pt x="3446" y="7698"/>
                    <a:pt x="4135" y="7698"/>
                  </a:cubicBezTo>
                  <a:cubicBezTo>
                    <a:pt x="5138" y="7698"/>
                    <a:pt x="6343" y="6875"/>
                    <a:pt x="7142" y="5918"/>
                  </a:cubicBezTo>
                  <a:cubicBezTo>
                    <a:pt x="8487" y="4299"/>
                    <a:pt x="8490" y="2085"/>
                    <a:pt x="7149" y="964"/>
                  </a:cubicBezTo>
                  <a:cubicBezTo>
                    <a:pt x="6446" y="382"/>
                    <a:pt x="5266" y="1"/>
                    <a:pt x="4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2"/>
            <p:cNvSpPr/>
            <p:nvPr/>
          </p:nvSpPr>
          <p:spPr>
            <a:xfrm>
              <a:off x="2379814" y="1333076"/>
              <a:ext cx="4592864" cy="3194120"/>
            </a:xfrm>
            <a:custGeom>
              <a:avLst/>
              <a:gdLst/>
              <a:ahLst/>
              <a:cxnLst/>
              <a:rect l="l" t="t" r="r" b="b"/>
              <a:pathLst>
                <a:path w="57409" h="39924" extrusionOk="0">
                  <a:moveTo>
                    <a:pt x="41442" y="1"/>
                  </a:moveTo>
                  <a:cubicBezTo>
                    <a:pt x="40809" y="1"/>
                    <a:pt x="40177" y="37"/>
                    <a:pt x="39550" y="109"/>
                  </a:cubicBezTo>
                  <a:cubicBezTo>
                    <a:pt x="35241" y="597"/>
                    <a:pt x="30969" y="3304"/>
                    <a:pt x="26644" y="3304"/>
                  </a:cubicBezTo>
                  <a:cubicBezTo>
                    <a:pt x="26399" y="3304"/>
                    <a:pt x="26154" y="3295"/>
                    <a:pt x="25908" y="3277"/>
                  </a:cubicBezTo>
                  <a:cubicBezTo>
                    <a:pt x="23814" y="3120"/>
                    <a:pt x="21881" y="2180"/>
                    <a:pt x="19898" y="1501"/>
                  </a:cubicBezTo>
                  <a:cubicBezTo>
                    <a:pt x="17859" y="802"/>
                    <a:pt x="15655" y="398"/>
                    <a:pt x="13483" y="398"/>
                  </a:cubicBezTo>
                  <a:cubicBezTo>
                    <a:pt x="10616" y="398"/>
                    <a:pt x="7802" y="1102"/>
                    <a:pt x="5494" y="2762"/>
                  </a:cubicBezTo>
                  <a:cubicBezTo>
                    <a:pt x="2888" y="4632"/>
                    <a:pt x="1162" y="7572"/>
                    <a:pt x="507" y="10686"/>
                  </a:cubicBezTo>
                  <a:cubicBezTo>
                    <a:pt x="28" y="12968"/>
                    <a:pt x="1" y="15570"/>
                    <a:pt x="593" y="17834"/>
                  </a:cubicBezTo>
                  <a:cubicBezTo>
                    <a:pt x="1256" y="20380"/>
                    <a:pt x="2329" y="22601"/>
                    <a:pt x="2245" y="25314"/>
                  </a:cubicBezTo>
                  <a:cubicBezTo>
                    <a:pt x="2159" y="28181"/>
                    <a:pt x="1580" y="30659"/>
                    <a:pt x="2078" y="33589"/>
                  </a:cubicBezTo>
                  <a:cubicBezTo>
                    <a:pt x="2736" y="37451"/>
                    <a:pt x="6385" y="39923"/>
                    <a:pt x="11969" y="39923"/>
                  </a:cubicBezTo>
                  <a:cubicBezTo>
                    <a:pt x="14052" y="39923"/>
                    <a:pt x="16405" y="39579"/>
                    <a:pt x="18971" y="38835"/>
                  </a:cubicBezTo>
                  <a:cubicBezTo>
                    <a:pt x="22988" y="37671"/>
                    <a:pt x="27153" y="37012"/>
                    <a:pt x="31330" y="36875"/>
                  </a:cubicBezTo>
                  <a:cubicBezTo>
                    <a:pt x="31630" y="36865"/>
                    <a:pt x="31928" y="36860"/>
                    <a:pt x="32226" y="36860"/>
                  </a:cubicBezTo>
                  <a:cubicBezTo>
                    <a:pt x="35807" y="36860"/>
                    <a:pt x="39244" y="37524"/>
                    <a:pt x="42815" y="37852"/>
                  </a:cubicBezTo>
                  <a:cubicBezTo>
                    <a:pt x="43587" y="37922"/>
                    <a:pt x="44369" y="37965"/>
                    <a:pt x="45149" y="37965"/>
                  </a:cubicBezTo>
                  <a:cubicBezTo>
                    <a:pt x="47133" y="37965"/>
                    <a:pt x="49109" y="37687"/>
                    <a:pt x="50909" y="36881"/>
                  </a:cubicBezTo>
                  <a:cubicBezTo>
                    <a:pt x="53291" y="35817"/>
                    <a:pt x="55248" y="33834"/>
                    <a:pt x="56278" y="31435"/>
                  </a:cubicBezTo>
                  <a:cubicBezTo>
                    <a:pt x="57312" y="29037"/>
                    <a:pt x="57409" y="26254"/>
                    <a:pt x="56543" y="23792"/>
                  </a:cubicBezTo>
                  <a:cubicBezTo>
                    <a:pt x="55873" y="21879"/>
                    <a:pt x="54649" y="20156"/>
                    <a:pt x="54275" y="18163"/>
                  </a:cubicBezTo>
                  <a:cubicBezTo>
                    <a:pt x="53826" y="15801"/>
                    <a:pt x="54629" y="13383"/>
                    <a:pt x="54545" y="10981"/>
                  </a:cubicBezTo>
                  <a:cubicBezTo>
                    <a:pt x="54425" y="7512"/>
                    <a:pt x="52381" y="4254"/>
                    <a:pt x="49501" y="2320"/>
                  </a:cubicBezTo>
                  <a:cubicBezTo>
                    <a:pt x="47142" y="738"/>
                    <a:pt x="44290" y="1"/>
                    <a:pt x="41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2"/>
            <p:cNvSpPr/>
            <p:nvPr/>
          </p:nvSpPr>
          <p:spPr>
            <a:xfrm>
              <a:off x="3793938" y="753292"/>
              <a:ext cx="601059" cy="398585"/>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72"/>
          <p:cNvGrpSpPr/>
          <p:nvPr/>
        </p:nvGrpSpPr>
        <p:grpSpPr>
          <a:xfrm>
            <a:off x="1901079" y="980181"/>
            <a:ext cx="5677699" cy="3438377"/>
            <a:chOff x="1901079" y="980181"/>
            <a:chExt cx="5677699" cy="3438377"/>
          </a:xfrm>
        </p:grpSpPr>
        <p:grpSp>
          <p:nvGrpSpPr>
            <p:cNvPr id="2483" name="Google Shape;2483;p72"/>
            <p:cNvGrpSpPr/>
            <p:nvPr/>
          </p:nvGrpSpPr>
          <p:grpSpPr>
            <a:xfrm>
              <a:off x="1901079" y="2102787"/>
              <a:ext cx="1374043" cy="733158"/>
              <a:chOff x="1901079" y="2102787"/>
              <a:chExt cx="1374043" cy="733158"/>
            </a:xfrm>
          </p:grpSpPr>
          <p:grpSp>
            <p:nvGrpSpPr>
              <p:cNvPr id="2484" name="Google Shape;2484;p72"/>
              <p:cNvGrpSpPr/>
              <p:nvPr/>
            </p:nvGrpSpPr>
            <p:grpSpPr>
              <a:xfrm>
                <a:off x="1901079" y="2476723"/>
                <a:ext cx="916429" cy="359222"/>
                <a:chOff x="1901079" y="2476723"/>
                <a:chExt cx="916429" cy="359222"/>
              </a:xfrm>
            </p:grpSpPr>
            <p:sp>
              <p:nvSpPr>
                <p:cNvPr id="2485" name="Google Shape;2485;p72"/>
                <p:cNvSpPr/>
                <p:nvPr/>
              </p:nvSpPr>
              <p:spPr>
                <a:xfrm>
                  <a:off x="1901079" y="2476723"/>
                  <a:ext cx="916429" cy="359222"/>
                </a:xfrm>
                <a:custGeom>
                  <a:avLst/>
                  <a:gdLst/>
                  <a:ahLst/>
                  <a:cxnLst/>
                  <a:rect l="l" t="t" r="r" b="b"/>
                  <a:pathLst>
                    <a:path w="11455" h="4490" extrusionOk="0">
                      <a:moveTo>
                        <a:pt x="9798" y="0"/>
                      </a:moveTo>
                      <a:cubicBezTo>
                        <a:pt x="9710" y="0"/>
                        <a:pt x="9620" y="8"/>
                        <a:pt x="9531" y="24"/>
                      </a:cubicBezTo>
                      <a:lnTo>
                        <a:pt x="1396" y="1439"/>
                      </a:lnTo>
                      <a:cubicBezTo>
                        <a:pt x="559" y="1583"/>
                        <a:pt x="1" y="2379"/>
                        <a:pt x="148" y="3215"/>
                      </a:cubicBezTo>
                      <a:cubicBezTo>
                        <a:pt x="277" y="3962"/>
                        <a:pt x="925" y="4490"/>
                        <a:pt x="1657" y="4490"/>
                      </a:cubicBezTo>
                      <a:cubicBezTo>
                        <a:pt x="1745" y="4490"/>
                        <a:pt x="1835" y="4482"/>
                        <a:pt x="1924" y="4467"/>
                      </a:cubicBezTo>
                      <a:lnTo>
                        <a:pt x="8628" y="3302"/>
                      </a:lnTo>
                      <a:lnTo>
                        <a:pt x="10056" y="3051"/>
                      </a:lnTo>
                      <a:cubicBezTo>
                        <a:pt x="10892" y="2907"/>
                        <a:pt x="11454" y="2111"/>
                        <a:pt x="11307" y="1275"/>
                      </a:cubicBezTo>
                      <a:cubicBezTo>
                        <a:pt x="11178" y="528"/>
                        <a:pt x="10530"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72"/>
                <p:cNvSpPr/>
                <p:nvPr/>
              </p:nvSpPr>
              <p:spPr>
                <a:xfrm>
                  <a:off x="2175407" y="2651930"/>
                  <a:ext cx="417533" cy="80405"/>
                </a:xfrm>
                <a:custGeom>
                  <a:avLst/>
                  <a:gdLst/>
                  <a:ahLst/>
                  <a:cxnLst/>
                  <a:rect l="l" t="t" r="r" b="b"/>
                  <a:pathLst>
                    <a:path w="5219" h="1005" extrusionOk="0">
                      <a:moveTo>
                        <a:pt x="5156" y="0"/>
                      </a:moveTo>
                      <a:cubicBezTo>
                        <a:pt x="5152" y="0"/>
                        <a:pt x="5149" y="1"/>
                        <a:pt x="5145" y="1"/>
                      </a:cubicBezTo>
                      <a:lnTo>
                        <a:pt x="54" y="888"/>
                      </a:lnTo>
                      <a:cubicBezTo>
                        <a:pt x="21" y="895"/>
                        <a:pt x="0" y="925"/>
                        <a:pt x="7" y="955"/>
                      </a:cubicBezTo>
                      <a:cubicBezTo>
                        <a:pt x="11" y="985"/>
                        <a:pt x="37" y="1005"/>
                        <a:pt x="64" y="1005"/>
                      </a:cubicBezTo>
                      <a:lnTo>
                        <a:pt x="74" y="1005"/>
                      </a:lnTo>
                      <a:lnTo>
                        <a:pt x="5165" y="119"/>
                      </a:lnTo>
                      <a:cubicBezTo>
                        <a:pt x="5199" y="112"/>
                        <a:pt x="5219" y="82"/>
                        <a:pt x="5215" y="49"/>
                      </a:cubicBezTo>
                      <a:cubicBezTo>
                        <a:pt x="5210" y="22"/>
                        <a:pt x="5185" y="0"/>
                        <a:pt x="5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2"/>
                <p:cNvSpPr/>
                <p:nvPr/>
              </p:nvSpPr>
              <p:spPr>
                <a:xfrm>
                  <a:off x="2034123" y="2607528"/>
                  <a:ext cx="400733" cy="77525"/>
                </a:xfrm>
                <a:custGeom>
                  <a:avLst/>
                  <a:gdLst/>
                  <a:ahLst/>
                  <a:cxnLst/>
                  <a:rect l="l" t="t" r="r" b="b"/>
                  <a:pathLst>
                    <a:path w="5009" h="969" extrusionOk="0">
                      <a:moveTo>
                        <a:pt x="4947" y="0"/>
                      </a:moveTo>
                      <a:cubicBezTo>
                        <a:pt x="4943" y="0"/>
                        <a:pt x="4938" y="1"/>
                        <a:pt x="4934" y="2"/>
                      </a:cubicBezTo>
                      <a:lnTo>
                        <a:pt x="54" y="851"/>
                      </a:lnTo>
                      <a:cubicBezTo>
                        <a:pt x="20" y="857"/>
                        <a:pt x="0" y="888"/>
                        <a:pt x="7" y="918"/>
                      </a:cubicBezTo>
                      <a:cubicBezTo>
                        <a:pt x="11" y="948"/>
                        <a:pt x="34" y="968"/>
                        <a:pt x="64" y="968"/>
                      </a:cubicBezTo>
                      <a:lnTo>
                        <a:pt x="74" y="968"/>
                      </a:lnTo>
                      <a:lnTo>
                        <a:pt x="4954" y="118"/>
                      </a:lnTo>
                      <a:cubicBezTo>
                        <a:pt x="4988" y="112"/>
                        <a:pt x="5008" y="82"/>
                        <a:pt x="5001" y="51"/>
                      </a:cubicBezTo>
                      <a:cubicBezTo>
                        <a:pt x="4998" y="22"/>
                        <a:pt x="4975" y="0"/>
                        <a:pt x="4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72"/>
                <p:cNvSpPr/>
                <p:nvPr/>
              </p:nvSpPr>
              <p:spPr>
                <a:xfrm>
                  <a:off x="2473257" y="2572727"/>
                  <a:ext cx="161925" cy="36002"/>
                </a:xfrm>
                <a:custGeom>
                  <a:avLst/>
                  <a:gdLst/>
                  <a:ahLst/>
                  <a:cxnLst/>
                  <a:rect l="l" t="t" r="r" b="b"/>
                  <a:pathLst>
                    <a:path w="2024" h="450" extrusionOk="0">
                      <a:moveTo>
                        <a:pt x="1961" y="0"/>
                      </a:moveTo>
                      <a:cubicBezTo>
                        <a:pt x="1958" y="0"/>
                        <a:pt x="1954" y="1"/>
                        <a:pt x="1951" y="2"/>
                      </a:cubicBezTo>
                      <a:lnTo>
                        <a:pt x="54" y="332"/>
                      </a:lnTo>
                      <a:cubicBezTo>
                        <a:pt x="21" y="336"/>
                        <a:pt x="1" y="366"/>
                        <a:pt x="7" y="400"/>
                      </a:cubicBezTo>
                      <a:cubicBezTo>
                        <a:pt x="11" y="426"/>
                        <a:pt x="34" y="449"/>
                        <a:pt x="64" y="449"/>
                      </a:cubicBezTo>
                      <a:cubicBezTo>
                        <a:pt x="68" y="449"/>
                        <a:pt x="71" y="446"/>
                        <a:pt x="74" y="446"/>
                      </a:cubicBezTo>
                      <a:lnTo>
                        <a:pt x="1971" y="119"/>
                      </a:lnTo>
                      <a:cubicBezTo>
                        <a:pt x="2001" y="111"/>
                        <a:pt x="2024" y="82"/>
                        <a:pt x="2018" y="48"/>
                      </a:cubicBezTo>
                      <a:cubicBezTo>
                        <a:pt x="2012" y="22"/>
                        <a:pt x="1987" y="0"/>
                        <a:pt x="19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72"/>
              <p:cNvGrpSpPr/>
              <p:nvPr/>
            </p:nvGrpSpPr>
            <p:grpSpPr>
              <a:xfrm>
                <a:off x="2016442" y="2102787"/>
                <a:ext cx="1258679" cy="492111"/>
                <a:chOff x="2016442" y="2102787"/>
                <a:chExt cx="1258679" cy="492111"/>
              </a:xfrm>
            </p:grpSpPr>
            <p:sp>
              <p:nvSpPr>
                <p:cNvPr id="2490" name="Google Shape;2490;p72"/>
                <p:cNvSpPr/>
                <p:nvPr/>
              </p:nvSpPr>
              <p:spPr>
                <a:xfrm>
                  <a:off x="2016442" y="2102787"/>
                  <a:ext cx="1258679" cy="492111"/>
                </a:xfrm>
                <a:custGeom>
                  <a:avLst/>
                  <a:gdLst/>
                  <a:ahLst/>
                  <a:cxnLst/>
                  <a:rect l="l" t="t" r="r" b="b"/>
                  <a:pathLst>
                    <a:path w="15733" h="6151" extrusionOk="0">
                      <a:moveTo>
                        <a:pt x="13457" y="1"/>
                      </a:moveTo>
                      <a:cubicBezTo>
                        <a:pt x="13338" y="1"/>
                        <a:pt x="13218" y="11"/>
                        <a:pt x="13097" y="32"/>
                      </a:cubicBezTo>
                      <a:lnTo>
                        <a:pt x="1921" y="1959"/>
                      </a:lnTo>
                      <a:cubicBezTo>
                        <a:pt x="774" y="2156"/>
                        <a:pt x="1" y="3250"/>
                        <a:pt x="198" y="4397"/>
                      </a:cubicBezTo>
                      <a:cubicBezTo>
                        <a:pt x="378" y="5426"/>
                        <a:pt x="1269" y="6150"/>
                        <a:pt x="2279" y="6150"/>
                      </a:cubicBezTo>
                      <a:cubicBezTo>
                        <a:pt x="2398" y="6150"/>
                        <a:pt x="2519" y="6140"/>
                        <a:pt x="2640" y="6120"/>
                      </a:cubicBezTo>
                      <a:lnTo>
                        <a:pt x="11848" y="4531"/>
                      </a:lnTo>
                      <a:lnTo>
                        <a:pt x="13313" y="5468"/>
                      </a:lnTo>
                      <a:lnTo>
                        <a:pt x="13113" y="4313"/>
                      </a:lnTo>
                      <a:lnTo>
                        <a:pt x="13812" y="4193"/>
                      </a:lnTo>
                      <a:cubicBezTo>
                        <a:pt x="14963" y="3995"/>
                        <a:pt x="15732" y="2902"/>
                        <a:pt x="15535" y="1755"/>
                      </a:cubicBezTo>
                      <a:cubicBezTo>
                        <a:pt x="15358" y="725"/>
                        <a:pt x="14465" y="1"/>
                        <a:pt x="13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2"/>
                <p:cNvSpPr/>
                <p:nvPr/>
              </p:nvSpPr>
              <p:spPr>
                <a:xfrm>
                  <a:off x="2320772" y="2204231"/>
                  <a:ext cx="650900" cy="120008"/>
                </a:xfrm>
                <a:custGeom>
                  <a:avLst/>
                  <a:gdLst/>
                  <a:ahLst/>
                  <a:cxnLst/>
                  <a:rect l="l" t="t" r="r" b="b"/>
                  <a:pathLst>
                    <a:path w="8136" h="1500" extrusionOk="0">
                      <a:moveTo>
                        <a:pt x="8068" y="1"/>
                      </a:moveTo>
                      <a:cubicBezTo>
                        <a:pt x="8065" y="1"/>
                        <a:pt x="8063" y="1"/>
                        <a:pt x="8061" y="1"/>
                      </a:cubicBezTo>
                      <a:lnTo>
                        <a:pt x="53" y="1383"/>
                      </a:lnTo>
                      <a:cubicBezTo>
                        <a:pt x="23" y="1390"/>
                        <a:pt x="0" y="1420"/>
                        <a:pt x="7" y="1450"/>
                      </a:cubicBezTo>
                      <a:cubicBezTo>
                        <a:pt x="10" y="1480"/>
                        <a:pt x="36" y="1500"/>
                        <a:pt x="64" y="1500"/>
                      </a:cubicBezTo>
                      <a:lnTo>
                        <a:pt x="73" y="1500"/>
                      </a:lnTo>
                      <a:lnTo>
                        <a:pt x="8081" y="118"/>
                      </a:lnTo>
                      <a:cubicBezTo>
                        <a:pt x="8112" y="112"/>
                        <a:pt x="8135" y="81"/>
                        <a:pt x="8129" y="52"/>
                      </a:cubicBezTo>
                      <a:cubicBezTo>
                        <a:pt x="8125" y="20"/>
                        <a:pt x="8096" y="1"/>
                        <a:pt x="8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2"/>
                <p:cNvSpPr/>
                <p:nvPr/>
              </p:nvSpPr>
              <p:spPr>
                <a:xfrm>
                  <a:off x="2346693" y="2371758"/>
                  <a:ext cx="551377" cy="102966"/>
                </a:xfrm>
                <a:custGeom>
                  <a:avLst/>
                  <a:gdLst/>
                  <a:ahLst/>
                  <a:cxnLst/>
                  <a:rect l="l" t="t" r="r" b="b"/>
                  <a:pathLst>
                    <a:path w="6892" h="1287" extrusionOk="0">
                      <a:moveTo>
                        <a:pt x="6829" y="0"/>
                      </a:moveTo>
                      <a:cubicBezTo>
                        <a:pt x="6825" y="0"/>
                        <a:pt x="6821" y="1"/>
                        <a:pt x="6817" y="2"/>
                      </a:cubicBezTo>
                      <a:lnTo>
                        <a:pt x="54" y="1169"/>
                      </a:lnTo>
                      <a:cubicBezTo>
                        <a:pt x="24" y="1172"/>
                        <a:pt x="1" y="1203"/>
                        <a:pt x="7" y="1235"/>
                      </a:cubicBezTo>
                      <a:cubicBezTo>
                        <a:pt x="10" y="1266"/>
                        <a:pt x="37" y="1286"/>
                        <a:pt x="64" y="1286"/>
                      </a:cubicBezTo>
                      <a:cubicBezTo>
                        <a:pt x="67" y="1286"/>
                        <a:pt x="70" y="1283"/>
                        <a:pt x="74" y="1283"/>
                      </a:cubicBezTo>
                      <a:lnTo>
                        <a:pt x="6837" y="119"/>
                      </a:lnTo>
                      <a:cubicBezTo>
                        <a:pt x="6871" y="112"/>
                        <a:pt x="6891" y="82"/>
                        <a:pt x="6888" y="48"/>
                      </a:cubicBezTo>
                      <a:cubicBezTo>
                        <a:pt x="6882" y="22"/>
                        <a:pt x="6858" y="0"/>
                        <a:pt x="6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2"/>
                <p:cNvSpPr/>
                <p:nvPr/>
              </p:nvSpPr>
              <p:spPr>
                <a:xfrm>
                  <a:off x="2175407" y="2326796"/>
                  <a:ext cx="563138" cy="104807"/>
                </a:xfrm>
                <a:custGeom>
                  <a:avLst/>
                  <a:gdLst/>
                  <a:ahLst/>
                  <a:cxnLst/>
                  <a:rect l="l" t="t" r="r" b="b"/>
                  <a:pathLst>
                    <a:path w="7039" h="1310" extrusionOk="0">
                      <a:moveTo>
                        <a:pt x="6977" y="0"/>
                      </a:moveTo>
                      <a:cubicBezTo>
                        <a:pt x="6973" y="0"/>
                        <a:pt x="6969" y="1"/>
                        <a:pt x="6965" y="2"/>
                      </a:cubicBezTo>
                      <a:lnTo>
                        <a:pt x="54" y="1192"/>
                      </a:lnTo>
                      <a:cubicBezTo>
                        <a:pt x="21" y="1199"/>
                        <a:pt x="0" y="1229"/>
                        <a:pt x="7" y="1259"/>
                      </a:cubicBezTo>
                      <a:cubicBezTo>
                        <a:pt x="11" y="1289"/>
                        <a:pt x="37" y="1309"/>
                        <a:pt x="64" y="1309"/>
                      </a:cubicBezTo>
                      <a:lnTo>
                        <a:pt x="74" y="1309"/>
                      </a:lnTo>
                      <a:lnTo>
                        <a:pt x="6985" y="119"/>
                      </a:lnTo>
                      <a:cubicBezTo>
                        <a:pt x="7019" y="112"/>
                        <a:pt x="7039" y="82"/>
                        <a:pt x="7035" y="48"/>
                      </a:cubicBezTo>
                      <a:cubicBezTo>
                        <a:pt x="7029" y="22"/>
                        <a:pt x="7005"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2"/>
                <p:cNvSpPr/>
                <p:nvPr/>
              </p:nvSpPr>
              <p:spPr>
                <a:xfrm>
                  <a:off x="2777506" y="2284235"/>
                  <a:ext cx="207766" cy="43523"/>
                </a:xfrm>
                <a:custGeom>
                  <a:avLst/>
                  <a:gdLst/>
                  <a:ahLst/>
                  <a:cxnLst/>
                  <a:rect l="l" t="t" r="r" b="b"/>
                  <a:pathLst>
                    <a:path w="2597" h="544" extrusionOk="0">
                      <a:moveTo>
                        <a:pt x="2534" y="0"/>
                      </a:moveTo>
                      <a:cubicBezTo>
                        <a:pt x="2531" y="0"/>
                        <a:pt x="2527" y="1"/>
                        <a:pt x="2523" y="1"/>
                      </a:cubicBezTo>
                      <a:lnTo>
                        <a:pt x="55" y="426"/>
                      </a:lnTo>
                      <a:cubicBezTo>
                        <a:pt x="21" y="433"/>
                        <a:pt x="1" y="463"/>
                        <a:pt x="4" y="497"/>
                      </a:cubicBezTo>
                      <a:cubicBezTo>
                        <a:pt x="11" y="523"/>
                        <a:pt x="34" y="543"/>
                        <a:pt x="64" y="543"/>
                      </a:cubicBezTo>
                      <a:lnTo>
                        <a:pt x="75" y="543"/>
                      </a:lnTo>
                      <a:lnTo>
                        <a:pt x="2543" y="118"/>
                      </a:lnTo>
                      <a:cubicBezTo>
                        <a:pt x="2576" y="112"/>
                        <a:pt x="2596" y="82"/>
                        <a:pt x="2593" y="49"/>
                      </a:cubicBezTo>
                      <a:cubicBezTo>
                        <a:pt x="2587" y="22"/>
                        <a:pt x="2563" y="0"/>
                        <a:pt x="2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95" name="Google Shape;2495;p72"/>
            <p:cNvGrpSpPr/>
            <p:nvPr/>
          </p:nvGrpSpPr>
          <p:grpSpPr>
            <a:xfrm>
              <a:off x="2247170" y="980181"/>
              <a:ext cx="710262" cy="648361"/>
              <a:chOff x="2247170" y="980181"/>
              <a:chExt cx="710262" cy="648361"/>
            </a:xfrm>
          </p:grpSpPr>
          <p:sp>
            <p:nvSpPr>
              <p:cNvPr id="2496" name="Google Shape;2496;p72"/>
              <p:cNvSpPr/>
              <p:nvPr/>
            </p:nvSpPr>
            <p:spPr>
              <a:xfrm>
                <a:off x="2247170" y="980181"/>
                <a:ext cx="710262" cy="648361"/>
              </a:xfrm>
              <a:custGeom>
                <a:avLst/>
                <a:gdLst/>
                <a:ahLst/>
                <a:cxnLst/>
                <a:rect l="l" t="t" r="r" b="b"/>
                <a:pathLst>
                  <a:path w="8878" h="8104" extrusionOk="0">
                    <a:moveTo>
                      <a:pt x="6260" y="0"/>
                    </a:moveTo>
                    <a:cubicBezTo>
                      <a:pt x="6127" y="0"/>
                      <a:pt x="5992" y="14"/>
                      <a:pt x="5857" y="41"/>
                    </a:cubicBezTo>
                    <a:lnTo>
                      <a:pt x="1766" y="884"/>
                    </a:lnTo>
                    <a:cubicBezTo>
                      <a:pt x="692" y="1105"/>
                      <a:pt x="0" y="2159"/>
                      <a:pt x="221" y="3232"/>
                    </a:cubicBezTo>
                    <a:lnTo>
                      <a:pt x="669" y="5406"/>
                    </a:lnTo>
                    <a:cubicBezTo>
                      <a:pt x="862" y="6349"/>
                      <a:pt x="1693" y="6997"/>
                      <a:pt x="2616" y="6997"/>
                    </a:cubicBezTo>
                    <a:cubicBezTo>
                      <a:pt x="2748" y="6997"/>
                      <a:pt x="2883" y="6983"/>
                      <a:pt x="3017" y="6956"/>
                    </a:cubicBezTo>
                    <a:lnTo>
                      <a:pt x="3445" y="6865"/>
                    </a:lnTo>
                    <a:lnTo>
                      <a:pt x="5325" y="8103"/>
                    </a:lnTo>
                    <a:lnTo>
                      <a:pt x="6560" y="6226"/>
                    </a:lnTo>
                    <a:lnTo>
                      <a:pt x="7108" y="6113"/>
                    </a:lnTo>
                    <a:cubicBezTo>
                      <a:pt x="8186" y="5888"/>
                      <a:pt x="8878" y="4838"/>
                      <a:pt x="8657" y="3761"/>
                    </a:cubicBezTo>
                    <a:lnTo>
                      <a:pt x="8209" y="1587"/>
                    </a:lnTo>
                    <a:cubicBezTo>
                      <a:pt x="8013" y="648"/>
                      <a:pt x="7185" y="0"/>
                      <a:pt x="6260"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2"/>
              <p:cNvSpPr/>
              <p:nvPr/>
            </p:nvSpPr>
            <p:spPr>
              <a:xfrm>
                <a:off x="2594221" y="1130027"/>
                <a:ext cx="221687" cy="189372"/>
              </a:xfrm>
              <a:custGeom>
                <a:avLst/>
                <a:gdLst/>
                <a:ahLst/>
                <a:cxnLst/>
                <a:rect l="l" t="t" r="r" b="b"/>
                <a:pathLst>
                  <a:path w="2771" h="2367" extrusionOk="0">
                    <a:moveTo>
                      <a:pt x="2021" y="0"/>
                    </a:moveTo>
                    <a:cubicBezTo>
                      <a:pt x="1979" y="0"/>
                      <a:pt x="1938" y="4"/>
                      <a:pt x="1897" y="11"/>
                    </a:cubicBezTo>
                    <a:cubicBezTo>
                      <a:pt x="1600" y="68"/>
                      <a:pt x="1382" y="302"/>
                      <a:pt x="1332" y="587"/>
                    </a:cubicBezTo>
                    <a:cubicBezTo>
                      <a:pt x="1206" y="376"/>
                      <a:pt x="979" y="240"/>
                      <a:pt x="730" y="240"/>
                    </a:cubicBezTo>
                    <a:cubicBezTo>
                      <a:pt x="687" y="240"/>
                      <a:pt x="643" y="244"/>
                      <a:pt x="599" y="252"/>
                    </a:cubicBezTo>
                    <a:cubicBezTo>
                      <a:pt x="235" y="319"/>
                      <a:pt x="1" y="643"/>
                      <a:pt x="44" y="1009"/>
                    </a:cubicBezTo>
                    <a:cubicBezTo>
                      <a:pt x="84" y="1356"/>
                      <a:pt x="368" y="1583"/>
                      <a:pt x="646" y="1754"/>
                    </a:cubicBezTo>
                    <a:cubicBezTo>
                      <a:pt x="984" y="1965"/>
                      <a:pt x="1322" y="2176"/>
                      <a:pt x="1666" y="2366"/>
                    </a:cubicBezTo>
                    <a:cubicBezTo>
                      <a:pt x="1667" y="2366"/>
                      <a:pt x="1667" y="2366"/>
                      <a:pt x="1667" y="2366"/>
                    </a:cubicBezTo>
                    <a:cubicBezTo>
                      <a:pt x="1706" y="2366"/>
                      <a:pt x="2309" y="1559"/>
                      <a:pt x="2366" y="1480"/>
                    </a:cubicBezTo>
                    <a:cubicBezTo>
                      <a:pt x="2559" y="1225"/>
                      <a:pt x="2770" y="918"/>
                      <a:pt x="2716" y="580"/>
                    </a:cubicBezTo>
                    <a:cubicBezTo>
                      <a:pt x="2704" y="493"/>
                      <a:pt x="2670" y="406"/>
                      <a:pt x="2616" y="322"/>
                    </a:cubicBezTo>
                    <a:cubicBezTo>
                      <a:pt x="2486" y="120"/>
                      <a:pt x="22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2"/>
              <p:cNvSpPr/>
              <p:nvPr/>
            </p:nvSpPr>
            <p:spPr>
              <a:xfrm>
                <a:off x="2393494" y="1229071"/>
                <a:ext cx="60002" cy="119447"/>
              </a:xfrm>
              <a:custGeom>
                <a:avLst/>
                <a:gdLst/>
                <a:ahLst/>
                <a:cxnLst/>
                <a:rect l="l" t="t" r="r" b="b"/>
                <a:pathLst>
                  <a:path w="750" h="1493" extrusionOk="0">
                    <a:moveTo>
                      <a:pt x="452" y="1"/>
                    </a:moveTo>
                    <a:lnTo>
                      <a:pt x="285" y="38"/>
                    </a:lnTo>
                    <a:lnTo>
                      <a:pt x="1" y="272"/>
                    </a:lnTo>
                    <a:lnTo>
                      <a:pt x="71" y="413"/>
                    </a:lnTo>
                    <a:lnTo>
                      <a:pt x="295" y="225"/>
                    </a:lnTo>
                    <a:lnTo>
                      <a:pt x="299" y="225"/>
                    </a:lnTo>
                    <a:lnTo>
                      <a:pt x="560" y="1493"/>
                    </a:lnTo>
                    <a:lnTo>
                      <a:pt x="750" y="1452"/>
                    </a:lnTo>
                    <a:lnTo>
                      <a:pt x="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2"/>
              <p:cNvSpPr/>
              <p:nvPr/>
            </p:nvSpPr>
            <p:spPr>
              <a:xfrm>
                <a:off x="2474297" y="1209871"/>
                <a:ext cx="94563" cy="122008"/>
              </a:xfrm>
              <a:custGeom>
                <a:avLst/>
                <a:gdLst/>
                <a:ahLst/>
                <a:cxnLst/>
                <a:rect l="l" t="t" r="r" b="b"/>
                <a:pathLst>
                  <a:path w="1182" h="1525" extrusionOk="0">
                    <a:moveTo>
                      <a:pt x="520" y="158"/>
                    </a:moveTo>
                    <a:cubicBezTo>
                      <a:pt x="696" y="158"/>
                      <a:pt x="817" y="368"/>
                      <a:pt x="884" y="693"/>
                    </a:cubicBezTo>
                    <a:cubicBezTo>
                      <a:pt x="961" y="1064"/>
                      <a:pt x="914" y="1318"/>
                      <a:pt x="714" y="1362"/>
                    </a:cubicBezTo>
                    <a:cubicBezTo>
                      <a:pt x="699" y="1365"/>
                      <a:pt x="685" y="1366"/>
                      <a:pt x="671" y="1366"/>
                    </a:cubicBezTo>
                    <a:cubicBezTo>
                      <a:pt x="511" y="1366"/>
                      <a:pt x="369" y="1177"/>
                      <a:pt x="295" y="829"/>
                    </a:cubicBezTo>
                    <a:cubicBezTo>
                      <a:pt x="215" y="435"/>
                      <a:pt x="295" y="198"/>
                      <a:pt x="470" y="164"/>
                    </a:cubicBezTo>
                    <a:cubicBezTo>
                      <a:pt x="487" y="160"/>
                      <a:pt x="504" y="158"/>
                      <a:pt x="520" y="158"/>
                    </a:cubicBezTo>
                    <a:close/>
                    <a:moveTo>
                      <a:pt x="545" y="0"/>
                    </a:moveTo>
                    <a:cubicBezTo>
                      <a:pt x="514" y="0"/>
                      <a:pt x="482" y="4"/>
                      <a:pt x="449" y="11"/>
                    </a:cubicBezTo>
                    <a:cubicBezTo>
                      <a:pt x="155" y="71"/>
                      <a:pt x="1" y="381"/>
                      <a:pt x="101" y="866"/>
                    </a:cubicBezTo>
                    <a:cubicBezTo>
                      <a:pt x="191" y="1300"/>
                      <a:pt x="401" y="1524"/>
                      <a:pt x="649" y="1524"/>
                    </a:cubicBezTo>
                    <a:cubicBezTo>
                      <a:pt x="677" y="1524"/>
                      <a:pt x="705" y="1521"/>
                      <a:pt x="734" y="1516"/>
                    </a:cubicBezTo>
                    <a:cubicBezTo>
                      <a:pt x="1055" y="1448"/>
                      <a:pt x="1182" y="1138"/>
                      <a:pt x="1081" y="646"/>
                    </a:cubicBezTo>
                    <a:cubicBezTo>
                      <a:pt x="995" y="234"/>
                      <a:pt x="802" y="0"/>
                      <a:pt x="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72"/>
            <p:cNvGrpSpPr/>
            <p:nvPr/>
          </p:nvGrpSpPr>
          <p:grpSpPr>
            <a:xfrm rot="-542882">
              <a:off x="4150158" y="1571312"/>
              <a:ext cx="400718" cy="365424"/>
              <a:chOff x="4197377" y="2057486"/>
              <a:chExt cx="306507" cy="279490"/>
            </a:xfrm>
          </p:grpSpPr>
          <p:sp>
            <p:nvSpPr>
              <p:cNvPr id="2501" name="Google Shape;2501;p72"/>
              <p:cNvSpPr/>
              <p:nvPr/>
            </p:nvSpPr>
            <p:spPr>
              <a:xfrm>
                <a:off x="4197377" y="2057486"/>
                <a:ext cx="306507" cy="279490"/>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72"/>
              <p:cNvSpPr/>
              <p:nvPr/>
            </p:nvSpPr>
            <p:spPr>
              <a:xfrm>
                <a:off x="4281856" y="2120180"/>
                <a:ext cx="132662" cy="114650"/>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72"/>
            <p:cNvGrpSpPr/>
            <p:nvPr/>
          </p:nvGrpSpPr>
          <p:grpSpPr>
            <a:xfrm rot="-8656909">
              <a:off x="2689569" y="3659209"/>
              <a:ext cx="658902" cy="625880"/>
              <a:chOff x="4609084" y="1089626"/>
              <a:chExt cx="658901" cy="625879"/>
            </a:xfrm>
          </p:grpSpPr>
          <p:sp>
            <p:nvSpPr>
              <p:cNvPr id="2504" name="Google Shape;2504;p72"/>
              <p:cNvSpPr/>
              <p:nvPr/>
            </p:nvSpPr>
            <p:spPr>
              <a:xfrm>
                <a:off x="4609084" y="1089626"/>
                <a:ext cx="658901" cy="625879"/>
              </a:xfrm>
              <a:custGeom>
                <a:avLst/>
                <a:gdLst/>
                <a:ahLst/>
                <a:cxnLst/>
                <a:rect l="l" t="t" r="r" b="b"/>
                <a:pathLst>
                  <a:path w="8236" h="7823" extrusionOk="0">
                    <a:moveTo>
                      <a:pt x="6186" y="1"/>
                    </a:moveTo>
                    <a:cubicBezTo>
                      <a:pt x="6173" y="1"/>
                      <a:pt x="6161" y="1"/>
                      <a:pt x="6148" y="1"/>
                    </a:cubicBezTo>
                    <a:lnTo>
                      <a:pt x="1974" y="75"/>
                    </a:lnTo>
                    <a:cubicBezTo>
                      <a:pt x="876" y="95"/>
                      <a:pt x="0" y="1001"/>
                      <a:pt x="21" y="2099"/>
                    </a:cubicBezTo>
                    <a:lnTo>
                      <a:pt x="61" y="4319"/>
                    </a:lnTo>
                    <a:cubicBezTo>
                      <a:pt x="81" y="5404"/>
                      <a:pt x="967" y="6274"/>
                      <a:pt x="2051" y="6274"/>
                    </a:cubicBezTo>
                    <a:cubicBezTo>
                      <a:pt x="2063" y="6274"/>
                      <a:pt x="2075" y="6274"/>
                      <a:pt x="2088" y="6273"/>
                    </a:cubicBezTo>
                    <a:lnTo>
                      <a:pt x="2522" y="6263"/>
                    </a:lnTo>
                    <a:lnTo>
                      <a:pt x="4141" y="7822"/>
                    </a:lnTo>
                    <a:lnTo>
                      <a:pt x="5700" y="6206"/>
                    </a:lnTo>
                    <a:lnTo>
                      <a:pt x="6262" y="6196"/>
                    </a:lnTo>
                    <a:cubicBezTo>
                      <a:pt x="7359" y="6176"/>
                      <a:pt x="8236" y="5270"/>
                      <a:pt x="8216" y="4172"/>
                    </a:cubicBezTo>
                    <a:lnTo>
                      <a:pt x="8175" y="1951"/>
                    </a:lnTo>
                    <a:cubicBezTo>
                      <a:pt x="8156" y="867"/>
                      <a:pt x="7269" y="1"/>
                      <a:pt x="6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2"/>
              <p:cNvSpPr/>
              <p:nvPr/>
            </p:nvSpPr>
            <p:spPr>
              <a:xfrm>
                <a:off x="4730848" y="1307155"/>
                <a:ext cx="95363" cy="92726"/>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2"/>
              <p:cNvSpPr/>
              <p:nvPr/>
            </p:nvSpPr>
            <p:spPr>
              <a:xfrm>
                <a:off x="4890053" y="1300994"/>
                <a:ext cx="95363" cy="92806"/>
              </a:xfrm>
              <a:custGeom>
                <a:avLst/>
                <a:gdLst/>
                <a:ahLst/>
                <a:cxnLst/>
                <a:rect l="l" t="t" r="r" b="b"/>
                <a:pathLst>
                  <a:path w="1192" h="1160" extrusionOk="0">
                    <a:moveTo>
                      <a:pt x="596" y="119"/>
                    </a:moveTo>
                    <a:cubicBezTo>
                      <a:pt x="660" y="119"/>
                      <a:pt x="723" y="132"/>
                      <a:pt x="783" y="159"/>
                    </a:cubicBezTo>
                    <a:cubicBezTo>
                      <a:pt x="893" y="209"/>
                      <a:pt x="981" y="300"/>
                      <a:pt x="1024" y="413"/>
                    </a:cubicBezTo>
                    <a:cubicBezTo>
                      <a:pt x="1071" y="527"/>
                      <a:pt x="1068" y="654"/>
                      <a:pt x="1017" y="768"/>
                    </a:cubicBezTo>
                    <a:cubicBezTo>
                      <a:pt x="940" y="939"/>
                      <a:pt x="770" y="1040"/>
                      <a:pt x="593" y="1040"/>
                    </a:cubicBezTo>
                    <a:cubicBezTo>
                      <a:pt x="531" y="1040"/>
                      <a:pt x="468" y="1028"/>
                      <a:pt x="409" y="1002"/>
                    </a:cubicBezTo>
                    <a:cubicBezTo>
                      <a:pt x="295" y="952"/>
                      <a:pt x="211" y="862"/>
                      <a:pt x="165" y="744"/>
                    </a:cubicBezTo>
                    <a:cubicBezTo>
                      <a:pt x="121" y="630"/>
                      <a:pt x="124" y="507"/>
                      <a:pt x="174" y="393"/>
                    </a:cubicBezTo>
                    <a:cubicBezTo>
                      <a:pt x="225" y="280"/>
                      <a:pt x="315" y="192"/>
                      <a:pt x="429" y="149"/>
                    </a:cubicBezTo>
                    <a:cubicBezTo>
                      <a:pt x="482" y="129"/>
                      <a:pt x="539" y="119"/>
                      <a:pt x="596" y="119"/>
                    </a:cubicBezTo>
                    <a:close/>
                    <a:moveTo>
                      <a:pt x="598" y="1"/>
                    </a:moveTo>
                    <a:cubicBezTo>
                      <a:pt x="527" y="1"/>
                      <a:pt x="456" y="13"/>
                      <a:pt x="389" y="39"/>
                    </a:cubicBezTo>
                    <a:cubicBezTo>
                      <a:pt x="242" y="96"/>
                      <a:pt x="128" y="203"/>
                      <a:pt x="67" y="346"/>
                    </a:cubicBezTo>
                    <a:cubicBezTo>
                      <a:pt x="4" y="487"/>
                      <a:pt x="1" y="644"/>
                      <a:pt x="54" y="788"/>
                    </a:cubicBezTo>
                    <a:cubicBezTo>
                      <a:pt x="111" y="932"/>
                      <a:pt x="222" y="1046"/>
                      <a:pt x="362" y="1109"/>
                    </a:cubicBezTo>
                    <a:cubicBezTo>
                      <a:pt x="439" y="1143"/>
                      <a:pt x="515" y="1160"/>
                      <a:pt x="596" y="1160"/>
                    </a:cubicBezTo>
                    <a:cubicBezTo>
                      <a:pt x="816" y="1160"/>
                      <a:pt x="1031" y="1029"/>
                      <a:pt x="1125" y="814"/>
                    </a:cubicBezTo>
                    <a:cubicBezTo>
                      <a:pt x="1188" y="671"/>
                      <a:pt x="1191" y="513"/>
                      <a:pt x="1134" y="370"/>
                    </a:cubicBezTo>
                    <a:cubicBezTo>
                      <a:pt x="1081" y="226"/>
                      <a:pt x="971" y="112"/>
                      <a:pt x="830" y="48"/>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2"/>
              <p:cNvSpPr/>
              <p:nvPr/>
            </p:nvSpPr>
            <p:spPr>
              <a:xfrm>
                <a:off x="5045258" y="1295074"/>
                <a:ext cx="95363" cy="92566"/>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8" name="Google Shape;2508;p72"/>
            <p:cNvGrpSpPr/>
            <p:nvPr/>
          </p:nvGrpSpPr>
          <p:grpSpPr>
            <a:xfrm>
              <a:off x="6596347" y="3331718"/>
              <a:ext cx="707862" cy="645320"/>
              <a:chOff x="6596347" y="3331718"/>
              <a:chExt cx="707862" cy="645320"/>
            </a:xfrm>
          </p:grpSpPr>
          <p:sp>
            <p:nvSpPr>
              <p:cNvPr id="2509" name="Google Shape;2509;p72"/>
              <p:cNvSpPr/>
              <p:nvPr/>
            </p:nvSpPr>
            <p:spPr>
              <a:xfrm>
                <a:off x="6596347" y="3331718"/>
                <a:ext cx="707862" cy="645320"/>
              </a:xfrm>
              <a:custGeom>
                <a:avLst/>
                <a:gdLst/>
                <a:ahLst/>
                <a:cxnLst/>
                <a:rect l="l" t="t" r="r" b="b"/>
                <a:pathLst>
                  <a:path w="8848" h="8066" extrusionOk="0">
                    <a:moveTo>
                      <a:pt x="2584" y="0"/>
                    </a:moveTo>
                    <a:cubicBezTo>
                      <a:pt x="1653" y="0"/>
                      <a:pt x="818" y="658"/>
                      <a:pt x="636" y="1607"/>
                    </a:cubicBezTo>
                    <a:lnTo>
                      <a:pt x="211" y="3787"/>
                    </a:lnTo>
                    <a:cubicBezTo>
                      <a:pt x="0" y="4865"/>
                      <a:pt x="703" y="5908"/>
                      <a:pt x="1780" y="6119"/>
                    </a:cubicBezTo>
                    <a:lnTo>
                      <a:pt x="2212" y="6203"/>
                    </a:lnTo>
                    <a:lnTo>
                      <a:pt x="3466" y="8066"/>
                    </a:lnTo>
                    <a:lnTo>
                      <a:pt x="5329" y="6812"/>
                    </a:lnTo>
                    <a:lnTo>
                      <a:pt x="5881" y="6918"/>
                    </a:lnTo>
                    <a:cubicBezTo>
                      <a:pt x="6010" y="6944"/>
                      <a:pt x="6138" y="6956"/>
                      <a:pt x="6265" y="6956"/>
                    </a:cubicBezTo>
                    <a:cubicBezTo>
                      <a:pt x="7196" y="6956"/>
                      <a:pt x="8027" y="6298"/>
                      <a:pt x="8213" y="5346"/>
                    </a:cubicBezTo>
                    <a:lnTo>
                      <a:pt x="8638" y="3168"/>
                    </a:lnTo>
                    <a:cubicBezTo>
                      <a:pt x="8848" y="2092"/>
                      <a:pt x="8145" y="1048"/>
                      <a:pt x="7065" y="837"/>
                    </a:cubicBezTo>
                    <a:lnTo>
                      <a:pt x="2967" y="37"/>
                    </a:lnTo>
                    <a:cubicBezTo>
                      <a:pt x="2839" y="12"/>
                      <a:pt x="2711" y="0"/>
                      <a:pt x="2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2"/>
              <p:cNvSpPr/>
              <p:nvPr/>
            </p:nvSpPr>
            <p:spPr>
              <a:xfrm>
                <a:off x="6802434" y="3476364"/>
                <a:ext cx="306490" cy="264737"/>
              </a:xfrm>
              <a:custGeom>
                <a:avLst/>
                <a:gdLst/>
                <a:ahLst/>
                <a:cxnLst/>
                <a:rect l="l" t="t" r="r" b="b"/>
                <a:pathLst>
                  <a:path w="3831" h="3309" extrusionOk="0">
                    <a:moveTo>
                      <a:pt x="1045" y="0"/>
                    </a:moveTo>
                    <a:cubicBezTo>
                      <a:pt x="626" y="0"/>
                      <a:pt x="258" y="273"/>
                      <a:pt x="138" y="695"/>
                    </a:cubicBezTo>
                    <a:cubicBezTo>
                      <a:pt x="0" y="1164"/>
                      <a:pt x="248" y="1608"/>
                      <a:pt x="512" y="1979"/>
                    </a:cubicBezTo>
                    <a:cubicBezTo>
                      <a:pt x="830" y="2428"/>
                      <a:pt x="1151" y="2876"/>
                      <a:pt x="1492" y="3307"/>
                    </a:cubicBezTo>
                    <a:cubicBezTo>
                      <a:pt x="1493" y="3308"/>
                      <a:pt x="1494" y="3309"/>
                      <a:pt x="1496" y="3309"/>
                    </a:cubicBezTo>
                    <a:cubicBezTo>
                      <a:pt x="1582" y="3309"/>
                      <a:pt x="2750" y="2614"/>
                      <a:pt x="2863" y="2549"/>
                    </a:cubicBezTo>
                    <a:cubicBezTo>
                      <a:pt x="3249" y="2324"/>
                      <a:pt x="3683" y="2043"/>
                      <a:pt x="3797" y="1578"/>
                    </a:cubicBezTo>
                    <a:cubicBezTo>
                      <a:pt x="3827" y="1458"/>
                      <a:pt x="3831" y="1331"/>
                      <a:pt x="3806" y="1197"/>
                    </a:cubicBezTo>
                    <a:cubicBezTo>
                      <a:pt x="3737" y="809"/>
                      <a:pt x="3432" y="497"/>
                      <a:pt x="3051" y="414"/>
                    </a:cubicBezTo>
                    <a:cubicBezTo>
                      <a:pt x="2981" y="399"/>
                      <a:pt x="2911" y="391"/>
                      <a:pt x="2842" y="391"/>
                    </a:cubicBezTo>
                    <a:cubicBezTo>
                      <a:pt x="2505" y="391"/>
                      <a:pt x="2195" y="568"/>
                      <a:pt x="2017" y="846"/>
                    </a:cubicBezTo>
                    <a:cubicBezTo>
                      <a:pt x="1960" y="451"/>
                      <a:pt x="1669" y="113"/>
                      <a:pt x="1254" y="23"/>
                    </a:cubicBezTo>
                    <a:cubicBezTo>
                      <a:pt x="1184" y="8"/>
                      <a:pt x="1114"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72"/>
            <p:cNvGrpSpPr/>
            <p:nvPr/>
          </p:nvGrpSpPr>
          <p:grpSpPr>
            <a:xfrm>
              <a:off x="6204895" y="2040225"/>
              <a:ext cx="1373883" cy="733158"/>
              <a:chOff x="6204895" y="2040225"/>
              <a:chExt cx="1373883" cy="733158"/>
            </a:xfrm>
          </p:grpSpPr>
          <p:grpSp>
            <p:nvGrpSpPr>
              <p:cNvPr id="2512" name="Google Shape;2512;p72"/>
              <p:cNvGrpSpPr/>
              <p:nvPr/>
            </p:nvGrpSpPr>
            <p:grpSpPr>
              <a:xfrm>
                <a:off x="6662749" y="2414080"/>
                <a:ext cx="916029" cy="359302"/>
                <a:chOff x="6662749" y="2414080"/>
                <a:chExt cx="916029" cy="359302"/>
              </a:xfrm>
            </p:grpSpPr>
            <p:sp>
              <p:nvSpPr>
                <p:cNvPr id="2513" name="Google Shape;2513;p72"/>
                <p:cNvSpPr/>
                <p:nvPr/>
              </p:nvSpPr>
              <p:spPr>
                <a:xfrm>
                  <a:off x="6662749" y="2414080"/>
                  <a:ext cx="916029" cy="359302"/>
                </a:xfrm>
                <a:custGeom>
                  <a:avLst/>
                  <a:gdLst/>
                  <a:ahLst/>
                  <a:cxnLst/>
                  <a:rect l="l" t="t" r="r" b="b"/>
                  <a:pathLst>
                    <a:path w="11450" h="4491" extrusionOk="0">
                      <a:moveTo>
                        <a:pt x="1657" y="1"/>
                      </a:moveTo>
                      <a:cubicBezTo>
                        <a:pt x="924" y="1"/>
                        <a:pt x="275" y="529"/>
                        <a:pt x="144" y="1276"/>
                      </a:cubicBezTo>
                      <a:cubicBezTo>
                        <a:pt x="0" y="2111"/>
                        <a:pt x="559" y="2908"/>
                        <a:pt x="1395" y="3051"/>
                      </a:cubicBezTo>
                      <a:lnTo>
                        <a:pt x="2827" y="3303"/>
                      </a:lnTo>
                      <a:lnTo>
                        <a:pt x="9526" y="4467"/>
                      </a:lnTo>
                      <a:cubicBezTo>
                        <a:pt x="9616" y="4483"/>
                        <a:pt x="9706" y="4490"/>
                        <a:pt x="9794" y="4490"/>
                      </a:cubicBezTo>
                      <a:cubicBezTo>
                        <a:pt x="10529" y="4490"/>
                        <a:pt x="11175" y="3962"/>
                        <a:pt x="11306" y="3215"/>
                      </a:cubicBezTo>
                      <a:cubicBezTo>
                        <a:pt x="11450" y="2379"/>
                        <a:pt x="10891" y="1583"/>
                        <a:pt x="10055" y="1439"/>
                      </a:cubicBezTo>
                      <a:lnTo>
                        <a:pt x="1924" y="24"/>
                      </a:lnTo>
                      <a:cubicBezTo>
                        <a:pt x="1834" y="8"/>
                        <a:pt x="1745" y="1"/>
                        <a:pt x="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2"/>
                <p:cNvSpPr/>
                <p:nvPr/>
              </p:nvSpPr>
              <p:spPr>
                <a:xfrm>
                  <a:off x="6886916" y="2589287"/>
                  <a:ext cx="501936" cy="95126"/>
                </a:xfrm>
                <a:custGeom>
                  <a:avLst/>
                  <a:gdLst/>
                  <a:ahLst/>
                  <a:cxnLst/>
                  <a:rect l="l" t="t" r="r" b="b"/>
                  <a:pathLst>
                    <a:path w="6274" h="1189" extrusionOk="0">
                      <a:moveTo>
                        <a:pt x="65" y="1"/>
                      </a:moveTo>
                      <a:cubicBezTo>
                        <a:pt x="38" y="1"/>
                        <a:pt x="11" y="22"/>
                        <a:pt x="8" y="49"/>
                      </a:cubicBezTo>
                      <a:cubicBezTo>
                        <a:pt x="1" y="82"/>
                        <a:pt x="25" y="112"/>
                        <a:pt x="55" y="119"/>
                      </a:cubicBezTo>
                      <a:lnTo>
                        <a:pt x="6199" y="1186"/>
                      </a:lnTo>
                      <a:cubicBezTo>
                        <a:pt x="6203" y="1186"/>
                        <a:pt x="6207" y="1189"/>
                        <a:pt x="6210" y="1189"/>
                      </a:cubicBezTo>
                      <a:cubicBezTo>
                        <a:pt x="6236" y="1189"/>
                        <a:pt x="6263" y="1169"/>
                        <a:pt x="6267" y="1139"/>
                      </a:cubicBezTo>
                      <a:cubicBezTo>
                        <a:pt x="6273" y="1105"/>
                        <a:pt x="6250" y="1076"/>
                        <a:pt x="6219" y="1073"/>
                      </a:cubicBezTo>
                      <a:lnTo>
                        <a:pt x="75" y="2"/>
                      </a:lnTo>
                      <a:cubicBezTo>
                        <a:pt x="71" y="1"/>
                        <a:pt x="68"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2"/>
                <p:cNvSpPr/>
                <p:nvPr/>
              </p:nvSpPr>
              <p:spPr>
                <a:xfrm>
                  <a:off x="7045401" y="2544885"/>
                  <a:ext cx="262648" cy="53443"/>
                </a:xfrm>
                <a:custGeom>
                  <a:avLst/>
                  <a:gdLst/>
                  <a:ahLst/>
                  <a:cxnLst/>
                  <a:rect l="l" t="t" r="r" b="b"/>
                  <a:pathLst>
                    <a:path w="3283" h="668" extrusionOk="0">
                      <a:moveTo>
                        <a:pt x="62" y="1"/>
                      </a:moveTo>
                      <a:cubicBezTo>
                        <a:pt x="34" y="1"/>
                        <a:pt x="10" y="22"/>
                        <a:pt x="4" y="52"/>
                      </a:cubicBezTo>
                      <a:cubicBezTo>
                        <a:pt x="0" y="82"/>
                        <a:pt x="20" y="112"/>
                        <a:pt x="54" y="118"/>
                      </a:cubicBezTo>
                      <a:lnTo>
                        <a:pt x="3208" y="667"/>
                      </a:lnTo>
                      <a:lnTo>
                        <a:pt x="3218" y="667"/>
                      </a:lnTo>
                      <a:cubicBezTo>
                        <a:pt x="3249" y="667"/>
                        <a:pt x="3272" y="647"/>
                        <a:pt x="3278" y="620"/>
                      </a:cubicBezTo>
                      <a:cubicBezTo>
                        <a:pt x="3282" y="587"/>
                        <a:pt x="3262" y="557"/>
                        <a:pt x="3228" y="550"/>
                      </a:cubicBezTo>
                      <a:lnTo>
                        <a:pt x="74" y="2"/>
                      </a:lnTo>
                      <a:cubicBezTo>
                        <a:pt x="70" y="1"/>
                        <a:pt x="66"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2"/>
                <p:cNvSpPr/>
                <p:nvPr/>
              </p:nvSpPr>
              <p:spPr>
                <a:xfrm>
                  <a:off x="6800593" y="2502324"/>
                  <a:ext cx="206326" cy="43763"/>
                </a:xfrm>
                <a:custGeom>
                  <a:avLst/>
                  <a:gdLst/>
                  <a:ahLst/>
                  <a:cxnLst/>
                  <a:rect l="l" t="t" r="r" b="b"/>
                  <a:pathLst>
                    <a:path w="2579" h="547" extrusionOk="0">
                      <a:moveTo>
                        <a:pt x="63" y="1"/>
                      </a:moveTo>
                      <a:cubicBezTo>
                        <a:pt x="37" y="1"/>
                        <a:pt x="12" y="22"/>
                        <a:pt x="6" y="48"/>
                      </a:cubicBezTo>
                      <a:cubicBezTo>
                        <a:pt x="0" y="82"/>
                        <a:pt x="23" y="112"/>
                        <a:pt x="53" y="119"/>
                      </a:cubicBezTo>
                      <a:lnTo>
                        <a:pt x="2505" y="544"/>
                      </a:lnTo>
                      <a:cubicBezTo>
                        <a:pt x="2509" y="544"/>
                        <a:pt x="2512" y="547"/>
                        <a:pt x="2515" y="547"/>
                      </a:cubicBezTo>
                      <a:cubicBezTo>
                        <a:pt x="2542" y="547"/>
                        <a:pt x="2565" y="523"/>
                        <a:pt x="2572" y="497"/>
                      </a:cubicBezTo>
                      <a:cubicBezTo>
                        <a:pt x="2579" y="463"/>
                        <a:pt x="2555" y="434"/>
                        <a:pt x="2525" y="430"/>
                      </a:cubicBezTo>
                      <a:lnTo>
                        <a:pt x="73"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72"/>
              <p:cNvGrpSpPr/>
              <p:nvPr/>
            </p:nvGrpSpPr>
            <p:grpSpPr>
              <a:xfrm>
                <a:off x="6204895" y="2040225"/>
                <a:ext cx="1316121" cy="492031"/>
                <a:chOff x="6204895" y="2040225"/>
                <a:chExt cx="1316121" cy="492031"/>
              </a:xfrm>
            </p:grpSpPr>
            <p:sp>
              <p:nvSpPr>
                <p:cNvPr id="2518" name="Google Shape;2518;p72"/>
                <p:cNvSpPr/>
                <p:nvPr/>
              </p:nvSpPr>
              <p:spPr>
                <a:xfrm>
                  <a:off x="6204895" y="2040225"/>
                  <a:ext cx="1258599" cy="492031"/>
                </a:xfrm>
                <a:custGeom>
                  <a:avLst/>
                  <a:gdLst/>
                  <a:ahLst/>
                  <a:cxnLst/>
                  <a:rect l="l" t="t" r="r" b="b"/>
                  <a:pathLst>
                    <a:path w="15732" h="6150" extrusionOk="0">
                      <a:moveTo>
                        <a:pt x="2278" y="0"/>
                      </a:moveTo>
                      <a:cubicBezTo>
                        <a:pt x="1268" y="0"/>
                        <a:pt x="377" y="724"/>
                        <a:pt x="201" y="1754"/>
                      </a:cubicBezTo>
                      <a:cubicBezTo>
                        <a:pt x="0" y="2901"/>
                        <a:pt x="772" y="3995"/>
                        <a:pt x="1920" y="4192"/>
                      </a:cubicBezTo>
                      <a:lnTo>
                        <a:pt x="2619" y="4313"/>
                      </a:lnTo>
                      <a:lnTo>
                        <a:pt x="2421" y="5467"/>
                      </a:lnTo>
                      <a:lnTo>
                        <a:pt x="3886" y="4530"/>
                      </a:lnTo>
                      <a:lnTo>
                        <a:pt x="13095" y="6119"/>
                      </a:lnTo>
                      <a:cubicBezTo>
                        <a:pt x="13216" y="6140"/>
                        <a:pt x="13337" y="6150"/>
                        <a:pt x="13456" y="6150"/>
                      </a:cubicBezTo>
                      <a:cubicBezTo>
                        <a:pt x="14464" y="6150"/>
                        <a:pt x="15358" y="5426"/>
                        <a:pt x="15534" y="4396"/>
                      </a:cubicBezTo>
                      <a:cubicBezTo>
                        <a:pt x="15731" y="3249"/>
                        <a:pt x="14962" y="2155"/>
                        <a:pt x="13812" y="1958"/>
                      </a:cubicBezTo>
                      <a:lnTo>
                        <a:pt x="2639" y="31"/>
                      </a:lnTo>
                      <a:cubicBezTo>
                        <a:pt x="2517" y="10"/>
                        <a:pt x="2397" y="0"/>
                        <a:pt x="2278"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2"/>
                <p:cNvSpPr/>
                <p:nvPr/>
              </p:nvSpPr>
              <p:spPr>
                <a:xfrm>
                  <a:off x="6508584" y="2141589"/>
                  <a:ext cx="650660" cy="120088"/>
                </a:xfrm>
                <a:custGeom>
                  <a:avLst/>
                  <a:gdLst/>
                  <a:ahLst/>
                  <a:cxnLst/>
                  <a:rect l="l" t="t" r="r" b="b"/>
                  <a:pathLst>
                    <a:path w="8133" h="1501" extrusionOk="0">
                      <a:moveTo>
                        <a:pt x="67" y="1"/>
                      </a:moveTo>
                      <a:cubicBezTo>
                        <a:pt x="36" y="1"/>
                        <a:pt x="10" y="20"/>
                        <a:pt x="4" y="52"/>
                      </a:cubicBezTo>
                      <a:cubicBezTo>
                        <a:pt x="1" y="82"/>
                        <a:pt x="21" y="112"/>
                        <a:pt x="53" y="118"/>
                      </a:cubicBezTo>
                      <a:lnTo>
                        <a:pt x="8058" y="1500"/>
                      </a:lnTo>
                      <a:lnTo>
                        <a:pt x="8069" y="1500"/>
                      </a:lnTo>
                      <a:cubicBezTo>
                        <a:pt x="8098" y="1500"/>
                        <a:pt x="8122" y="1480"/>
                        <a:pt x="8129" y="1450"/>
                      </a:cubicBezTo>
                      <a:cubicBezTo>
                        <a:pt x="8132" y="1420"/>
                        <a:pt x="8112" y="1390"/>
                        <a:pt x="8078" y="1383"/>
                      </a:cubicBezTo>
                      <a:lnTo>
                        <a:pt x="74" y="1"/>
                      </a:lnTo>
                      <a:cubicBezTo>
                        <a:pt x="71" y="1"/>
                        <a:pt x="6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2"/>
                <p:cNvSpPr/>
                <p:nvPr/>
              </p:nvSpPr>
              <p:spPr>
                <a:xfrm>
                  <a:off x="6581867" y="2309116"/>
                  <a:ext cx="355771" cy="68964"/>
                </a:xfrm>
                <a:custGeom>
                  <a:avLst/>
                  <a:gdLst/>
                  <a:ahLst/>
                  <a:cxnLst/>
                  <a:rect l="l" t="t" r="r" b="b"/>
                  <a:pathLst>
                    <a:path w="4447" h="862" extrusionOk="0">
                      <a:moveTo>
                        <a:pt x="63" y="0"/>
                      </a:moveTo>
                      <a:cubicBezTo>
                        <a:pt x="37" y="0"/>
                        <a:pt x="11" y="22"/>
                        <a:pt x="8" y="48"/>
                      </a:cubicBezTo>
                      <a:cubicBezTo>
                        <a:pt x="1" y="82"/>
                        <a:pt x="25" y="112"/>
                        <a:pt x="54" y="119"/>
                      </a:cubicBezTo>
                      <a:lnTo>
                        <a:pt x="4373" y="862"/>
                      </a:lnTo>
                      <a:lnTo>
                        <a:pt x="4383" y="862"/>
                      </a:lnTo>
                      <a:cubicBezTo>
                        <a:pt x="4410" y="862"/>
                        <a:pt x="4436" y="842"/>
                        <a:pt x="4440" y="814"/>
                      </a:cubicBezTo>
                      <a:cubicBezTo>
                        <a:pt x="4446" y="781"/>
                        <a:pt x="4426" y="751"/>
                        <a:pt x="4393" y="744"/>
                      </a:cubicBezTo>
                      <a:lnTo>
                        <a:pt x="74" y="2"/>
                      </a:lnTo>
                      <a:cubicBezTo>
                        <a:pt x="71" y="1"/>
                        <a:pt x="6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2"/>
                <p:cNvSpPr/>
                <p:nvPr/>
              </p:nvSpPr>
              <p:spPr>
                <a:xfrm>
                  <a:off x="6741392" y="2264154"/>
                  <a:ext cx="340251" cy="66244"/>
                </a:xfrm>
                <a:custGeom>
                  <a:avLst/>
                  <a:gdLst/>
                  <a:ahLst/>
                  <a:cxnLst/>
                  <a:rect l="l" t="t" r="r" b="b"/>
                  <a:pathLst>
                    <a:path w="4253" h="828" extrusionOk="0">
                      <a:moveTo>
                        <a:pt x="63" y="1"/>
                      </a:moveTo>
                      <a:cubicBezTo>
                        <a:pt x="36" y="1"/>
                        <a:pt x="10" y="22"/>
                        <a:pt x="7" y="48"/>
                      </a:cubicBezTo>
                      <a:cubicBezTo>
                        <a:pt x="1" y="82"/>
                        <a:pt x="24" y="112"/>
                        <a:pt x="54" y="119"/>
                      </a:cubicBezTo>
                      <a:lnTo>
                        <a:pt x="4179" y="828"/>
                      </a:lnTo>
                      <a:lnTo>
                        <a:pt x="4188" y="828"/>
                      </a:lnTo>
                      <a:cubicBezTo>
                        <a:pt x="4219" y="828"/>
                        <a:pt x="4242" y="808"/>
                        <a:pt x="4245" y="781"/>
                      </a:cubicBezTo>
                      <a:cubicBezTo>
                        <a:pt x="4252" y="748"/>
                        <a:pt x="4232" y="717"/>
                        <a:pt x="4199" y="711"/>
                      </a:cubicBezTo>
                      <a:lnTo>
                        <a:pt x="74"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2"/>
                <p:cNvSpPr/>
                <p:nvPr/>
              </p:nvSpPr>
              <p:spPr>
                <a:xfrm>
                  <a:off x="6494664" y="2221592"/>
                  <a:ext cx="208006" cy="43523"/>
                </a:xfrm>
                <a:custGeom>
                  <a:avLst/>
                  <a:gdLst/>
                  <a:ahLst/>
                  <a:cxnLst/>
                  <a:rect l="l" t="t" r="r" b="b"/>
                  <a:pathLst>
                    <a:path w="2600" h="544" extrusionOk="0">
                      <a:moveTo>
                        <a:pt x="64" y="0"/>
                      </a:moveTo>
                      <a:cubicBezTo>
                        <a:pt x="37" y="0"/>
                        <a:pt x="10" y="22"/>
                        <a:pt x="7" y="49"/>
                      </a:cubicBezTo>
                      <a:cubicBezTo>
                        <a:pt x="0" y="82"/>
                        <a:pt x="24" y="112"/>
                        <a:pt x="54" y="119"/>
                      </a:cubicBezTo>
                      <a:lnTo>
                        <a:pt x="2526" y="543"/>
                      </a:lnTo>
                      <a:lnTo>
                        <a:pt x="2536" y="543"/>
                      </a:lnTo>
                      <a:cubicBezTo>
                        <a:pt x="2563" y="543"/>
                        <a:pt x="2589" y="523"/>
                        <a:pt x="2593" y="497"/>
                      </a:cubicBezTo>
                      <a:cubicBezTo>
                        <a:pt x="2600" y="463"/>
                        <a:pt x="2576" y="433"/>
                        <a:pt x="2546" y="426"/>
                      </a:cubicBezTo>
                      <a:lnTo>
                        <a:pt x="74" y="2"/>
                      </a:lnTo>
                      <a:cubicBezTo>
                        <a:pt x="71" y="1"/>
                        <a:pt x="67"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2"/>
                <p:cNvSpPr/>
                <p:nvPr/>
              </p:nvSpPr>
              <p:spPr>
                <a:xfrm>
                  <a:off x="7246368" y="2120788"/>
                  <a:ext cx="274649" cy="274417"/>
                </a:xfrm>
                <a:custGeom>
                  <a:avLst/>
                  <a:gdLst/>
                  <a:ahLst/>
                  <a:cxnLst/>
                  <a:rect l="l" t="t" r="r" b="b"/>
                  <a:pathLst>
                    <a:path w="3433" h="3430" extrusionOk="0">
                      <a:moveTo>
                        <a:pt x="1717" y="0"/>
                      </a:moveTo>
                      <a:cubicBezTo>
                        <a:pt x="770" y="0"/>
                        <a:pt x="0" y="767"/>
                        <a:pt x="0" y="1717"/>
                      </a:cubicBezTo>
                      <a:cubicBezTo>
                        <a:pt x="0" y="2663"/>
                        <a:pt x="770" y="3429"/>
                        <a:pt x="1717" y="3429"/>
                      </a:cubicBezTo>
                      <a:cubicBezTo>
                        <a:pt x="2663" y="3429"/>
                        <a:pt x="3432" y="2663"/>
                        <a:pt x="3432" y="1717"/>
                      </a:cubicBezTo>
                      <a:cubicBezTo>
                        <a:pt x="3432" y="767"/>
                        <a:pt x="2663" y="0"/>
                        <a:pt x="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2"/>
                <p:cNvSpPr/>
                <p:nvPr/>
              </p:nvSpPr>
              <p:spPr>
                <a:xfrm>
                  <a:off x="7372452" y="2203751"/>
                  <a:ext cx="41201" cy="119127"/>
                </a:xfrm>
                <a:custGeom>
                  <a:avLst/>
                  <a:gdLst/>
                  <a:ahLst/>
                  <a:cxnLst/>
                  <a:rect l="l" t="t" r="r" b="b"/>
                  <a:pathLst>
                    <a:path w="515" h="1489" extrusionOk="0">
                      <a:moveTo>
                        <a:pt x="348" y="1"/>
                      </a:moveTo>
                      <a:lnTo>
                        <a:pt x="0" y="118"/>
                      </a:lnTo>
                      <a:lnTo>
                        <a:pt x="13" y="275"/>
                      </a:lnTo>
                      <a:lnTo>
                        <a:pt x="291" y="181"/>
                      </a:lnTo>
                      <a:lnTo>
                        <a:pt x="294" y="181"/>
                      </a:lnTo>
                      <a:lnTo>
                        <a:pt x="77" y="1459"/>
                      </a:lnTo>
                      <a:lnTo>
                        <a:pt x="268" y="1489"/>
                      </a:lnTo>
                      <a:lnTo>
                        <a:pt x="515" y="31"/>
                      </a:lnTo>
                      <a:lnTo>
                        <a:pt x="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5" name="Google Shape;2525;p72"/>
            <p:cNvGrpSpPr/>
            <p:nvPr/>
          </p:nvGrpSpPr>
          <p:grpSpPr>
            <a:xfrm>
              <a:off x="4656410" y="1387439"/>
              <a:ext cx="625059" cy="597961"/>
              <a:chOff x="4656410" y="1833251"/>
              <a:chExt cx="625059" cy="597961"/>
            </a:xfrm>
          </p:grpSpPr>
          <p:sp>
            <p:nvSpPr>
              <p:cNvPr id="2526" name="Google Shape;2526;p72"/>
              <p:cNvSpPr/>
              <p:nvPr/>
            </p:nvSpPr>
            <p:spPr>
              <a:xfrm rot="1158854" flipH="1">
                <a:off x="4717984" y="1903374"/>
                <a:ext cx="501913" cy="457716"/>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72"/>
              <p:cNvSpPr/>
              <p:nvPr/>
            </p:nvSpPr>
            <p:spPr>
              <a:xfrm rot="1158854" flipH="1">
                <a:off x="4874782" y="2009185"/>
                <a:ext cx="217237" cy="187761"/>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8" name="Google Shape;2528;p72"/>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Writing your </a:t>
            </a:r>
            <a:r>
              <a:rPr lang="en-US" dirty="0" smtClean="0"/>
              <a:t>RESPONSE</a:t>
            </a:r>
            <a:endParaRPr dirty="0"/>
          </a:p>
        </p:txBody>
      </p:sp>
      <p:sp>
        <p:nvSpPr>
          <p:cNvPr id="2529" name="Google Shape;2529;p72"/>
          <p:cNvSpPr txBox="1">
            <a:spLocks noGrp="1"/>
          </p:cNvSpPr>
          <p:nvPr>
            <p:ph type="title" idx="2"/>
          </p:nvPr>
        </p:nvSpPr>
        <p:spPr>
          <a:xfrm>
            <a:off x="3492300" y="1948575"/>
            <a:ext cx="2159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530" name="Google Shape;2530;p72"/>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part should take you about 28 minutes in a timed setting,  Leave yourself 4 minutes to reread and revise.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2534"/>
        <p:cNvGrpSpPr/>
        <p:nvPr/>
      </p:nvGrpSpPr>
      <p:grpSpPr>
        <a:xfrm>
          <a:off x="0" y="0"/>
          <a:ext cx="0" cy="0"/>
          <a:chOff x="0" y="0"/>
          <a:chExt cx="0" cy="0"/>
        </a:xfrm>
      </p:grpSpPr>
      <p:sp>
        <p:nvSpPr>
          <p:cNvPr id="2535" name="Google Shape;2535;p73"/>
          <p:cNvSpPr/>
          <p:nvPr/>
        </p:nvSpPr>
        <p:spPr>
          <a:xfrm>
            <a:off x="8141194" y="779020"/>
            <a:ext cx="114841" cy="114841"/>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3"/>
          <p:cNvSpPr/>
          <p:nvPr/>
        </p:nvSpPr>
        <p:spPr>
          <a:xfrm>
            <a:off x="4496394" y="27193"/>
            <a:ext cx="114841" cy="114841"/>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3"/>
          <p:cNvSpPr/>
          <p:nvPr/>
        </p:nvSpPr>
        <p:spPr>
          <a:xfrm>
            <a:off x="7913720" y="478129"/>
            <a:ext cx="94380" cy="86557"/>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3"/>
          <p:cNvSpPr/>
          <p:nvPr/>
        </p:nvSpPr>
        <p:spPr>
          <a:xfrm>
            <a:off x="1165223" y="12"/>
            <a:ext cx="6923436" cy="4730331"/>
          </a:xfrm>
          <a:custGeom>
            <a:avLst/>
            <a:gdLst/>
            <a:ahLst/>
            <a:cxnLst/>
            <a:rect l="l" t="t" r="r" b="b"/>
            <a:pathLst>
              <a:path w="69029" h="47163" extrusionOk="0">
                <a:moveTo>
                  <a:pt x="49721" y="1"/>
                </a:moveTo>
                <a:cubicBezTo>
                  <a:pt x="45687" y="1"/>
                  <a:pt x="41583" y="1235"/>
                  <a:pt x="37957" y="3081"/>
                </a:cubicBezTo>
                <a:cubicBezTo>
                  <a:pt x="34762" y="4714"/>
                  <a:pt x="31698" y="6871"/>
                  <a:pt x="28119" y="7346"/>
                </a:cubicBezTo>
                <a:cubicBezTo>
                  <a:pt x="27557" y="7420"/>
                  <a:pt x="26998" y="7453"/>
                  <a:pt x="26440" y="7453"/>
                </a:cubicBezTo>
                <a:cubicBezTo>
                  <a:pt x="24560" y="7453"/>
                  <a:pt x="22694" y="7106"/>
                  <a:pt x="20823" y="6922"/>
                </a:cubicBezTo>
                <a:cubicBezTo>
                  <a:pt x="19960" y="6838"/>
                  <a:pt x="19084" y="6794"/>
                  <a:pt x="18201" y="6794"/>
                </a:cubicBezTo>
                <a:cubicBezTo>
                  <a:pt x="13150" y="6797"/>
                  <a:pt x="7908" y="8210"/>
                  <a:pt x="4382" y="11548"/>
                </a:cubicBezTo>
                <a:cubicBezTo>
                  <a:pt x="1720" y="14063"/>
                  <a:pt x="285" y="17468"/>
                  <a:pt x="121" y="20803"/>
                </a:cubicBezTo>
                <a:cubicBezTo>
                  <a:pt x="1" y="23245"/>
                  <a:pt x="466" y="25911"/>
                  <a:pt x="1583" y="28092"/>
                </a:cubicBezTo>
                <a:cubicBezTo>
                  <a:pt x="2837" y="30540"/>
                  <a:pt x="5858" y="32608"/>
                  <a:pt x="4924" y="35354"/>
                </a:cubicBezTo>
                <a:cubicBezTo>
                  <a:pt x="4915" y="35388"/>
                  <a:pt x="4901" y="35425"/>
                  <a:pt x="4891" y="35458"/>
                </a:cubicBezTo>
                <a:cubicBezTo>
                  <a:pt x="3731" y="38967"/>
                  <a:pt x="6417" y="42422"/>
                  <a:pt x="9909" y="42422"/>
                </a:cubicBezTo>
                <a:cubicBezTo>
                  <a:pt x="10257" y="42422"/>
                  <a:pt x="10615" y="42386"/>
                  <a:pt x="10979" y="42315"/>
                </a:cubicBezTo>
                <a:cubicBezTo>
                  <a:pt x="13826" y="41744"/>
                  <a:pt x="16716" y="41459"/>
                  <a:pt x="19599" y="41459"/>
                </a:cubicBezTo>
                <a:cubicBezTo>
                  <a:pt x="23289" y="41459"/>
                  <a:pt x="26972" y="41924"/>
                  <a:pt x="30564" y="42851"/>
                </a:cubicBezTo>
                <a:lnTo>
                  <a:pt x="46758" y="47035"/>
                </a:lnTo>
                <a:cubicBezTo>
                  <a:pt x="47584" y="47118"/>
                  <a:pt x="48410" y="47163"/>
                  <a:pt x="49236" y="47163"/>
                </a:cubicBezTo>
                <a:cubicBezTo>
                  <a:pt x="55512" y="47163"/>
                  <a:pt x="61579" y="44700"/>
                  <a:pt x="66095" y="40248"/>
                </a:cubicBezTo>
                <a:cubicBezTo>
                  <a:pt x="67807" y="37622"/>
                  <a:pt x="69029" y="36007"/>
                  <a:pt x="68915" y="31016"/>
                </a:cubicBezTo>
                <a:cubicBezTo>
                  <a:pt x="68798" y="26009"/>
                  <a:pt x="62814" y="19723"/>
                  <a:pt x="61931" y="17615"/>
                </a:cubicBezTo>
                <a:cubicBezTo>
                  <a:pt x="61057" y="15538"/>
                  <a:pt x="63276" y="11481"/>
                  <a:pt x="62924" y="9260"/>
                </a:cubicBezTo>
                <a:cubicBezTo>
                  <a:pt x="62148" y="4356"/>
                  <a:pt x="57559" y="867"/>
                  <a:pt x="52140" y="158"/>
                </a:cubicBezTo>
                <a:cubicBezTo>
                  <a:pt x="51340" y="51"/>
                  <a:pt x="50531" y="1"/>
                  <a:pt x="49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73"/>
          <p:cNvSpPr/>
          <p:nvPr/>
        </p:nvSpPr>
        <p:spPr>
          <a:xfrm>
            <a:off x="7985073" y="1238086"/>
            <a:ext cx="2272976" cy="1807954"/>
          </a:xfrm>
          <a:custGeom>
            <a:avLst/>
            <a:gdLst/>
            <a:ahLst/>
            <a:cxnLst/>
            <a:rect l="l" t="t" r="r" b="b"/>
            <a:pathLst>
              <a:path w="10725" h="8531" extrusionOk="0">
                <a:moveTo>
                  <a:pt x="5102" y="1"/>
                </a:moveTo>
                <a:cubicBezTo>
                  <a:pt x="3336" y="1"/>
                  <a:pt x="1519" y="586"/>
                  <a:pt x="924" y="1918"/>
                </a:cubicBezTo>
                <a:cubicBezTo>
                  <a:pt x="1" y="3975"/>
                  <a:pt x="3175" y="5526"/>
                  <a:pt x="4529" y="7329"/>
                </a:cubicBezTo>
                <a:cubicBezTo>
                  <a:pt x="5175" y="8186"/>
                  <a:pt x="5888" y="8530"/>
                  <a:pt x="6584" y="8530"/>
                </a:cubicBezTo>
                <a:cubicBezTo>
                  <a:pt x="7921" y="8530"/>
                  <a:pt x="9196" y="7249"/>
                  <a:pt x="9801" y="5895"/>
                </a:cubicBezTo>
                <a:cubicBezTo>
                  <a:pt x="10725" y="3837"/>
                  <a:pt x="9801" y="1422"/>
                  <a:pt x="7744" y="502"/>
                </a:cubicBezTo>
                <a:cubicBezTo>
                  <a:pt x="7018" y="175"/>
                  <a:pt x="6068" y="1"/>
                  <a:pt x="5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73"/>
          <p:cNvSpPr/>
          <p:nvPr/>
        </p:nvSpPr>
        <p:spPr>
          <a:xfrm>
            <a:off x="684799" y="3167397"/>
            <a:ext cx="851626" cy="772190"/>
          </a:xfrm>
          <a:custGeom>
            <a:avLst/>
            <a:gdLst/>
            <a:ahLst/>
            <a:cxnLst/>
            <a:rect l="l" t="t" r="r" b="b"/>
            <a:pathLst>
              <a:path w="8491" h="7699" extrusionOk="0">
                <a:moveTo>
                  <a:pt x="4102" y="1"/>
                </a:moveTo>
                <a:cubicBezTo>
                  <a:pt x="3038" y="1"/>
                  <a:pt x="1990" y="322"/>
                  <a:pt x="1348" y="1095"/>
                </a:cubicBezTo>
                <a:cubicBezTo>
                  <a:pt x="0" y="2710"/>
                  <a:pt x="2031" y="4550"/>
                  <a:pt x="2556" y="6310"/>
                </a:cubicBezTo>
                <a:cubicBezTo>
                  <a:pt x="2854" y="7310"/>
                  <a:pt x="3446" y="7698"/>
                  <a:pt x="4135" y="7698"/>
                </a:cubicBezTo>
                <a:cubicBezTo>
                  <a:pt x="5138" y="7698"/>
                  <a:pt x="6343" y="6875"/>
                  <a:pt x="7142" y="5918"/>
                </a:cubicBezTo>
                <a:cubicBezTo>
                  <a:pt x="8487" y="4299"/>
                  <a:pt x="8490" y="2085"/>
                  <a:pt x="7149" y="964"/>
                </a:cubicBezTo>
                <a:cubicBezTo>
                  <a:pt x="6446" y="382"/>
                  <a:pt x="5266" y="1"/>
                  <a:pt x="4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73"/>
          <p:cNvSpPr/>
          <p:nvPr/>
        </p:nvSpPr>
        <p:spPr>
          <a:xfrm>
            <a:off x="1810334" y="811416"/>
            <a:ext cx="5757979" cy="4004277"/>
          </a:xfrm>
          <a:custGeom>
            <a:avLst/>
            <a:gdLst/>
            <a:ahLst/>
            <a:cxnLst/>
            <a:rect l="l" t="t" r="r" b="b"/>
            <a:pathLst>
              <a:path w="57409" h="39924" extrusionOk="0">
                <a:moveTo>
                  <a:pt x="41442" y="1"/>
                </a:moveTo>
                <a:cubicBezTo>
                  <a:pt x="40809" y="1"/>
                  <a:pt x="40177" y="37"/>
                  <a:pt x="39550" y="109"/>
                </a:cubicBezTo>
                <a:cubicBezTo>
                  <a:pt x="35241" y="597"/>
                  <a:pt x="30969" y="3304"/>
                  <a:pt x="26644" y="3304"/>
                </a:cubicBezTo>
                <a:cubicBezTo>
                  <a:pt x="26399" y="3304"/>
                  <a:pt x="26154" y="3295"/>
                  <a:pt x="25908" y="3277"/>
                </a:cubicBezTo>
                <a:cubicBezTo>
                  <a:pt x="23814" y="3120"/>
                  <a:pt x="21881" y="2180"/>
                  <a:pt x="19898" y="1501"/>
                </a:cubicBezTo>
                <a:cubicBezTo>
                  <a:pt x="17859" y="802"/>
                  <a:pt x="15655" y="398"/>
                  <a:pt x="13483" y="398"/>
                </a:cubicBezTo>
                <a:cubicBezTo>
                  <a:pt x="10616" y="398"/>
                  <a:pt x="7802" y="1102"/>
                  <a:pt x="5494" y="2762"/>
                </a:cubicBezTo>
                <a:cubicBezTo>
                  <a:pt x="2888" y="4632"/>
                  <a:pt x="1162" y="7572"/>
                  <a:pt x="507" y="10686"/>
                </a:cubicBezTo>
                <a:cubicBezTo>
                  <a:pt x="28" y="12968"/>
                  <a:pt x="1" y="15570"/>
                  <a:pt x="593" y="17834"/>
                </a:cubicBezTo>
                <a:cubicBezTo>
                  <a:pt x="1256" y="20380"/>
                  <a:pt x="2329" y="22601"/>
                  <a:pt x="2245" y="25314"/>
                </a:cubicBezTo>
                <a:cubicBezTo>
                  <a:pt x="2159" y="28181"/>
                  <a:pt x="1580" y="30659"/>
                  <a:pt x="2078" y="33589"/>
                </a:cubicBezTo>
                <a:cubicBezTo>
                  <a:pt x="2736" y="37451"/>
                  <a:pt x="6385" y="39923"/>
                  <a:pt x="11969" y="39923"/>
                </a:cubicBezTo>
                <a:cubicBezTo>
                  <a:pt x="14052" y="39923"/>
                  <a:pt x="16405" y="39579"/>
                  <a:pt x="18971" y="38835"/>
                </a:cubicBezTo>
                <a:cubicBezTo>
                  <a:pt x="22988" y="37671"/>
                  <a:pt x="27153" y="37012"/>
                  <a:pt x="31330" y="36875"/>
                </a:cubicBezTo>
                <a:cubicBezTo>
                  <a:pt x="31630" y="36865"/>
                  <a:pt x="31928" y="36860"/>
                  <a:pt x="32226" y="36860"/>
                </a:cubicBezTo>
                <a:cubicBezTo>
                  <a:pt x="35807" y="36860"/>
                  <a:pt x="39244" y="37524"/>
                  <a:pt x="42815" y="37852"/>
                </a:cubicBezTo>
                <a:cubicBezTo>
                  <a:pt x="43587" y="37922"/>
                  <a:pt x="44369" y="37965"/>
                  <a:pt x="45149" y="37965"/>
                </a:cubicBezTo>
                <a:cubicBezTo>
                  <a:pt x="47133" y="37965"/>
                  <a:pt x="49109" y="37687"/>
                  <a:pt x="50909" y="36881"/>
                </a:cubicBezTo>
                <a:cubicBezTo>
                  <a:pt x="53291" y="35817"/>
                  <a:pt x="55248" y="33834"/>
                  <a:pt x="56278" y="31435"/>
                </a:cubicBezTo>
                <a:cubicBezTo>
                  <a:pt x="57312" y="29037"/>
                  <a:pt x="57409" y="26254"/>
                  <a:pt x="56543" y="23792"/>
                </a:cubicBezTo>
                <a:cubicBezTo>
                  <a:pt x="55873" y="21879"/>
                  <a:pt x="54649" y="20156"/>
                  <a:pt x="54275" y="18163"/>
                </a:cubicBezTo>
                <a:cubicBezTo>
                  <a:pt x="53826" y="15801"/>
                  <a:pt x="54629" y="13383"/>
                  <a:pt x="54545" y="10981"/>
                </a:cubicBezTo>
                <a:cubicBezTo>
                  <a:pt x="54425" y="7512"/>
                  <a:pt x="52381" y="4254"/>
                  <a:pt x="49501" y="2320"/>
                </a:cubicBezTo>
                <a:cubicBezTo>
                  <a:pt x="47142" y="738"/>
                  <a:pt x="44290" y="1"/>
                  <a:pt x="4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73"/>
          <p:cNvSpPr/>
          <p:nvPr/>
        </p:nvSpPr>
        <p:spPr>
          <a:xfrm>
            <a:off x="3583188" y="84563"/>
            <a:ext cx="753535" cy="499682"/>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3"/>
          <p:cNvSpPr txBox="1">
            <a:spLocks noGrp="1"/>
          </p:cNvSpPr>
          <p:nvPr>
            <p:ph type="title"/>
          </p:nvPr>
        </p:nvSpPr>
        <p:spPr>
          <a:xfrm>
            <a:off x="2070650" y="1170175"/>
            <a:ext cx="5277000" cy="32058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endParaRPr sz="1200">
              <a:solidFill>
                <a:schemeClr val="accent4"/>
              </a:solidFill>
              <a:latin typeface="Cambria"/>
              <a:ea typeface="Cambria"/>
              <a:cs typeface="Cambria"/>
              <a:sym typeface="Cambria"/>
            </a:endParaRPr>
          </a:p>
          <a:p>
            <a:pPr marL="0" lvl="0" indent="0" algn="l" rtl="0">
              <a:spcBef>
                <a:spcPts val="0"/>
              </a:spcBef>
              <a:spcAft>
                <a:spcPts val="0"/>
              </a:spcAft>
              <a:buNone/>
            </a:pPr>
            <a:r>
              <a:rPr lang="en" sz="1200">
                <a:solidFill>
                  <a:schemeClr val="accent4"/>
                </a:solidFill>
                <a:latin typeface="Times"/>
                <a:ea typeface="Times"/>
                <a:cs typeface="Times"/>
                <a:sym typeface="Times"/>
              </a:rPr>
              <a:t>Source A (Schedules)</a:t>
            </a:r>
            <a:endParaRPr sz="1200">
              <a:solidFill>
                <a:schemeClr val="accent4"/>
              </a:solidFill>
              <a:latin typeface="Times"/>
              <a:ea typeface="Times"/>
              <a:cs typeface="Times"/>
              <a:sym typeface="Times"/>
            </a:endParaRPr>
          </a:p>
          <a:p>
            <a:pPr marL="0" lvl="0" indent="0" algn="l" rtl="0">
              <a:spcBef>
                <a:spcPts val="0"/>
              </a:spcBef>
              <a:spcAft>
                <a:spcPts val="0"/>
              </a:spcAft>
              <a:buNone/>
            </a:pPr>
            <a:r>
              <a:rPr lang="en" sz="1200">
                <a:solidFill>
                  <a:schemeClr val="accent4"/>
                </a:solidFill>
                <a:latin typeface="Times"/>
                <a:ea typeface="Times"/>
                <a:cs typeface="Times"/>
                <a:sym typeface="Times"/>
              </a:rPr>
              <a:t>Source B (Statements)</a:t>
            </a:r>
            <a:endParaRPr sz="1200">
              <a:solidFill>
                <a:schemeClr val="accent4"/>
              </a:solidFill>
              <a:latin typeface="Times"/>
              <a:ea typeface="Times"/>
              <a:cs typeface="Times"/>
              <a:sym typeface="Times"/>
            </a:endParaRPr>
          </a:p>
          <a:p>
            <a:pPr marL="0" lvl="0" indent="0" algn="l" rtl="0">
              <a:spcBef>
                <a:spcPts val="0"/>
              </a:spcBef>
              <a:spcAft>
                <a:spcPts val="0"/>
              </a:spcAft>
              <a:buNone/>
            </a:pPr>
            <a:r>
              <a:rPr lang="en" sz="1200">
                <a:solidFill>
                  <a:schemeClr val="accent4"/>
                </a:solidFill>
                <a:latin typeface="Times"/>
                <a:ea typeface="Times"/>
                <a:cs typeface="Times"/>
                <a:sym typeface="Times"/>
              </a:rPr>
              <a:t>Source C (Seventeen)</a:t>
            </a:r>
            <a:endParaRPr sz="1200">
              <a:solidFill>
                <a:schemeClr val="accent4"/>
              </a:solidFill>
              <a:latin typeface="Times"/>
              <a:ea typeface="Times"/>
              <a:cs typeface="Times"/>
              <a:sym typeface="Times"/>
            </a:endParaRPr>
          </a:p>
          <a:p>
            <a:pPr marL="0" lvl="0" indent="0" algn="l" rtl="0">
              <a:spcBef>
                <a:spcPts val="0"/>
              </a:spcBef>
              <a:spcAft>
                <a:spcPts val="0"/>
              </a:spcAft>
              <a:buNone/>
            </a:pPr>
            <a:r>
              <a:rPr lang="en" sz="1200">
                <a:solidFill>
                  <a:schemeClr val="accent4"/>
                </a:solidFill>
                <a:latin typeface="Times"/>
                <a:ea typeface="Times"/>
                <a:cs typeface="Times"/>
                <a:sym typeface="Times"/>
              </a:rPr>
              <a:t>Source D (Snapchat)</a:t>
            </a:r>
            <a:endParaRPr sz="1200">
              <a:solidFill>
                <a:schemeClr val="accent4"/>
              </a:solidFill>
              <a:latin typeface="Times"/>
              <a:ea typeface="Times"/>
              <a:cs typeface="Times"/>
              <a:sym typeface="Times"/>
            </a:endParaRPr>
          </a:p>
          <a:p>
            <a:pPr marL="0" lvl="0" indent="0" algn="l" rtl="0">
              <a:spcBef>
                <a:spcPts val="0"/>
              </a:spcBef>
              <a:spcAft>
                <a:spcPts val="0"/>
              </a:spcAft>
              <a:buNone/>
            </a:pPr>
            <a:r>
              <a:rPr lang="en" sz="1200">
                <a:solidFill>
                  <a:schemeClr val="accent4"/>
                </a:solidFill>
                <a:latin typeface="Times"/>
                <a:ea typeface="Times"/>
                <a:cs typeface="Times"/>
                <a:sym typeface="Times"/>
              </a:rPr>
              <a:t>Source E (Twitter)</a:t>
            </a:r>
            <a:endParaRPr sz="1200">
              <a:solidFill>
                <a:schemeClr val="accent4"/>
              </a:solidFill>
              <a:latin typeface="Times"/>
              <a:ea typeface="Times"/>
              <a:cs typeface="Times"/>
              <a:sym typeface="Times"/>
            </a:endParaRPr>
          </a:p>
          <a:p>
            <a:pPr marL="0" lvl="0" indent="0" algn="l" rtl="0">
              <a:spcBef>
                <a:spcPts val="0"/>
              </a:spcBef>
              <a:spcAft>
                <a:spcPts val="0"/>
              </a:spcAft>
              <a:buNone/>
            </a:pPr>
            <a:r>
              <a:rPr lang="en" sz="1200">
                <a:solidFill>
                  <a:schemeClr val="accent4"/>
                </a:solidFill>
                <a:latin typeface="Times"/>
                <a:ea typeface="Times"/>
                <a:cs typeface="Times"/>
                <a:sym typeface="Times"/>
              </a:rPr>
              <a:t>Source F (Text Messages)</a:t>
            </a:r>
            <a:endParaRPr sz="1200">
              <a:solidFill>
                <a:schemeClr val="accent4"/>
              </a:solidFill>
              <a:latin typeface="Times"/>
              <a:ea typeface="Times"/>
              <a:cs typeface="Times"/>
              <a:sym typeface="Times"/>
            </a:endParaRPr>
          </a:p>
          <a:p>
            <a:pPr marL="0" lvl="0" indent="0" algn="l" rtl="0">
              <a:spcBef>
                <a:spcPts val="0"/>
              </a:spcBef>
              <a:spcAft>
                <a:spcPts val="0"/>
              </a:spcAft>
              <a:buNone/>
            </a:pPr>
            <a:r>
              <a:rPr lang="en" sz="1200">
                <a:solidFill>
                  <a:schemeClr val="accent4"/>
                </a:solidFill>
                <a:latin typeface="Times"/>
                <a:ea typeface="Times"/>
                <a:cs typeface="Times"/>
                <a:sym typeface="Times"/>
              </a:rPr>
              <a:t>Source G (Instagram)</a:t>
            </a:r>
            <a:br>
              <a:rPr lang="en" sz="1200">
                <a:solidFill>
                  <a:schemeClr val="accent4"/>
                </a:solidFill>
                <a:latin typeface="Times"/>
                <a:ea typeface="Times"/>
                <a:cs typeface="Times"/>
                <a:sym typeface="Times"/>
              </a:rPr>
            </a:br>
            <a:r>
              <a:rPr lang="en" sz="1200">
                <a:solidFill>
                  <a:schemeClr val="accent4"/>
                </a:solidFill>
                <a:latin typeface="Times"/>
                <a:ea typeface="Times"/>
                <a:cs typeface="Times"/>
                <a:sym typeface="Times"/>
              </a:rPr>
              <a:t>Source H (Melting Pot Menu)</a:t>
            </a:r>
            <a:endParaRPr sz="1200">
              <a:solidFill>
                <a:schemeClr val="accent4"/>
              </a:solidFill>
              <a:latin typeface="Times"/>
              <a:ea typeface="Times"/>
              <a:cs typeface="Times"/>
              <a:sym typeface="Times"/>
            </a:endParaRPr>
          </a:p>
          <a:p>
            <a:pPr marL="0" lvl="0" indent="0" algn="l" rtl="0">
              <a:spcBef>
                <a:spcPts val="0"/>
              </a:spcBef>
              <a:spcAft>
                <a:spcPts val="0"/>
              </a:spcAft>
              <a:buNone/>
            </a:pPr>
            <a:endParaRPr sz="1200">
              <a:solidFill>
                <a:schemeClr val="accent4"/>
              </a:solidFill>
              <a:latin typeface="Times"/>
              <a:ea typeface="Times"/>
              <a:cs typeface="Times"/>
              <a:sym typeface="Times"/>
            </a:endParaRPr>
          </a:p>
          <a:p>
            <a:pPr marL="0" lvl="0" indent="0" algn="l" rtl="0">
              <a:spcBef>
                <a:spcPts val="0"/>
              </a:spcBef>
              <a:spcAft>
                <a:spcPts val="0"/>
              </a:spcAft>
              <a:buNone/>
            </a:pPr>
            <a:r>
              <a:rPr lang="en" sz="1200">
                <a:solidFill>
                  <a:schemeClr val="accent4"/>
                </a:solidFill>
                <a:latin typeface="Times"/>
                <a:ea typeface="Times"/>
                <a:cs typeface="Times"/>
                <a:sym typeface="Times"/>
              </a:rPr>
              <a:t>In your response you should do the following:</a:t>
            </a:r>
            <a:endParaRPr sz="1200">
              <a:solidFill>
                <a:schemeClr val="accent4"/>
              </a:solidFill>
              <a:latin typeface="Times"/>
              <a:ea typeface="Times"/>
              <a:cs typeface="Times"/>
              <a:sym typeface="Times"/>
            </a:endParaRPr>
          </a:p>
          <a:p>
            <a:pPr marL="457200" lvl="0" indent="-304800" algn="l" rtl="0">
              <a:spcBef>
                <a:spcPts val="0"/>
              </a:spcBef>
              <a:spcAft>
                <a:spcPts val="0"/>
              </a:spcAft>
              <a:buClr>
                <a:schemeClr val="accent4"/>
              </a:buClr>
              <a:buSzPts val="1200"/>
              <a:buFont typeface="Times"/>
              <a:buChar char="●"/>
            </a:pPr>
            <a:r>
              <a:rPr lang="en" sz="1200">
                <a:solidFill>
                  <a:schemeClr val="accent4"/>
                </a:solidFill>
                <a:latin typeface="Times"/>
                <a:ea typeface="Times"/>
                <a:cs typeface="Times"/>
                <a:sym typeface="Times"/>
              </a:rPr>
              <a:t>Respond to the prompt with a thesis that presents a defensible position.</a:t>
            </a:r>
            <a:endParaRPr sz="1200">
              <a:solidFill>
                <a:schemeClr val="accent4"/>
              </a:solidFill>
              <a:latin typeface="Times"/>
              <a:ea typeface="Times"/>
              <a:cs typeface="Times"/>
              <a:sym typeface="Times"/>
            </a:endParaRPr>
          </a:p>
          <a:p>
            <a:pPr marL="457200" lvl="0" indent="-304800" algn="l" rtl="0">
              <a:spcBef>
                <a:spcPts val="0"/>
              </a:spcBef>
              <a:spcAft>
                <a:spcPts val="0"/>
              </a:spcAft>
              <a:buClr>
                <a:schemeClr val="accent4"/>
              </a:buClr>
              <a:buSzPts val="1200"/>
              <a:buFont typeface="Times"/>
              <a:buChar char="●"/>
            </a:pPr>
            <a:r>
              <a:rPr lang="en" sz="1200">
                <a:solidFill>
                  <a:schemeClr val="accent4"/>
                </a:solidFill>
                <a:latin typeface="Times"/>
                <a:ea typeface="Times"/>
                <a:cs typeface="Times"/>
                <a:sym typeface="Times"/>
              </a:rPr>
              <a:t>Select and use evidence from at least 3 of the provided sources to support your line of reasoning. Indicate clearly the sources used through direct quotation, paraphrase, or summary. Sources may be cited as Source A, Source B, etc., or by using the description in parentheses.</a:t>
            </a:r>
            <a:endParaRPr sz="1200">
              <a:solidFill>
                <a:schemeClr val="accent4"/>
              </a:solidFill>
              <a:latin typeface="Times"/>
              <a:ea typeface="Times"/>
              <a:cs typeface="Times"/>
              <a:sym typeface="Times"/>
            </a:endParaRPr>
          </a:p>
          <a:p>
            <a:pPr marL="457200" lvl="0" indent="-304800" algn="l" rtl="0">
              <a:spcBef>
                <a:spcPts val="0"/>
              </a:spcBef>
              <a:spcAft>
                <a:spcPts val="0"/>
              </a:spcAft>
              <a:buClr>
                <a:schemeClr val="accent4"/>
              </a:buClr>
              <a:buSzPts val="1200"/>
              <a:buFont typeface="Times"/>
              <a:buChar char="●"/>
            </a:pPr>
            <a:r>
              <a:rPr lang="en" sz="1200">
                <a:solidFill>
                  <a:schemeClr val="accent4"/>
                </a:solidFill>
                <a:latin typeface="Times"/>
                <a:ea typeface="Times"/>
                <a:cs typeface="Times"/>
                <a:sym typeface="Times"/>
              </a:rPr>
              <a:t>Explain how the evidence supports your line of reasoning.</a:t>
            </a:r>
            <a:endParaRPr sz="1200">
              <a:solidFill>
                <a:schemeClr val="accent4"/>
              </a:solidFill>
              <a:latin typeface="Times"/>
              <a:ea typeface="Times"/>
              <a:cs typeface="Times"/>
              <a:sym typeface="Times"/>
            </a:endParaRPr>
          </a:p>
          <a:p>
            <a:pPr marL="457200" lvl="0" indent="-304800" algn="l" rtl="0">
              <a:spcBef>
                <a:spcPts val="0"/>
              </a:spcBef>
              <a:spcAft>
                <a:spcPts val="0"/>
              </a:spcAft>
              <a:buClr>
                <a:schemeClr val="accent4"/>
              </a:buClr>
              <a:buSzPts val="1200"/>
              <a:buFont typeface="Times"/>
              <a:buChar char="●"/>
            </a:pPr>
            <a:r>
              <a:rPr lang="en" sz="1200">
                <a:solidFill>
                  <a:schemeClr val="accent4"/>
                </a:solidFill>
                <a:latin typeface="Times"/>
                <a:ea typeface="Times"/>
                <a:cs typeface="Times"/>
                <a:sym typeface="Times"/>
              </a:rPr>
              <a:t>Use appropriate grammar and punctuation in communicating your argument.</a:t>
            </a:r>
            <a:endParaRPr sz="1200">
              <a:solidFill>
                <a:schemeClr val="accent4"/>
              </a:solidFill>
              <a:latin typeface="Times"/>
              <a:ea typeface="Times"/>
              <a:cs typeface="Times"/>
              <a:sym typeface="Times"/>
            </a:endParaRPr>
          </a:p>
          <a:p>
            <a:pPr marL="0" lvl="0" indent="0" algn="l" rtl="0">
              <a:spcBef>
                <a:spcPts val="0"/>
              </a:spcBef>
              <a:spcAft>
                <a:spcPts val="0"/>
              </a:spcAft>
              <a:buNone/>
            </a:pPr>
            <a:endParaRPr sz="1200">
              <a:solidFill>
                <a:schemeClr val="accent4"/>
              </a:solidFill>
              <a:latin typeface="Times"/>
              <a:ea typeface="Times"/>
              <a:cs typeface="Times"/>
              <a:sym typeface="Times"/>
            </a:endParaRPr>
          </a:p>
        </p:txBody>
      </p:sp>
      <p:grpSp>
        <p:nvGrpSpPr>
          <p:cNvPr id="2544" name="Google Shape;2544;p73"/>
          <p:cNvGrpSpPr/>
          <p:nvPr/>
        </p:nvGrpSpPr>
        <p:grpSpPr>
          <a:xfrm>
            <a:off x="513625" y="634421"/>
            <a:ext cx="7336603" cy="2482794"/>
            <a:chOff x="648479" y="828875"/>
            <a:chExt cx="7336603" cy="3005804"/>
          </a:xfrm>
        </p:grpSpPr>
        <p:grpSp>
          <p:nvGrpSpPr>
            <p:cNvPr id="2545" name="Google Shape;2545;p73"/>
            <p:cNvGrpSpPr/>
            <p:nvPr/>
          </p:nvGrpSpPr>
          <p:grpSpPr>
            <a:xfrm>
              <a:off x="2937425" y="828875"/>
              <a:ext cx="4544274" cy="1025149"/>
              <a:chOff x="2937425" y="828875"/>
              <a:chExt cx="4544274" cy="1025149"/>
            </a:xfrm>
          </p:grpSpPr>
          <p:sp>
            <p:nvSpPr>
              <p:cNvPr id="2546" name="Google Shape;2546;p73"/>
              <p:cNvSpPr/>
              <p:nvPr/>
            </p:nvSpPr>
            <p:spPr>
              <a:xfrm>
                <a:off x="2937425" y="828875"/>
                <a:ext cx="4376941" cy="787834"/>
              </a:xfrm>
              <a:custGeom>
                <a:avLst/>
                <a:gdLst/>
                <a:ahLst/>
                <a:cxnLst/>
                <a:rect l="l" t="t" r="r" b="b"/>
                <a:pathLst>
                  <a:path w="51901" h="9342" extrusionOk="0">
                    <a:moveTo>
                      <a:pt x="42931" y="166"/>
                    </a:moveTo>
                    <a:cubicBezTo>
                      <a:pt x="43831" y="166"/>
                      <a:pt x="44602" y="539"/>
                      <a:pt x="45015" y="1189"/>
                    </a:cubicBezTo>
                    <a:cubicBezTo>
                      <a:pt x="45392" y="1779"/>
                      <a:pt x="45402" y="2496"/>
                      <a:pt x="45045" y="3164"/>
                    </a:cubicBezTo>
                    <a:cubicBezTo>
                      <a:pt x="44775" y="3667"/>
                      <a:pt x="44074" y="4220"/>
                      <a:pt x="43014" y="4690"/>
                    </a:cubicBezTo>
                    <a:cubicBezTo>
                      <a:pt x="41694" y="4280"/>
                      <a:pt x="40704" y="3797"/>
                      <a:pt x="40494" y="2964"/>
                    </a:cubicBezTo>
                    <a:cubicBezTo>
                      <a:pt x="40310" y="2230"/>
                      <a:pt x="40407" y="1553"/>
                      <a:pt x="40770" y="1059"/>
                    </a:cubicBezTo>
                    <a:cubicBezTo>
                      <a:pt x="41161" y="529"/>
                      <a:pt x="41841" y="223"/>
                      <a:pt x="42741" y="169"/>
                    </a:cubicBezTo>
                    <a:cubicBezTo>
                      <a:pt x="42808" y="166"/>
                      <a:pt x="42868" y="166"/>
                      <a:pt x="42931" y="166"/>
                    </a:cubicBezTo>
                    <a:close/>
                    <a:moveTo>
                      <a:pt x="10180" y="4120"/>
                    </a:moveTo>
                    <a:cubicBezTo>
                      <a:pt x="11774" y="4504"/>
                      <a:pt x="11950" y="5224"/>
                      <a:pt x="11943" y="5551"/>
                    </a:cubicBezTo>
                    <a:cubicBezTo>
                      <a:pt x="11930" y="6171"/>
                      <a:pt x="11273" y="6791"/>
                      <a:pt x="10560" y="6848"/>
                    </a:cubicBezTo>
                    <a:cubicBezTo>
                      <a:pt x="10540" y="6849"/>
                      <a:pt x="10521" y="6850"/>
                      <a:pt x="10501" y="6850"/>
                    </a:cubicBezTo>
                    <a:cubicBezTo>
                      <a:pt x="10193" y="6850"/>
                      <a:pt x="9876" y="6656"/>
                      <a:pt x="9663" y="6328"/>
                    </a:cubicBezTo>
                    <a:cubicBezTo>
                      <a:pt x="9423" y="5957"/>
                      <a:pt x="9283" y="5347"/>
                      <a:pt x="9610" y="4750"/>
                    </a:cubicBezTo>
                    <a:cubicBezTo>
                      <a:pt x="9710" y="4567"/>
                      <a:pt x="9886" y="4337"/>
                      <a:pt x="10180" y="4120"/>
                    </a:cubicBezTo>
                    <a:close/>
                    <a:moveTo>
                      <a:pt x="42933" y="0"/>
                    </a:moveTo>
                    <a:cubicBezTo>
                      <a:pt x="42867" y="0"/>
                      <a:pt x="42801" y="2"/>
                      <a:pt x="42734" y="6"/>
                    </a:cubicBezTo>
                    <a:cubicBezTo>
                      <a:pt x="41781" y="59"/>
                      <a:pt x="41058" y="392"/>
                      <a:pt x="40638" y="963"/>
                    </a:cubicBezTo>
                    <a:cubicBezTo>
                      <a:pt x="40247" y="1496"/>
                      <a:pt x="40141" y="2219"/>
                      <a:pt x="40338" y="3004"/>
                    </a:cubicBezTo>
                    <a:cubicBezTo>
                      <a:pt x="40554" y="3870"/>
                      <a:pt x="41507" y="4374"/>
                      <a:pt x="42785" y="4790"/>
                    </a:cubicBezTo>
                    <a:cubicBezTo>
                      <a:pt x="41368" y="5376"/>
                      <a:pt x="39378" y="5808"/>
                      <a:pt x="36968" y="5808"/>
                    </a:cubicBezTo>
                    <a:cubicBezTo>
                      <a:pt x="35589" y="5808"/>
                      <a:pt x="34071" y="5667"/>
                      <a:pt x="32445" y="5331"/>
                    </a:cubicBezTo>
                    <a:cubicBezTo>
                      <a:pt x="25210" y="3837"/>
                      <a:pt x="19648" y="3176"/>
                      <a:pt x="13854" y="3120"/>
                    </a:cubicBezTo>
                    <a:cubicBezTo>
                      <a:pt x="13823" y="3119"/>
                      <a:pt x="13792" y="3119"/>
                      <a:pt x="13761" y="3119"/>
                    </a:cubicBezTo>
                    <a:cubicBezTo>
                      <a:pt x="11862" y="3119"/>
                      <a:pt x="10773" y="3507"/>
                      <a:pt x="10146" y="3944"/>
                    </a:cubicBezTo>
                    <a:cubicBezTo>
                      <a:pt x="9906" y="3887"/>
                      <a:pt x="9636" y="3840"/>
                      <a:pt x="9333" y="3800"/>
                    </a:cubicBezTo>
                    <a:cubicBezTo>
                      <a:pt x="8940" y="3751"/>
                      <a:pt x="8537" y="3729"/>
                      <a:pt x="8128" y="3729"/>
                    </a:cubicBezTo>
                    <a:cubicBezTo>
                      <a:pt x="4314" y="3729"/>
                      <a:pt x="46" y="5656"/>
                      <a:pt x="0" y="5677"/>
                    </a:cubicBezTo>
                    <a:lnTo>
                      <a:pt x="67" y="5827"/>
                    </a:lnTo>
                    <a:cubicBezTo>
                      <a:pt x="112" y="5807"/>
                      <a:pt x="4352" y="3894"/>
                      <a:pt x="8126" y="3894"/>
                    </a:cubicBezTo>
                    <a:cubicBezTo>
                      <a:pt x="8529" y="3894"/>
                      <a:pt x="8926" y="3916"/>
                      <a:pt x="9313" y="3964"/>
                    </a:cubicBezTo>
                    <a:cubicBezTo>
                      <a:pt x="9553" y="3993"/>
                      <a:pt x="9776" y="4030"/>
                      <a:pt x="9976" y="4073"/>
                    </a:cubicBezTo>
                    <a:cubicBezTo>
                      <a:pt x="9719" y="4284"/>
                      <a:pt x="9563" y="4497"/>
                      <a:pt x="9466" y="4674"/>
                    </a:cubicBezTo>
                    <a:cubicBezTo>
                      <a:pt x="9103" y="5334"/>
                      <a:pt x="9259" y="6008"/>
                      <a:pt x="9526" y="6417"/>
                    </a:cubicBezTo>
                    <a:cubicBezTo>
                      <a:pt x="9769" y="6791"/>
                      <a:pt x="10138" y="7014"/>
                      <a:pt x="10498" y="7014"/>
                    </a:cubicBezTo>
                    <a:cubicBezTo>
                      <a:pt x="10523" y="7014"/>
                      <a:pt x="10548" y="7013"/>
                      <a:pt x="10573" y="7011"/>
                    </a:cubicBezTo>
                    <a:cubicBezTo>
                      <a:pt x="11377" y="6945"/>
                      <a:pt x="12094" y="6264"/>
                      <a:pt x="12106" y="5554"/>
                    </a:cubicBezTo>
                    <a:cubicBezTo>
                      <a:pt x="12117" y="5197"/>
                      <a:pt x="11937" y="4420"/>
                      <a:pt x="10360" y="3997"/>
                    </a:cubicBezTo>
                    <a:cubicBezTo>
                      <a:pt x="10968" y="3615"/>
                      <a:pt x="11996" y="3286"/>
                      <a:pt x="13700" y="3286"/>
                    </a:cubicBezTo>
                    <a:cubicBezTo>
                      <a:pt x="13750" y="3286"/>
                      <a:pt x="13800" y="3286"/>
                      <a:pt x="13851" y="3287"/>
                    </a:cubicBezTo>
                    <a:cubicBezTo>
                      <a:pt x="19636" y="3340"/>
                      <a:pt x="25187" y="4000"/>
                      <a:pt x="32412" y="5494"/>
                    </a:cubicBezTo>
                    <a:cubicBezTo>
                      <a:pt x="34033" y="5829"/>
                      <a:pt x="35549" y="5970"/>
                      <a:pt x="36930" y="5970"/>
                    </a:cubicBezTo>
                    <a:cubicBezTo>
                      <a:pt x="39467" y="5970"/>
                      <a:pt x="41551" y="5493"/>
                      <a:pt x="43008" y="4860"/>
                    </a:cubicBezTo>
                    <a:cubicBezTo>
                      <a:pt x="43522" y="5020"/>
                      <a:pt x="44082" y="5171"/>
                      <a:pt x="44662" y="5324"/>
                    </a:cubicBezTo>
                    <a:cubicBezTo>
                      <a:pt x="47369" y="6040"/>
                      <a:pt x="50440" y="6854"/>
                      <a:pt x="51756" y="9341"/>
                    </a:cubicBezTo>
                    <a:lnTo>
                      <a:pt x="51900" y="9265"/>
                    </a:lnTo>
                    <a:cubicBezTo>
                      <a:pt x="50550" y="6714"/>
                      <a:pt x="47309" y="5854"/>
                      <a:pt x="44705" y="5164"/>
                    </a:cubicBezTo>
                    <a:cubicBezTo>
                      <a:pt x="44191" y="5027"/>
                      <a:pt x="43694" y="4897"/>
                      <a:pt x="43234" y="4760"/>
                    </a:cubicBezTo>
                    <a:cubicBezTo>
                      <a:pt x="44248" y="4284"/>
                      <a:pt x="44922" y="3737"/>
                      <a:pt x="45188" y="3240"/>
                    </a:cubicBezTo>
                    <a:cubicBezTo>
                      <a:pt x="45575" y="2519"/>
                      <a:pt x="45562" y="1739"/>
                      <a:pt x="45155" y="1103"/>
                    </a:cubicBezTo>
                    <a:cubicBezTo>
                      <a:pt x="44709" y="404"/>
                      <a:pt x="43886" y="0"/>
                      <a:pt x="42933" y="0"/>
                    </a:cubicBezTo>
                    <a:close/>
                  </a:path>
                </a:pathLst>
              </a:custGeom>
              <a:solidFill>
                <a:srgbClr val="003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73"/>
              <p:cNvSpPr/>
              <p:nvPr/>
            </p:nvSpPr>
            <p:spPr>
              <a:xfrm>
                <a:off x="7221533" y="1273056"/>
                <a:ext cx="260166" cy="580967"/>
              </a:xfrm>
              <a:custGeom>
                <a:avLst/>
                <a:gdLst/>
                <a:ahLst/>
                <a:cxnLst/>
                <a:rect l="l" t="t" r="r" b="b"/>
                <a:pathLst>
                  <a:path w="3085" h="6889" extrusionOk="0">
                    <a:moveTo>
                      <a:pt x="1850" y="0"/>
                    </a:moveTo>
                    <a:lnTo>
                      <a:pt x="0" y="2774"/>
                    </a:lnTo>
                    <a:lnTo>
                      <a:pt x="3084" y="6888"/>
                    </a:lnTo>
                    <a:lnTo>
                      <a:pt x="1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73"/>
              <p:cNvSpPr/>
              <p:nvPr/>
            </p:nvSpPr>
            <p:spPr>
              <a:xfrm>
                <a:off x="6961366" y="1506911"/>
                <a:ext cx="520332" cy="347113"/>
              </a:xfrm>
              <a:custGeom>
                <a:avLst/>
                <a:gdLst/>
                <a:ahLst/>
                <a:cxnLst/>
                <a:rect l="l" t="t" r="r" b="b"/>
                <a:pathLst>
                  <a:path w="6170" h="4116" extrusionOk="0">
                    <a:moveTo>
                      <a:pt x="3085" y="1"/>
                    </a:moveTo>
                    <a:lnTo>
                      <a:pt x="0" y="811"/>
                    </a:lnTo>
                    <a:lnTo>
                      <a:pt x="6169" y="4115"/>
                    </a:lnTo>
                    <a:lnTo>
                      <a:pt x="30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9" name="Google Shape;2549;p73"/>
            <p:cNvGrpSpPr/>
            <p:nvPr/>
          </p:nvGrpSpPr>
          <p:grpSpPr>
            <a:xfrm>
              <a:off x="648479" y="1000058"/>
              <a:ext cx="7336603" cy="2834620"/>
              <a:chOff x="648479" y="1000058"/>
              <a:chExt cx="7336603" cy="2834620"/>
            </a:xfrm>
          </p:grpSpPr>
          <p:grpSp>
            <p:nvGrpSpPr>
              <p:cNvPr id="2550" name="Google Shape;2550;p73"/>
              <p:cNvGrpSpPr/>
              <p:nvPr/>
            </p:nvGrpSpPr>
            <p:grpSpPr>
              <a:xfrm>
                <a:off x="1463824" y="1000058"/>
                <a:ext cx="1436001" cy="1092668"/>
                <a:chOff x="1463824" y="1000058"/>
                <a:chExt cx="1436001" cy="1092668"/>
              </a:xfrm>
            </p:grpSpPr>
            <p:grpSp>
              <p:nvGrpSpPr>
                <p:cNvPr id="2551" name="Google Shape;2551;p73"/>
                <p:cNvGrpSpPr/>
                <p:nvPr/>
              </p:nvGrpSpPr>
              <p:grpSpPr>
                <a:xfrm rot="-2509372">
                  <a:off x="1614908" y="1168244"/>
                  <a:ext cx="793408" cy="756296"/>
                  <a:chOff x="6446856" y="1451600"/>
                  <a:chExt cx="414306" cy="394926"/>
                </a:xfrm>
              </p:grpSpPr>
              <p:sp>
                <p:nvSpPr>
                  <p:cNvPr id="2552" name="Google Shape;2552;p73"/>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73"/>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3"/>
                  <p:cNvSpPr/>
                  <p:nvPr/>
                </p:nvSpPr>
                <p:spPr>
                  <a:xfrm>
                    <a:off x="6558206" y="1534189"/>
                    <a:ext cx="192358" cy="160317"/>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5" name="Google Shape;2555;p73"/>
                <p:cNvGrpSpPr/>
                <p:nvPr/>
              </p:nvGrpSpPr>
              <p:grpSpPr>
                <a:xfrm rot="1668279">
                  <a:off x="2634505" y="1437800"/>
                  <a:ext cx="227822" cy="217165"/>
                  <a:chOff x="6446856" y="1451600"/>
                  <a:chExt cx="414306" cy="394926"/>
                </a:xfrm>
              </p:grpSpPr>
              <p:sp>
                <p:nvSpPr>
                  <p:cNvPr id="2556" name="Google Shape;2556;p73"/>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73"/>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73"/>
                  <p:cNvSpPr/>
                  <p:nvPr/>
                </p:nvSpPr>
                <p:spPr>
                  <a:xfrm>
                    <a:off x="6558206" y="1534189"/>
                    <a:ext cx="192358" cy="160317"/>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9" name="Google Shape;2559;p73"/>
              <p:cNvGrpSpPr/>
              <p:nvPr/>
            </p:nvGrpSpPr>
            <p:grpSpPr>
              <a:xfrm>
                <a:off x="7002778" y="2092731"/>
                <a:ext cx="982304" cy="624005"/>
                <a:chOff x="7003000" y="2186975"/>
                <a:chExt cx="570974" cy="362688"/>
              </a:xfrm>
            </p:grpSpPr>
            <p:sp>
              <p:nvSpPr>
                <p:cNvPr id="2560" name="Google Shape;2560;p73"/>
                <p:cNvSpPr/>
                <p:nvPr/>
              </p:nvSpPr>
              <p:spPr>
                <a:xfrm>
                  <a:off x="7003000" y="2186975"/>
                  <a:ext cx="570974" cy="362688"/>
                </a:xfrm>
                <a:custGeom>
                  <a:avLst/>
                  <a:gdLst/>
                  <a:ahLst/>
                  <a:cxnLst/>
                  <a:rect l="l" t="t" r="r" b="b"/>
                  <a:pathLst>
                    <a:path w="16615" h="10554" extrusionOk="0">
                      <a:moveTo>
                        <a:pt x="4149" y="1"/>
                      </a:moveTo>
                      <a:cubicBezTo>
                        <a:pt x="3501" y="1"/>
                        <a:pt x="2975" y="524"/>
                        <a:pt x="2975" y="1174"/>
                      </a:cubicBezTo>
                      <a:lnTo>
                        <a:pt x="2975" y="3531"/>
                      </a:lnTo>
                      <a:cubicBezTo>
                        <a:pt x="2975" y="3791"/>
                        <a:pt x="2818" y="4025"/>
                        <a:pt x="2578" y="4125"/>
                      </a:cubicBezTo>
                      <a:lnTo>
                        <a:pt x="144" y="5119"/>
                      </a:lnTo>
                      <a:cubicBezTo>
                        <a:pt x="0" y="5179"/>
                        <a:pt x="0" y="5375"/>
                        <a:pt x="144" y="5432"/>
                      </a:cubicBezTo>
                      <a:lnTo>
                        <a:pt x="2578" y="6429"/>
                      </a:lnTo>
                      <a:cubicBezTo>
                        <a:pt x="2818" y="6529"/>
                        <a:pt x="2975" y="6763"/>
                        <a:pt x="2975" y="7019"/>
                      </a:cubicBezTo>
                      <a:lnTo>
                        <a:pt x="2975" y="9380"/>
                      </a:lnTo>
                      <a:cubicBezTo>
                        <a:pt x="2975" y="10027"/>
                        <a:pt x="3501" y="10553"/>
                        <a:pt x="4149" y="10553"/>
                      </a:cubicBezTo>
                      <a:lnTo>
                        <a:pt x="15441" y="10553"/>
                      </a:lnTo>
                      <a:cubicBezTo>
                        <a:pt x="16088" y="10553"/>
                        <a:pt x="16615" y="10027"/>
                        <a:pt x="16615" y="9380"/>
                      </a:cubicBezTo>
                      <a:lnTo>
                        <a:pt x="16615" y="1174"/>
                      </a:lnTo>
                      <a:cubicBezTo>
                        <a:pt x="16615" y="524"/>
                        <a:pt x="16088" y="1"/>
                        <a:pt x="15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3"/>
                <p:cNvSpPr/>
                <p:nvPr/>
              </p:nvSpPr>
              <p:spPr>
                <a:xfrm>
                  <a:off x="7260469" y="2307187"/>
                  <a:ext cx="170760" cy="131893"/>
                </a:xfrm>
                <a:custGeom>
                  <a:avLst/>
                  <a:gdLst/>
                  <a:ahLst/>
                  <a:cxnLst/>
                  <a:rect l="l" t="t" r="r" b="b"/>
                  <a:pathLst>
                    <a:path w="4969" h="3838" extrusionOk="0">
                      <a:moveTo>
                        <a:pt x="1" y="0"/>
                      </a:moveTo>
                      <a:lnTo>
                        <a:pt x="347" y="2691"/>
                      </a:lnTo>
                      <a:cubicBezTo>
                        <a:pt x="430" y="3345"/>
                        <a:pt x="1007" y="3837"/>
                        <a:pt x="1691" y="3837"/>
                      </a:cubicBezTo>
                      <a:lnTo>
                        <a:pt x="3281" y="3837"/>
                      </a:lnTo>
                      <a:cubicBezTo>
                        <a:pt x="3965" y="3837"/>
                        <a:pt x="4542" y="3345"/>
                        <a:pt x="4625" y="2691"/>
                      </a:cubicBezTo>
                      <a:lnTo>
                        <a:pt x="49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3"/>
                <p:cNvSpPr/>
                <p:nvPr/>
              </p:nvSpPr>
              <p:spPr>
                <a:xfrm>
                  <a:off x="7208439" y="2319318"/>
                  <a:ext cx="115879" cy="106944"/>
                </a:xfrm>
                <a:custGeom>
                  <a:avLst/>
                  <a:gdLst/>
                  <a:ahLst/>
                  <a:cxnLst/>
                  <a:rect l="l" t="t" r="r" b="b"/>
                  <a:pathLst>
                    <a:path w="3372" h="3112" extrusionOk="0">
                      <a:moveTo>
                        <a:pt x="1688" y="228"/>
                      </a:moveTo>
                      <a:cubicBezTo>
                        <a:pt x="2492" y="228"/>
                        <a:pt x="3145" y="824"/>
                        <a:pt x="3145" y="1554"/>
                      </a:cubicBezTo>
                      <a:cubicBezTo>
                        <a:pt x="3145" y="2288"/>
                        <a:pt x="2492" y="2884"/>
                        <a:pt x="1688" y="2884"/>
                      </a:cubicBezTo>
                      <a:cubicBezTo>
                        <a:pt x="881" y="2884"/>
                        <a:pt x="228" y="2288"/>
                        <a:pt x="228" y="1554"/>
                      </a:cubicBezTo>
                      <a:cubicBezTo>
                        <a:pt x="228" y="824"/>
                        <a:pt x="881" y="228"/>
                        <a:pt x="1688" y="228"/>
                      </a:cubicBezTo>
                      <a:close/>
                      <a:moveTo>
                        <a:pt x="1688" y="0"/>
                      </a:moveTo>
                      <a:cubicBezTo>
                        <a:pt x="758" y="0"/>
                        <a:pt x="1" y="697"/>
                        <a:pt x="1" y="1554"/>
                      </a:cubicBezTo>
                      <a:cubicBezTo>
                        <a:pt x="1" y="2415"/>
                        <a:pt x="758" y="3112"/>
                        <a:pt x="1688" y="3112"/>
                      </a:cubicBezTo>
                      <a:cubicBezTo>
                        <a:pt x="2615" y="3112"/>
                        <a:pt x="3372" y="2415"/>
                        <a:pt x="3372" y="1554"/>
                      </a:cubicBezTo>
                      <a:cubicBezTo>
                        <a:pt x="3372" y="697"/>
                        <a:pt x="2615"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3"/>
                <p:cNvSpPr/>
                <p:nvPr/>
              </p:nvSpPr>
              <p:spPr>
                <a:xfrm>
                  <a:off x="7262874" y="2449255"/>
                  <a:ext cx="166052" cy="17217"/>
                </a:xfrm>
                <a:custGeom>
                  <a:avLst/>
                  <a:gdLst/>
                  <a:ahLst/>
                  <a:cxnLst/>
                  <a:rect l="l" t="t" r="r" b="b"/>
                  <a:pathLst>
                    <a:path w="4832" h="501" extrusionOk="0">
                      <a:moveTo>
                        <a:pt x="2414" y="0"/>
                      </a:moveTo>
                      <a:cubicBezTo>
                        <a:pt x="1081" y="0"/>
                        <a:pt x="0" y="114"/>
                        <a:pt x="0" y="251"/>
                      </a:cubicBezTo>
                      <a:cubicBezTo>
                        <a:pt x="0" y="391"/>
                        <a:pt x="1081" y="500"/>
                        <a:pt x="2414" y="500"/>
                      </a:cubicBezTo>
                      <a:cubicBezTo>
                        <a:pt x="3748" y="500"/>
                        <a:pt x="4832" y="391"/>
                        <a:pt x="4832" y="251"/>
                      </a:cubicBezTo>
                      <a:cubicBezTo>
                        <a:pt x="4832" y="114"/>
                        <a:pt x="3748" y="0"/>
                        <a:pt x="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3"/>
                <p:cNvSpPr/>
                <p:nvPr/>
              </p:nvSpPr>
              <p:spPr>
                <a:xfrm>
                  <a:off x="7413087" y="2261549"/>
                  <a:ext cx="11169" cy="27320"/>
                </a:xfrm>
                <a:custGeom>
                  <a:avLst/>
                  <a:gdLst/>
                  <a:ahLst/>
                  <a:cxnLst/>
                  <a:rect l="l" t="t" r="r" b="b"/>
                  <a:pathLst>
                    <a:path w="325" h="795" extrusionOk="0">
                      <a:moveTo>
                        <a:pt x="161" y="1"/>
                      </a:moveTo>
                      <a:lnTo>
                        <a:pt x="1" y="795"/>
                      </a:lnTo>
                      <a:lnTo>
                        <a:pt x="161" y="795"/>
                      </a:lnTo>
                      <a:lnTo>
                        <a:pt x="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73"/>
                <p:cNvSpPr/>
                <p:nvPr/>
              </p:nvSpPr>
              <p:spPr>
                <a:xfrm>
                  <a:off x="7378137" y="2261549"/>
                  <a:ext cx="8282" cy="27320"/>
                </a:xfrm>
                <a:custGeom>
                  <a:avLst/>
                  <a:gdLst/>
                  <a:ahLst/>
                  <a:cxnLst/>
                  <a:rect l="l" t="t" r="r" b="b"/>
                  <a:pathLst>
                    <a:path w="241" h="795" extrusionOk="0">
                      <a:moveTo>
                        <a:pt x="81" y="1"/>
                      </a:moveTo>
                      <a:lnTo>
                        <a:pt x="1" y="795"/>
                      </a:lnTo>
                      <a:lnTo>
                        <a:pt x="161" y="795"/>
                      </a:lnTo>
                      <a:lnTo>
                        <a:pt x="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73"/>
                <p:cNvSpPr/>
                <p:nvPr/>
              </p:nvSpPr>
              <p:spPr>
                <a:xfrm>
                  <a:off x="7343187" y="2261549"/>
                  <a:ext cx="5430" cy="27320"/>
                </a:xfrm>
                <a:custGeom>
                  <a:avLst/>
                  <a:gdLst/>
                  <a:ahLst/>
                  <a:cxnLst/>
                  <a:rect l="l" t="t" r="r" b="b"/>
                  <a:pathLst>
                    <a:path w="158" h="795" extrusionOk="0">
                      <a:moveTo>
                        <a:pt x="1" y="1"/>
                      </a:moveTo>
                      <a:lnTo>
                        <a:pt x="1" y="795"/>
                      </a:lnTo>
                      <a:lnTo>
                        <a:pt x="157" y="795"/>
                      </a:lnTo>
                      <a:lnTo>
                        <a:pt x="1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73"/>
                <p:cNvSpPr/>
                <p:nvPr/>
              </p:nvSpPr>
              <p:spPr>
                <a:xfrm>
                  <a:off x="7305385" y="2261549"/>
                  <a:ext cx="8282" cy="27320"/>
                </a:xfrm>
                <a:custGeom>
                  <a:avLst/>
                  <a:gdLst/>
                  <a:ahLst/>
                  <a:cxnLst/>
                  <a:rect l="l" t="t" r="r" b="b"/>
                  <a:pathLst>
                    <a:path w="241" h="795" extrusionOk="0">
                      <a:moveTo>
                        <a:pt x="0" y="1"/>
                      </a:moveTo>
                      <a:lnTo>
                        <a:pt x="80" y="795"/>
                      </a:lnTo>
                      <a:lnTo>
                        <a:pt x="240" y="795"/>
                      </a:lnTo>
                      <a:lnTo>
                        <a:pt x="1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3"/>
                <p:cNvSpPr/>
                <p:nvPr/>
              </p:nvSpPr>
              <p:spPr>
                <a:xfrm>
                  <a:off x="7267582" y="2261549"/>
                  <a:ext cx="11134" cy="27320"/>
                </a:xfrm>
                <a:custGeom>
                  <a:avLst/>
                  <a:gdLst/>
                  <a:ahLst/>
                  <a:cxnLst/>
                  <a:rect l="l" t="t" r="r" b="b"/>
                  <a:pathLst>
                    <a:path w="324" h="795" extrusionOk="0">
                      <a:moveTo>
                        <a:pt x="0" y="1"/>
                      </a:moveTo>
                      <a:lnTo>
                        <a:pt x="160" y="795"/>
                      </a:lnTo>
                      <a:lnTo>
                        <a:pt x="323" y="795"/>
                      </a:lnTo>
                      <a:lnTo>
                        <a:pt x="1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73"/>
              <p:cNvGrpSpPr/>
              <p:nvPr/>
            </p:nvGrpSpPr>
            <p:grpSpPr>
              <a:xfrm rot="-1360815">
                <a:off x="698901" y="2973665"/>
                <a:ext cx="1580947" cy="578587"/>
                <a:chOff x="720000" y="2716713"/>
                <a:chExt cx="1580898" cy="578569"/>
              </a:xfrm>
            </p:grpSpPr>
            <p:sp>
              <p:nvSpPr>
                <p:cNvPr id="2570" name="Google Shape;2570;p73"/>
                <p:cNvSpPr/>
                <p:nvPr/>
              </p:nvSpPr>
              <p:spPr>
                <a:xfrm>
                  <a:off x="720000" y="2716713"/>
                  <a:ext cx="1580898" cy="578569"/>
                </a:xfrm>
                <a:custGeom>
                  <a:avLst/>
                  <a:gdLst/>
                  <a:ahLst/>
                  <a:cxnLst/>
                  <a:rect l="l" t="t" r="r" b="b"/>
                  <a:pathLst>
                    <a:path w="19498" h="7136" extrusionOk="0">
                      <a:moveTo>
                        <a:pt x="3567" y="1"/>
                      </a:moveTo>
                      <a:cubicBezTo>
                        <a:pt x="1596" y="1"/>
                        <a:pt x="0" y="1597"/>
                        <a:pt x="0" y="3568"/>
                      </a:cubicBezTo>
                      <a:cubicBezTo>
                        <a:pt x="0" y="5538"/>
                        <a:pt x="1596" y="7135"/>
                        <a:pt x="3567" y="7135"/>
                      </a:cubicBezTo>
                      <a:lnTo>
                        <a:pt x="19498" y="7135"/>
                      </a:lnTo>
                      <a:lnTo>
                        <a:pt x="18094" y="5932"/>
                      </a:lnTo>
                      <a:lnTo>
                        <a:pt x="18094" y="3568"/>
                      </a:lnTo>
                      <a:cubicBezTo>
                        <a:pt x="18094" y="1597"/>
                        <a:pt x="16497" y="1"/>
                        <a:pt x="14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73"/>
                <p:cNvSpPr/>
                <p:nvPr/>
              </p:nvSpPr>
              <p:spPr>
                <a:xfrm>
                  <a:off x="1704540" y="2866626"/>
                  <a:ext cx="337131" cy="278582"/>
                </a:xfrm>
                <a:custGeom>
                  <a:avLst/>
                  <a:gdLst/>
                  <a:ahLst/>
                  <a:cxnLst/>
                  <a:rect l="l" t="t" r="r" b="b"/>
                  <a:pathLst>
                    <a:path w="4158" h="3436" extrusionOk="0">
                      <a:moveTo>
                        <a:pt x="1110" y="0"/>
                      </a:moveTo>
                      <a:cubicBezTo>
                        <a:pt x="1050" y="0"/>
                        <a:pt x="989" y="5"/>
                        <a:pt x="927" y="15"/>
                      </a:cubicBezTo>
                      <a:cubicBezTo>
                        <a:pt x="483" y="92"/>
                        <a:pt x="123" y="455"/>
                        <a:pt x="56" y="899"/>
                      </a:cubicBezTo>
                      <a:cubicBezTo>
                        <a:pt x="0" y="1262"/>
                        <a:pt x="123" y="1599"/>
                        <a:pt x="356" y="1828"/>
                      </a:cubicBezTo>
                      <a:lnTo>
                        <a:pt x="1881" y="3356"/>
                      </a:lnTo>
                      <a:cubicBezTo>
                        <a:pt x="1935" y="3409"/>
                        <a:pt x="2007" y="3436"/>
                        <a:pt x="2078" y="3436"/>
                      </a:cubicBezTo>
                      <a:cubicBezTo>
                        <a:pt x="2149" y="3436"/>
                        <a:pt x="2220" y="3409"/>
                        <a:pt x="2273" y="3356"/>
                      </a:cubicBezTo>
                      <a:lnTo>
                        <a:pt x="3801" y="1828"/>
                      </a:lnTo>
                      <a:cubicBezTo>
                        <a:pt x="4031" y="1599"/>
                        <a:pt x="4157" y="1262"/>
                        <a:pt x="4101" y="899"/>
                      </a:cubicBezTo>
                      <a:cubicBezTo>
                        <a:pt x="4031" y="455"/>
                        <a:pt x="3671" y="92"/>
                        <a:pt x="3230" y="15"/>
                      </a:cubicBezTo>
                      <a:cubicBezTo>
                        <a:pt x="3168" y="5"/>
                        <a:pt x="3106" y="0"/>
                        <a:pt x="3046" y="0"/>
                      </a:cubicBezTo>
                      <a:cubicBezTo>
                        <a:pt x="2617" y="0"/>
                        <a:pt x="2249" y="250"/>
                        <a:pt x="2077" y="612"/>
                      </a:cubicBezTo>
                      <a:cubicBezTo>
                        <a:pt x="1905" y="250"/>
                        <a:pt x="1537" y="0"/>
                        <a:pt x="1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73"/>
                <p:cNvSpPr/>
                <p:nvPr/>
              </p:nvSpPr>
              <p:spPr>
                <a:xfrm>
                  <a:off x="1282444" y="2866626"/>
                  <a:ext cx="337212" cy="278582"/>
                </a:xfrm>
                <a:custGeom>
                  <a:avLst/>
                  <a:gdLst/>
                  <a:ahLst/>
                  <a:cxnLst/>
                  <a:rect l="l" t="t" r="r" b="b"/>
                  <a:pathLst>
                    <a:path w="4159" h="3436" extrusionOk="0">
                      <a:moveTo>
                        <a:pt x="1113" y="0"/>
                      </a:moveTo>
                      <a:cubicBezTo>
                        <a:pt x="1052" y="0"/>
                        <a:pt x="991" y="5"/>
                        <a:pt x="928" y="15"/>
                      </a:cubicBezTo>
                      <a:cubicBezTo>
                        <a:pt x="485" y="92"/>
                        <a:pt x="128" y="455"/>
                        <a:pt x="58" y="899"/>
                      </a:cubicBezTo>
                      <a:cubicBezTo>
                        <a:pt x="1" y="1262"/>
                        <a:pt x="128" y="1599"/>
                        <a:pt x="358" y="1828"/>
                      </a:cubicBezTo>
                      <a:lnTo>
                        <a:pt x="1885" y="3356"/>
                      </a:lnTo>
                      <a:cubicBezTo>
                        <a:pt x="1938" y="3409"/>
                        <a:pt x="2009" y="3436"/>
                        <a:pt x="2080" y="3436"/>
                      </a:cubicBezTo>
                      <a:cubicBezTo>
                        <a:pt x="2151" y="3436"/>
                        <a:pt x="2222" y="3409"/>
                        <a:pt x="2275" y="3356"/>
                      </a:cubicBezTo>
                      <a:lnTo>
                        <a:pt x="3802" y="1828"/>
                      </a:lnTo>
                      <a:cubicBezTo>
                        <a:pt x="4032" y="1599"/>
                        <a:pt x="4159" y="1262"/>
                        <a:pt x="4102" y="899"/>
                      </a:cubicBezTo>
                      <a:cubicBezTo>
                        <a:pt x="4032" y="455"/>
                        <a:pt x="3675" y="92"/>
                        <a:pt x="3232" y="15"/>
                      </a:cubicBezTo>
                      <a:cubicBezTo>
                        <a:pt x="3170" y="5"/>
                        <a:pt x="3109" y="0"/>
                        <a:pt x="3048" y="0"/>
                      </a:cubicBezTo>
                      <a:cubicBezTo>
                        <a:pt x="2621" y="0"/>
                        <a:pt x="2254" y="250"/>
                        <a:pt x="2081" y="612"/>
                      </a:cubicBezTo>
                      <a:cubicBezTo>
                        <a:pt x="1909" y="250"/>
                        <a:pt x="1542" y="0"/>
                        <a:pt x="1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73"/>
                <p:cNvSpPr/>
                <p:nvPr/>
              </p:nvSpPr>
              <p:spPr>
                <a:xfrm>
                  <a:off x="860510" y="2866626"/>
                  <a:ext cx="337455" cy="278582"/>
                </a:xfrm>
                <a:custGeom>
                  <a:avLst/>
                  <a:gdLst/>
                  <a:ahLst/>
                  <a:cxnLst/>
                  <a:rect l="l" t="t" r="r" b="b"/>
                  <a:pathLst>
                    <a:path w="4162" h="3436" extrusionOk="0">
                      <a:moveTo>
                        <a:pt x="1114" y="0"/>
                      </a:moveTo>
                      <a:cubicBezTo>
                        <a:pt x="1054" y="0"/>
                        <a:pt x="993" y="5"/>
                        <a:pt x="931" y="15"/>
                      </a:cubicBezTo>
                      <a:cubicBezTo>
                        <a:pt x="488" y="92"/>
                        <a:pt x="127" y="455"/>
                        <a:pt x="57" y="899"/>
                      </a:cubicBezTo>
                      <a:cubicBezTo>
                        <a:pt x="0" y="1262"/>
                        <a:pt x="127" y="1599"/>
                        <a:pt x="360" y="1828"/>
                      </a:cubicBezTo>
                      <a:lnTo>
                        <a:pt x="1884" y="3356"/>
                      </a:lnTo>
                      <a:cubicBezTo>
                        <a:pt x="1939" y="3409"/>
                        <a:pt x="2010" y="3436"/>
                        <a:pt x="2081" y="3436"/>
                      </a:cubicBezTo>
                      <a:cubicBezTo>
                        <a:pt x="2152" y="3436"/>
                        <a:pt x="2223" y="3409"/>
                        <a:pt x="2278" y="3356"/>
                      </a:cubicBezTo>
                      <a:lnTo>
                        <a:pt x="3804" y="1828"/>
                      </a:lnTo>
                      <a:cubicBezTo>
                        <a:pt x="4035" y="1599"/>
                        <a:pt x="4161" y="1262"/>
                        <a:pt x="4104" y="899"/>
                      </a:cubicBezTo>
                      <a:cubicBezTo>
                        <a:pt x="4035" y="455"/>
                        <a:pt x="3675" y="92"/>
                        <a:pt x="3235" y="15"/>
                      </a:cubicBezTo>
                      <a:cubicBezTo>
                        <a:pt x="3172" y="5"/>
                        <a:pt x="3110" y="0"/>
                        <a:pt x="3050" y="0"/>
                      </a:cubicBezTo>
                      <a:cubicBezTo>
                        <a:pt x="2621" y="0"/>
                        <a:pt x="2253" y="250"/>
                        <a:pt x="2081" y="612"/>
                      </a:cubicBezTo>
                      <a:cubicBezTo>
                        <a:pt x="1908" y="250"/>
                        <a:pt x="1541" y="0"/>
                        <a:pt x="1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73"/>
              <p:cNvGrpSpPr/>
              <p:nvPr/>
            </p:nvGrpSpPr>
            <p:grpSpPr>
              <a:xfrm>
                <a:off x="5746027" y="3597690"/>
                <a:ext cx="290082" cy="144331"/>
                <a:chOff x="5746027" y="3597690"/>
                <a:chExt cx="290082" cy="144331"/>
              </a:xfrm>
            </p:grpSpPr>
            <p:sp>
              <p:nvSpPr>
                <p:cNvPr id="2575" name="Google Shape;2575;p73"/>
                <p:cNvSpPr/>
                <p:nvPr/>
              </p:nvSpPr>
              <p:spPr>
                <a:xfrm rot="9899931">
                  <a:off x="5962491" y="3605183"/>
                  <a:ext cx="66395" cy="64559"/>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3"/>
                <p:cNvSpPr/>
                <p:nvPr/>
              </p:nvSpPr>
              <p:spPr>
                <a:xfrm rot="9899931">
                  <a:off x="5753235" y="3670078"/>
                  <a:ext cx="66395" cy="64448"/>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580"/>
        <p:cNvGrpSpPr/>
        <p:nvPr/>
      </p:nvGrpSpPr>
      <p:grpSpPr>
        <a:xfrm>
          <a:off x="0" y="0"/>
          <a:ext cx="0" cy="0"/>
          <a:chOff x="0" y="0"/>
          <a:chExt cx="0" cy="0"/>
        </a:xfrm>
      </p:grpSpPr>
      <p:sp>
        <p:nvSpPr>
          <p:cNvPr id="2581" name="Google Shape;2581;p74"/>
          <p:cNvSpPr/>
          <p:nvPr/>
        </p:nvSpPr>
        <p:spPr>
          <a:xfrm rot="10800000">
            <a:off x="32" y="-4"/>
            <a:ext cx="8371821" cy="5156227"/>
          </a:xfrm>
          <a:custGeom>
            <a:avLst/>
            <a:gdLst/>
            <a:ahLst/>
            <a:cxnLst/>
            <a:rect l="l" t="t" r="r" b="b"/>
            <a:pathLst>
              <a:path w="46708" h="42176" extrusionOk="0">
                <a:moveTo>
                  <a:pt x="31146" y="0"/>
                </a:moveTo>
                <a:cubicBezTo>
                  <a:pt x="29479" y="974"/>
                  <a:pt x="28059" y="2372"/>
                  <a:pt x="27040" y="4039"/>
                </a:cubicBezTo>
                <a:cubicBezTo>
                  <a:pt x="24300" y="8413"/>
                  <a:pt x="26705" y="13436"/>
                  <a:pt x="25944" y="18359"/>
                </a:cubicBezTo>
                <a:cubicBezTo>
                  <a:pt x="24937" y="24825"/>
                  <a:pt x="16435" y="24400"/>
                  <a:pt x="11614" y="25261"/>
                </a:cubicBezTo>
                <a:cubicBezTo>
                  <a:pt x="8425" y="25832"/>
                  <a:pt x="5270" y="27219"/>
                  <a:pt x="2965" y="29534"/>
                </a:cubicBezTo>
                <a:cubicBezTo>
                  <a:pt x="1097" y="31403"/>
                  <a:pt x="404" y="33942"/>
                  <a:pt x="292" y="36515"/>
                </a:cubicBezTo>
                <a:cubicBezTo>
                  <a:pt x="258" y="37377"/>
                  <a:pt x="0" y="42176"/>
                  <a:pt x="1433" y="42176"/>
                </a:cubicBezTo>
                <a:lnTo>
                  <a:pt x="46707" y="42176"/>
                </a:lnTo>
                <a:lnTo>
                  <a:pt x="4670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74"/>
          <p:cNvSpPr txBox="1">
            <a:spLocks noGrp="1"/>
          </p:cNvSpPr>
          <p:nvPr>
            <p:ph type="subTitle" idx="1"/>
          </p:nvPr>
        </p:nvSpPr>
        <p:spPr>
          <a:xfrm>
            <a:off x="47749" y="110979"/>
            <a:ext cx="3786781" cy="506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FFFFFF"/>
                </a:solidFill>
                <a:latin typeface="Roboto Condensed"/>
                <a:ea typeface="Roboto Condensed"/>
                <a:cs typeface="Roboto Condensed"/>
                <a:sym typeface="Roboto Condensed"/>
              </a:rPr>
              <a:t>Quick hints and reminders:</a:t>
            </a:r>
            <a:endParaRPr sz="1500" b="1" dirty="0">
              <a:solidFill>
                <a:srgbClr val="FFFFFF"/>
              </a:solidFill>
              <a:latin typeface="Roboto Condensed"/>
              <a:ea typeface="Roboto Condensed"/>
              <a:cs typeface="Roboto Condensed"/>
              <a:sym typeface="Roboto Condensed"/>
            </a:endParaRPr>
          </a:p>
          <a:p>
            <a:pPr marL="457200" lvl="0" indent="-374650" algn="l" rtl="0">
              <a:spcBef>
                <a:spcPts val="0"/>
              </a:spcBef>
              <a:spcAft>
                <a:spcPts val="0"/>
              </a:spcAft>
              <a:buClr>
                <a:srgbClr val="FFFFFF"/>
              </a:buClr>
              <a:buSzPts val="2300"/>
              <a:buFont typeface="Roboto Condensed"/>
              <a:buChar char="❖"/>
            </a:pPr>
            <a:r>
              <a:rPr lang="en" sz="1500" b="1" dirty="0">
                <a:solidFill>
                  <a:srgbClr val="FFFFFF"/>
                </a:solidFill>
                <a:latin typeface="Roboto Condensed"/>
                <a:ea typeface="Roboto Condensed"/>
                <a:cs typeface="Roboto Condensed"/>
                <a:sym typeface="Roboto Condensed"/>
              </a:rPr>
              <a:t>Lead into your thesis.  It needs to be clear and state your position. NO SOURCES IN YOUR INTRODUCTION.</a:t>
            </a:r>
            <a:endParaRPr sz="1500" b="1" dirty="0">
              <a:solidFill>
                <a:srgbClr val="FFFFFF"/>
              </a:solidFill>
              <a:latin typeface="Roboto Condensed"/>
              <a:ea typeface="Roboto Condensed"/>
              <a:cs typeface="Roboto Condensed"/>
              <a:sym typeface="Roboto Condensed"/>
            </a:endParaRPr>
          </a:p>
          <a:p>
            <a:pPr marL="457200" lvl="0" indent="-374650" algn="l" rtl="0">
              <a:spcBef>
                <a:spcPts val="0"/>
              </a:spcBef>
              <a:spcAft>
                <a:spcPts val="0"/>
              </a:spcAft>
              <a:buClr>
                <a:srgbClr val="FFFFFF"/>
              </a:buClr>
              <a:buSzPts val="2300"/>
              <a:buFont typeface="Roboto Condensed"/>
              <a:buChar char="❖"/>
            </a:pPr>
            <a:r>
              <a:rPr lang="en" sz="1500" b="1" dirty="0">
                <a:solidFill>
                  <a:srgbClr val="FFFFFF"/>
                </a:solidFill>
                <a:latin typeface="Roboto Condensed"/>
                <a:ea typeface="Roboto Condensed"/>
                <a:cs typeface="Roboto Condensed"/>
                <a:sym typeface="Roboto Condensed"/>
              </a:rPr>
              <a:t>All body paragraphs should include YOUR claims. Your topic sentences should be your claims and should NOT include sources.  The sources come later in the paragraph as evidence to support your claim.  </a:t>
            </a:r>
            <a:endParaRPr sz="1500" b="1" dirty="0">
              <a:solidFill>
                <a:srgbClr val="FFFFFF"/>
              </a:solidFill>
              <a:latin typeface="Roboto Condensed"/>
              <a:ea typeface="Roboto Condensed"/>
              <a:cs typeface="Roboto Condensed"/>
              <a:sym typeface="Roboto Condensed"/>
            </a:endParaRPr>
          </a:p>
          <a:p>
            <a:pPr marL="457200" lvl="0" indent="-374650" algn="l" rtl="0">
              <a:spcBef>
                <a:spcPts val="0"/>
              </a:spcBef>
              <a:spcAft>
                <a:spcPts val="0"/>
              </a:spcAft>
              <a:buClr>
                <a:srgbClr val="FFFFFF"/>
              </a:buClr>
              <a:buSzPts val="2300"/>
              <a:buFont typeface="Roboto Condensed"/>
              <a:buChar char="❖"/>
            </a:pPr>
            <a:r>
              <a:rPr lang="en" sz="1500" b="1" dirty="0">
                <a:solidFill>
                  <a:srgbClr val="FFFFFF"/>
                </a:solidFill>
                <a:latin typeface="Roboto Condensed"/>
                <a:ea typeface="Roboto Condensed"/>
                <a:cs typeface="Roboto Condensed"/>
                <a:sym typeface="Roboto Condensed"/>
              </a:rPr>
              <a:t>Think of building your paragraphs with assertion, evidence, commentary.</a:t>
            </a:r>
            <a:endParaRPr sz="1500" b="1" dirty="0">
              <a:solidFill>
                <a:srgbClr val="FFFFFF"/>
              </a:solidFill>
              <a:latin typeface="Roboto Condensed"/>
              <a:ea typeface="Roboto Condensed"/>
              <a:cs typeface="Roboto Condensed"/>
              <a:sym typeface="Roboto Condensed"/>
            </a:endParaRPr>
          </a:p>
          <a:p>
            <a:pPr marL="457200" lvl="0" indent="-374650" algn="l" rtl="0">
              <a:spcBef>
                <a:spcPts val="0"/>
              </a:spcBef>
              <a:spcAft>
                <a:spcPts val="0"/>
              </a:spcAft>
              <a:buClr>
                <a:srgbClr val="FFFFFF"/>
              </a:buClr>
              <a:buSzPts val="2300"/>
              <a:buFont typeface="Roboto Condensed"/>
              <a:buChar char="❖"/>
            </a:pPr>
            <a:r>
              <a:rPr lang="en" sz="1500" b="1" dirty="0">
                <a:solidFill>
                  <a:srgbClr val="FFFFFF"/>
                </a:solidFill>
                <a:latin typeface="Roboto Condensed"/>
                <a:ea typeface="Roboto Condensed"/>
                <a:cs typeface="Roboto Condensed"/>
                <a:sym typeface="Roboto Condensed"/>
              </a:rPr>
              <a:t>Be cognizant that the situation is nuanced.  Realize that others will see the situation differently.  Meet their objections, but refute.</a:t>
            </a:r>
            <a:endParaRPr sz="1500" b="1" dirty="0">
              <a:solidFill>
                <a:srgbClr val="FFFFFF"/>
              </a:solidFill>
              <a:latin typeface="Roboto Condensed"/>
              <a:ea typeface="Roboto Condensed"/>
              <a:cs typeface="Roboto Condensed"/>
              <a:sym typeface="Roboto Condensed"/>
            </a:endParaRPr>
          </a:p>
          <a:p>
            <a:pPr marL="457200" lvl="0" indent="-387350" algn="l" rtl="0">
              <a:spcBef>
                <a:spcPts val="0"/>
              </a:spcBef>
              <a:spcAft>
                <a:spcPts val="0"/>
              </a:spcAft>
              <a:buClr>
                <a:srgbClr val="FFFFFF"/>
              </a:buClr>
              <a:buSzPts val="2500"/>
              <a:buChar char="❖"/>
            </a:pPr>
            <a:r>
              <a:rPr lang="en" sz="1500" b="1" dirty="0">
                <a:solidFill>
                  <a:srgbClr val="FFFFFF"/>
                </a:solidFill>
                <a:latin typeface="Roboto Condensed"/>
                <a:ea typeface="Roboto Condensed"/>
                <a:cs typeface="Roboto Condensed"/>
                <a:sym typeface="Roboto Condensed"/>
              </a:rPr>
              <a:t>End with a conclusion</a:t>
            </a:r>
            <a:r>
              <a:rPr lang="en" sz="1700" b="1" dirty="0">
                <a:solidFill>
                  <a:srgbClr val="FFFFFF"/>
                </a:solidFill>
                <a:latin typeface="Roboto Condensed"/>
                <a:ea typeface="Roboto Condensed"/>
                <a:cs typeface="Roboto Condensed"/>
                <a:sym typeface="Roboto Condensed"/>
              </a:rPr>
              <a:t>.</a:t>
            </a:r>
            <a:endParaRPr sz="1700" dirty="0"/>
          </a:p>
        </p:txBody>
      </p:sp>
      <p:grpSp>
        <p:nvGrpSpPr>
          <p:cNvPr id="2583" name="Google Shape;2583;p74"/>
          <p:cNvGrpSpPr/>
          <p:nvPr/>
        </p:nvGrpSpPr>
        <p:grpSpPr>
          <a:xfrm>
            <a:off x="4536533" y="1764730"/>
            <a:ext cx="3558579" cy="3391494"/>
            <a:chOff x="7097186" y="3187300"/>
            <a:chExt cx="2056031" cy="1959495"/>
          </a:xfrm>
        </p:grpSpPr>
        <p:sp>
          <p:nvSpPr>
            <p:cNvPr id="2584" name="Google Shape;2584;p74"/>
            <p:cNvSpPr/>
            <p:nvPr/>
          </p:nvSpPr>
          <p:spPr>
            <a:xfrm>
              <a:off x="7748676" y="3187300"/>
              <a:ext cx="973150" cy="821913"/>
            </a:xfrm>
            <a:custGeom>
              <a:avLst/>
              <a:gdLst/>
              <a:ahLst/>
              <a:cxnLst/>
              <a:rect l="l" t="t" r="r" b="b"/>
              <a:pathLst>
                <a:path w="27611" h="23320" extrusionOk="0">
                  <a:moveTo>
                    <a:pt x="16360" y="0"/>
                  </a:moveTo>
                  <a:cubicBezTo>
                    <a:pt x="10146" y="0"/>
                    <a:pt x="5108" y="5222"/>
                    <a:pt x="5108" y="11661"/>
                  </a:cubicBezTo>
                  <a:cubicBezTo>
                    <a:pt x="5108" y="12018"/>
                    <a:pt x="5125" y="12375"/>
                    <a:pt x="5155" y="12726"/>
                  </a:cubicBezTo>
                  <a:lnTo>
                    <a:pt x="1" y="16343"/>
                  </a:lnTo>
                  <a:lnTo>
                    <a:pt x="5883" y="15921"/>
                  </a:lnTo>
                  <a:cubicBezTo>
                    <a:pt x="7524" y="20253"/>
                    <a:pt x="11598" y="23319"/>
                    <a:pt x="16360" y="23319"/>
                  </a:cubicBezTo>
                  <a:cubicBezTo>
                    <a:pt x="22572" y="23319"/>
                    <a:pt x="27611" y="18100"/>
                    <a:pt x="27611" y="11661"/>
                  </a:cubicBezTo>
                  <a:cubicBezTo>
                    <a:pt x="27611" y="5222"/>
                    <a:pt x="22572" y="0"/>
                    <a:pt x="16360" y="0"/>
                  </a:cubicBezTo>
                  <a:close/>
                </a:path>
              </a:pathLst>
            </a:custGeom>
            <a:solidFill>
              <a:srgbClr val="FFFFFF"/>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457200" algn="l" rtl="0">
                <a:spcBef>
                  <a:spcPts val="0"/>
                </a:spcBef>
                <a:spcAft>
                  <a:spcPts val="0"/>
                </a:spcAft>
                <a:buNone/>
              </a:pPr>
              <a:r>
                <a:rPr lang="en">
                  <a:latin typeface="Abril Fatface"/>
                  <a:ea typeface="Abril Fatface"/>
                  <a:cs typeface="Abril Fatface"/>
                  <a:sym typeface="Abril Fatface"/>
                </a:rPr>
                <a:t>Hmmm...</a:t>
              </a:r>
              <a:endParaRPr>
                <a:latin typeface="Abril Fatface"/>
                <a:ea typeface="Abril Fatface"/>
                <a:cs typeface="Abril Fatface"/>
                <a:sym typeface="Abril Fatface"/>
              </a:endParaRPr>
            </a:p>
          </p:txBody>
        </p:sp>
        <p:sp>
          <p:nvSpPr>
            <p:cNvPr id="2585" name="Google Shape;2585;p74"/>
            <p:cNvSpPr/>
            <p:nvPr/>
          </p:nvSpPr>
          <p:spPr>
            <a:xfrm>
              <a:off x="8079373" y="4121200"/>
              <a:ext cx="1073845" cy="1025594"/>
            </a:xfrm>
            <a:custGeom>
              <a:avLst/>
              <a:gdLst/>
              <a:ahLst/>
              <a:cxnLst/>
              <a:rect l="l" t="t" r="r" b="b"/>
              <a:pathLst>
                <a:path w="30468" h="29099" extrusionOk="0">
                  <a:moveTo>
                    <a:pt x="30467" y="0"/>
                  </a:moveTo>
                  <a:cubicBezTo>
                    <a:pt x="30467" y="0"/>
                    <a:pt x="22845" y="906"/>
                    <a:pt x="21542" y="906"/>
                  </a:cubicBezTo>
                  <a:cubicBezTo>
                    <a:pt x="21470" y="906"/>
                    <a:pt x="21417" y="904"/>
                    <a:pt x="21386" y="898"/>
                  </a:cubicBezTo>
                  <a:cubicBezTo>
                    <a:pt x="21314" y="884"/>
                    <a:pt x="21168" y="748"/>
                    <a:pt x="20964" y="523"/>
                  </a:cubicBezTo>
                  <a:lnTo>
                    <a:pt x="11231" y="3781"/>
                  </a:lnTo>
                  <a:cubicBezTo>
                    <a:pt x="11112" y="4100"/>
                    <a:pt x="10911" y="4389"/>
                    <a:pt x="10643" y="4614"/>
                  </a:cubicBezTo>
                  <a:cubicBezTo>
                    <a:pt x="9021" y="5963"/>
                    <a:pt x="5458" y="8894"/>
                    <a:pt x="4432" y="9414"/>
                  </a:cubicBezTo>
                  <a:cubicBezTo>
                    <a:pt x="3092" y="10094"/>
                    <a:pt x="1413" y="11655"/>
                    <a:pt x="705" y="14735"/>
                  </a:cubicBezTo>
                  <a:cubicBezTo>
                    <a:pt x="1" y="17815"/>
                    <a:pt x="705" y="29099"/>
                    <a:pt x="705" y="29099"/>
                  </a:cubicBezTo>
                  <a:lnTo>
                    <a:pt x="30467" y="29099"/>
                  </a:lnTo>
                  <a:lnTo>
                    <a:pt x="30467" y="0"/>
                  </a:lnTo>
                  <a:close/>
                </a:path>
              </a:pathLst>
            </a:custGeom>
            <a:solidFill>
              <a:srgbClr val="20124D"/>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74"/>
            <p:cNvSpPr/>
            <p:nvPr/>
          </p:nvSpPr>
          <p:spPr>
            <a:xfrm>
              <a:off x="8525741" y="4342358"/>
              <a:ext cx="155219" cy="162057"/>
            </a:xfrm>
            <a:custGeom>
              <a:avLst/>
              <a:gdLst/>
              <a:ahLst/>
              <a:cxnLst/>
              <a:rect l="l" t="t" r="r" b="b"/>
              <a:pathLst>
                <a:path w="4404" h="4598" extrusionOk="0">
                  <a:moveTo>
                    <a:pt x="3557" y="1"/>
                  </a:moveTo>
                  <a:cubicBezTo>
                    <a:pt x="3366" y="1"/>
                    <a:pt x="606" y="1082"/>
                    <a:pt x="320" y="1314"/>
                  </a:cubicBezTo>
                  <a:cubicBezTo>
                    <a:pt x="35" y="1541"/>
                    <a:pt x="0" y="1691"/>
                    <a:pt x="0" y="1739"/>
                  </a:cubicBezTo>
                  <a:cubicBezTo>
                    <a:pt x="0" y="1786"/>
                    <a:pt x="1122" y="4598"/>
                    <a:pt x="1122" y="4598"/>
                  </a:cubicBezTo>
                  <a:cubicBezTo>
                    <a:pt x="1122" y="4598"/>
                    <a:pt x="4403" y="2439"/>
                    <a:pt x="4356" y="2392"/>
                  </a:cubicBezTo>
                  <a:cubicBezTo>
                    <a:pt x="4305" y="2343"/>
                    <a:pt x="4002" y="317"/>
                    <a:pt x="3989" y="239"/>
                  </a:cubicBezTo>
                  <a:cubicBezTo>
                    <a:pt x="3972" y="157"/>
                    <a:pt x="3747" y="1"/>
                    <a:pt x="3557" y="1"/>
                  </a:cubicBezTo>
                  <a:close/>
                </a:path>
              </a:pathLst>
            </a:custGeom>
            <a:solidFill>
              <a:srgbClr val="FFD966"/>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74"/>
            <p:cNvSpPr/>
            <p:nvPr/>
          </p:nvSpPr>
          <p:spPr>
            <a:xfrm>
              <a:off x="8529689" y="4356632"/>
              <a:ext cx="131358" cy="148381"/>
            </a:xfrm>
            <a:custGeom>
              <a:avLst/>
              <a:gdLst/>
              <a:ahLst/>
              <a:cxnLst/>
              <a:rect l="l" t="t" r="r" b="b"/>
              <a:pathLst>
                <a:path w="3727" h="4210" extrusionOk="0">
                  <a:moveTo>
                    <a:pt x="2857" y="0"/>
                  </a:moveTo>
                  <a:cubicBezTo>
                    <a:pt x="2703" y="0"/>
                    <a:pt x="487" y="871"/>
                    <a:pt x="256" y="1058"/>
                  </a:cubicBezTo>
                  <a:cubicBezTo>
                    <a:pt x="28" y="1242"/>
                    <a:pt x="1" y="1357"/>
                    <a:pt x="1" y="1398"/>
                  </a:cubicBezTo>
                  <a:cubicBezTo>
                    <a:pt x="1" y="1436"/>
                    <a:pt x="1095" y="4210"/>
                    <a:pt x="1095" y="4210"/>
                  </a:cubicBezTo>
                  <a:cubicBezTo>
                    <a:pt x="1095" y="4210"/>
                    <a:pt x="3727" y="2476"/>
                    <a:pt x="3690" y="2435"/>
                  </a:cubicBezTo>
                  <a:cubicBezTo>
                    <a:pt x="3652" y="2398"/>
                    <a:pt x="3217" y="256"/>
                    <a:pt x="3204" y="195"/>
                  </a:cubicBezTo>
                  <a:cubicBezTo>
                    <a:pt x="3190" y="130"/>
                    <a:pt x="3013" y="0"/>
                    <a:pt x="2857" y="0"/>
                  </a:cubicBezTo>
                  <a:close/>
                </a:path>
              </a:pathLst>
            </a:custGeom>
            <a:solidFill>
              <a:srgbClr val="130A1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74"/>
            <p:cNvSpPr/>
            <p:nvPr/>
          </p:nvSpPr>
          <p:spPr>
            <a:xfrm>
              <a:off x="8440803" y="3863213"/>
              <a:ext cx="302684" cy="291829"/>
            </a:xfrm>
            <a:custGeom>
              <a:avLst/>
              <a:gdLst/>
              <a:ahLst/>
              <a:cxnLst/>
              <a:rect l="l" t="t" r="r" b="b"/>
              <a:pathLst>
                <a:path w="8588" h="8280" extrusionOk="0">
                  <a:moveTo>
                    <a:pt x="4971" y="0"/>
                  </a:moveTo>
                  <a:lnTo>
                    <a:pt x="0" y="1769"/>
                  </a:lnTo>
                  <a:cubicBezTo>
                    <a:pt x="0" y="1769"/>
                    <a:pt x="503" y="5497"/>
                    <a:pt x="857" y="8279"/>
                  </a:cubicBezTo>
                  <a:lnTo>
                    <a:pt x="8588" y="5114"/>
                  </a:lnTo>
                  <a:cubicBezTo>
                    <a:pt x="6885" y="2788"/>
                    <a:pt x="4971" y="0"/>
                    <a:pt x="4971" y="0"/>
                  </a:cubicBezTo>
                  <a:close/>
                </a:path>
              </a:pathLst>
            </a:custGeom>
            <a:solidFill>
              <a:srgbClr val="FF985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74"/>
            <p:cNvSpPr/>
            <p:nvPr/>
          </p:nvSpPr>
          <p:spPr>
            <a:xfrm>
              <a:off x="8470972" y="4043416"/>
              <a:ext cx="347304" cy="211047"/>
            </a:xfrm>
            <a:custGeom>
              <a:avLst/>
              <a:gdLst/>
              <a:ahLst/>
              <a:cxnLst/>
              <a:rect l="l" t="t" r="r" b="b"/>
              <a:pathLst>
                <a:path w="9854" h="5988" extrusionOk="0">
                  <a:moveTo>
                    <a:pt x="7732" y="1"/>
                  </a:moveTo>
                  <a:lnTo>
                    <a:pt x="1" y="3166"/>
                  </a:lnTo>
                  <a:cubicBezTo>
                    <a:pt x="93" y="3887"/>
                    <a:pt x="175" y="4539"/>
                    <a:pt x="236" y="5053"/>
                  </a:cubicBezTo>
                  <a:cubicBezTo>
                    <a:pt x="273" y="5376"/>
                    <a:pt x="232" y="5695"/>
                    <a:pt x="120" y="5988"/>
                  </a:cubicBezTo>
                  <a:lnTo>
                    <a:pt x="9853" y="2730"/>
                  </a:lnTo>
                  <a:cubicBezTo>
                    <a:pt x="9370" y="2200"/>
                    <a:pt x="8579" y="1156"/>
                    <a:pt x="7732" y="1"/>
                  </a:cubicBezTo>
                  <a:close/>
                </a:path>
              </a:pathLst>
            </a:custGeom>
            <a:solidFill>
              <a:srgbClr val="FFD966"/>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4"/>
            <p:cNvSpPr/>
            <p:nvPr/>
          </p:nvSpPr>
          <p:spPr>
            <a:xfrm>
              <a:off x="8277587" y="3704403"/>
              <a:ext cx="391748" cy="404965"/>
            </a:xfrm>
            <a:custGeom>
              <a:avLst/>
              <a:gdLst/>
              <a:ahLst/>
              <a:cxnLst/>
              <a:rect l="l" t="t" r="r" b="b"/>
              <a:pathLst>
                <a:path w="11115" h="11490" extrusionOk="0">
                  <a:moveTo>
                    <a:pt x="4850" y="1"/>
                  </a:moveTo>
                  <a:cubicBezTo>
                    <a:pt x="4728" y="1"/>
                    <a:pt x="4611" y="2"/>
                    <a:pt x="4502" y="5"/>
                  </a:cubicBezTo>
                  <a:cubicBezTo>
                    <a:pt x="3244" y="39"/>
                    <a:pt x="1347" y="573"/>
                    <a:pt x="674" y="1726"/>
                  </a:cubicBezTo>
                  <a:cubicBezTo>
                    <a:pt x="1" y="2878"/>
                    <a:pt x="1116" y="7362"/>
                    <a:pt x="1452" y="8511"/>
                  </a:cubicBezTo>
                  <a:cubicBezTo>
                    <a:pt x="1789" y="9664"/>
                    <a:pt x="2941" y="11489"/>
                    <a:pt x="2941" y="11489"/>
                  </a:cubicBezTo>
                  <a:cubicBezTo>
                    <a:pt x="2941" y="11489"/>
                    <a:pt x="8898" y="8831"/>
                    <a:pt x="9183" y="8566"/>
                  </a:cubicBezTo>
                  <a:cubicBezTo>
                    <a:pt x="9466" y="8301"/>
                    <a:pt x="9537" y="7804"/>
                    <a:pt x="9537" y="7804"/>
                  </a:cubicBezTo>
                  <a:lnTo>
                    <a:pt x="8969" y="5217"/>
                  </a:lnTo>
                  <a:cubicBezTo>
                    <a:pt x="8969" y="5217"/>
                    <a:pt x="9411" y="4826"/>
                    <a:pt x="10264" y="4136"/>
                  </a:cubicBezTo>
                  <a:cubicBezTo>
                    <a:pt x="11115" y="3442"/>
                    <a:pt x="11077" y="1953"/>
                    <a:pt x="10104" y="1318"/>
                  </a:cubicBezTo>
                  <a:cubicBezTo>
                    <a:pt x="9897" y="1182"/>
                    <a:pt x="9701" y="1128"/>
                    <a:pt x="9521" y="1128"/>
                  </a:cubicBezTo>
                  <a:cubicBezTo>
                    <a:pt x="8853" y="1128"/>
                    <a:pt x="8402" y="1864"/>
                    <a:pt x="8402" y="1864"/>
                  </a:cubicBezTo>
                  <a:lnTo>
                    <a:pt x="8031" y="148"/>
                  </a:lnTo>
                  <a:cubicBezTo>
                    <a:pt x="8031" y="148"/>
                    <a:pt x="6136" y="1"/>
                    <a:pt x="4850" y="1"/>
                  </a:cubicBezTo>
                  <a:close/>
                </a:path>
              </a:pathLst>
            </a:custGeom>
            <a:solidFill>
              <a:srgbClr val="FFB18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4"/>
            <p:cNvSpPr/>
            <p:nvPr/>
          </p:nvSpPr>
          <p:spPr>
            <a:xfrm>
              <a:off x="8332955" y="3832304"/>
              <a:ext cx="14909" cy="14909"/>
            </a:xfrm>
            <a:custGeom>
              <a:avLst/>
              <a:gdLst/>
              <a:ahLst/>
              <a:cxnLst/>
              <a:rect l="l" t="t" r="r" b="b"/>
              <a:pathLst>
                <a:path w="423" h="423" extrusionOk="0">
                  <a:moveTo>
                    <a:pt x="211" y="0"/>
                  </a:moveTo>
                  <a:cubicBezTo>
                    <a:pt x="96" y="0"/>
                    <a:pt x="0" y="96"/>
                    <a:pt x="0" y="211"/>
                  </a:cubicBezTo>
                  <a:cubicBezTo>
                    <a:pt x="0" y="327"/>
                    <a:pt x="96" y="422"/>
                    <a:pt x="211" y="422"/>
                  </a:cubicBezTo>
                  <a:cubicBezTo>
                    <a:pt x="327" y="422"/>
                    <a:pt x="422" y="327"/>
                    <a:pt x="422" y="211"/>
                  </a:cubicBezTo>
                  <a:cubicBezTo>
                    <a:pt x="422" y="96"/>
                    <a:pt x="327" y="0"/>
                    <a:pt x="211" y="0"/>
                  </a:cubicBezTo>
                  <a:close/>
                </a:path>
              </a:pathLst>
            </a:custGeom>
            <a:solidFill>
              <a:srgbClr val="361E13"/>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4"/>
            <p:cNvSpPr/>
            <p:nvPr/>
          </p:nvSpPr>
          <p:spPr>
            <a:xfrm>
              <a:off x="8407215" y="3790610"/>
              <a:ext cx="14909" cy="14873"/>
            </a:xfrm>
            <a:custGeom>
              <a:avLst/>
              <a:gdLst/>
              <a:ahLst/>
              <a:cxnLst/>
              <a:rect l="l" t="t" r="r" b="b"/>
              <a:pathLst>
                <a:path w="423" h="422" extrusionOk="0">
                  <a:moveTo>
                    <a:pt x="212" y="0"/>
                  </a:moveTo>
                  <a:cubicBezTo>
                    <a:pt x="96" y="0"/>
                    <a:pt x="1" y="96"/>
                    <a:pt x="1" y="211"/>
                  </a:cubicBezTo>
                  <a:cubicBezTo>
                    <a:pt x="1" y="330"/>
                    <a:pt x="96" y="422"/>
                    <a:pt x="212" y="422"/>
                  </a:cubicBezTo>
                  <a:cubicBezTo>
                    <a:pt x="327" y="422"/>
                    <a:pt x="423" y="330"/>
                    <a:pt x="423" y="211"/>
                  </a:cubicBezTo>
                  <a:cubicBezTo>
                    <a:pt x="423" y="96"/>
                    <a:pt x="327" y="0"/>
                    <a:pt x="212" y="0"/>
                  </a:cubicBezTo>
                  <a:close/>
                </a:path>
              </a:pathLst>
            </a:custGeom>
            <a:solidFill>
              <a:srgbClr val="361E13"/>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4"/>
            <p:cNvSpPr/>
            <p:nvPr/>
          </p:nvSpPr>
          <p:spPr>
            <a:xfrm>
              <a:off x="8390474" y="3754414"/>
              <a:ext cx="53960" cy="17763"/>
            </a:xfrm>
            <a:custGeom>
              <a:avLst/>
              <a:gdLst/>
              <a:ahLst/>
              <a:cxnLst/>
              <a:rect l="l" t="t" r="r" b="b"/>
              <a:pathLst>
                <a:path w="1531" h="504" extrusionOk="0">
                  <a:moveTo>
                    <a:pt x="1530" y="1"/>
                  </a:moveTo>
                  <a:cubicBezTo>
                    <a:pt x="1489" y="7"/>
                    <a:pt x="650" y="1"/>
                    <a:pt x="327" y="177"/>
                  </a:cubicBezTo>
                  <a:cubicBezTo>
                    <a:pt x="0" y="354"/>
                    <a:pt x="177" y="503"/>
                    <a:pt x="177" y="503"/>
                  </a:cubicBezTo>
                  <a:lnTo>
                    <a:pt x="1530" y="1"/>
                  </a:lnTo>
                  <a:close/>
                </a:path>
              </a:pathLst>
            </a:custGeom>
            <a:solidFill>
              <a:srgbClr val="632323"/>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4"/>
            <p:cNvSpPr/>
            <p:nvPr/>
          </p:nvSpPr>
          <p:spPr>
            <a:xfrm>
              <a:off x="8311139" y="3793429"/>
              <a:ext cx="34188" cy="24284"/>
            </a:xfrm>
            <a:custGeom>
              <a:avLst/>
              <a:gdLst/>
              <a:ahLst/>
              <a:cxnLst/>
              <a:rect l="l" t="t" r="r" b="b"/>
              <a:pathLst>
                <a:path w="970" h="689" extrusionOk="0">
                  <a:moveTo>
                    <a:pt x="701" y="0"/>
                  </a:moveTo>
                  <a:cubicBezTo>
                    <a:pt x="688" y="0"/>
                    <a:pt x="674" y="2"/>
                    <a:pt x="660" y="5"/>
                  </a:cubicBezTo>
                  <a:cubicBezTo>
                    <a:pt x="494" y="46"/>
                    <a:pt x="1" y="689"/>
                    <a:pt x="1" y="689"/>
                  </a:cubicBezTo>
                  <a:lnTo>
                    <a:pt x="969" y="175"/>
                  </a:lnTo>
                  <a:cubicBezTo>
                    <a:pt x="969" y="175"/>
                    <a:pt x="849" y="0"/>
                    <a:pt x="701" y="0"/>
                  </a:cubicBezTo>
                  <a:close/>
                </a:path>
              </a:pathLst>
            </a:custGeom>
            <a:solidFill>
              <a:srgbClr val="632323"/>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4"/>
            <p:cNvSpPr/>
            <p:nvPr/>
          </p:nvSpPr>
          <p:spPr>
            <a:xfrm>
              <a:off x="8414299" y="3808091"/>
              <a:ext cx="30346" cy="11878"/>
            </a:xfrm>
            <a:custGeom>
              <a:avLst/>
              <a:gdLst/>
              <a:ahLst/>
              <a:cxnLst/>
              <a:rect l="l" t="t" r="r" b="b"/>
              <a:pathLst>
                <a:path w="861" h="337" extrusionOk="0">
                  <a:moveTo>
                    <a:pt x="584" y="1"/>
                  </a:moveTo>
                  <a:cubicBezTo>
                    <a:pt x="529" y="1"/>
                    <a:pt x="468" y="6"/>
                    <a:pt x="405" y="17"/>
                  </a:cubicBezTo>
                  <a:cubicBezTo>
                    <a:pt x="178" y="58"/>
                    <a:pt x="1" y="160"/>
                    <a:pt x="18" y="242"/>
                  </a:cubicBezTo>
                  <a:cubicBezTo>
                    <a:pt x="28" y="301"/>
                    <a:pt x="133" y="337"/>
                    <a:pt x="278" y="337"/>
                  </a:cubicBezTo>
                  <a:cubicBezTo>
                    <a:pt x="334" y="337"/>
                    <a:pt x="396" y="331"/>
                    <a:pt x="460" y="320"/>
                  </a:cubicBezTo>
                  <a:cubicBezTo>
                    <a:pt x="688" y="279"/>
                    <a:pt x="861" y="177"/>
                    <a:pt x="848" y="96"/>
                  </a:cubicBezTo>
                  <a:cubicBezTo>
                    <a:pt x="835" y="37"/>
                    <a:pt x="729" y="1"/>
                    <a:pt x="584" y="1"/>
                  </a:cubicBezTo>
                  <a:close/>
                </a:path>
              </a:pathLst>
            </a:custGeom>
            <a:solidFill>
              <a:srgbClr val="FF845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4"/>
            <p:cNvSpPr/>
            <p:nvPr/>
          </p:nvSpPr>
          <p:spPr>
            <a:xfrm>
              <a:off x="8573673" y="3744229"/>
              <a:ext cx="98862" cy="145950"/>
            </a:xfrm>
            <a:custGeom>
              <a:avLst/>
              <a:gdLst/>
              <a:ahLst/>
              <a:cxnLst/>
              <a:rect l="l" t="t" r="r" b="b"/>
              <a:pathLst>
                <a:path w="2805" h="4141" extrusionOk="0">
                  <a:moveTo>
                    <a:pt x="1119" y="1"/>
                  </a:moveTo>
                  <a:cubicBezTo>
                    <a:pt x="370" y="1"/>
                    <a:pt x="1" y="734"/>
                    <a:pt x="1" y="734"/>
                  </a:cubicBezTo>
                  <a:lnTo>
                    <a:pt x="578" y="4141"/>
                  </a:lnTo>
                  <a:cubicBezTo>
                    <a:pt x="578" y="4141"/>
                    <a:pt x="1932" y="3264"/>
                    <a:pt x="2370" y="2268"/>
                  </a:cubicBezTo>
                  <a:cubicBezTo>
                    <a:pt x="2805" y="1272"/>
                    <a:pt x="2075" y="92"/>
                    <a:pt x="1245" y="7"/>
                  </a:cubicBezTo>
                  <a:cubicBezTo>
                    <a:pt x="1202" y="3"/>
                    <a:pt x="1160" y="1"/>
                    <a:pt x="1119" y="1"/>
                  </a:cubicBezTo>
                  <a:close/>
                </a:path>
              </a:pathLst>
            </a:custGeom>
            <a:solidFill>
              <a:srgbClr val="FF8F5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4"/>
            <p:cNvSpPr/>
            <p:nvPr/>
          </p:nvSpPr>
          <p:spPr>
            <a:xfrm>
              <a:off x="8592141" y="3779015"/>
              <a:ext cx="39439" cy="59423"/>
            </a:xfrm>
            <a:custGeom>
              <a:avLst/>
              <a:gdLst/>
              <a:ahLst/>
              <a:cxnLst/>
              <a:rect l="l" t="t" r="r" b="b"/>
              <a:pathLst>
                <a:path w="1119" h="1686" extrusionOk="0">
                  <a:moveTo>
                    <a:pt x="914" y="0"/>
                  </a:moveTo>
                  <a:cubicBezTo>
                    <a:pt x="818" y="0"/>
                    <a:pt x="690" y="32"/>
                    <a:pt x="534" y="142"/>
                  </a:cubicBezTo>
                  <a:cubicBezTo>
                    <a:pt x="164" y="404"/>
                    <a:pt x="0" y="1685"/>
                    <a:pt x="0" y="1685"/>
                  </a:cubicBezTo>
                  <a:cubicBezTo>
                    <a:pt x="0" y="1685"/>
                    <a:pt x="272" y="323"/>
                    <a:pt x="1118" y="61"/>
                  </a:cubicBezTo>
                  <a:cubicBezTo>
                    <a:pt x="1118" y="61"/>
                    <a:pt x="1047" y="0"/>
                    <a:pt x="914" y="0"/>
                  </a:cubicBezTo>
                  <a:close/>
                </a:path>
              </a:pathLst>
            </a:custGeom>
            <a:solidFill>
              <a:srgbClr val="BF6B41"/>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74"/>
            <p:cNvSpPr/>
            <p:nvPr/>
          </p:nvSpPr>
          <p:spPr>
            <a:xfrm>
              <a:off x="8334400" y="3701301"/>
              <a:ext cx="255843" cy="154514"/>
            </a:xfrm>
            <a:custGeom>
              <a:avLst/>
              <a:gdLst/>
              <a:ahLst/>
              <a:cxnLst/>
              <a:rect l="l" t="t" r="r" b="b"/>
              <a:pathLst>
                <a:path w="7259" h="4384" extrusionOk="0">
                  <a:moveTo>
                    <a:pt x="3766" y="0"/>
                  </a:moveTo>
                  <a:cubicBezTo>
                    <a:pt x="2471" y="0"/>
                    <a:pt x="983" y="189"/>
                    <a:pt x="0" y="905"/>
                  </a:cubicBezTo>
                  <a:cubicBezTo>
                    <a:pt x="0" y="905"/>
                    <a:pt x="422" y="963"/>
                    <a:pt x="1001" y="963"/>
                  </a:cubicBezTo>
                  <a:cubicBezTo>
                    <a:pt x="1291" y="963"/>
                    <a:pt x="1620" y="948"/>
                    <a:pt x="1955" y="905"/>
                  </a:cubicBezTo>
                  <a:cubicBezTo>
                    <a:pt x="1965" y="905"/>
                    <a:pt x="1975" y="905"/>
                    <a:pt x="1985" y="902"/>
                  </a:cubicBezTo>
                  <a:cubicBezTo>
                    <a:pt x="2131" y="884"/>
                    <a:pt x="2276" y="876"/>
                    <a:pt x="2421" y="876"/>
                  </a:cubicBezTo>
                  <a:cubicBezTo>
                    <a:pt x="2996" y="876"/>
                    <a:pt x="3564" y="1014"/>
                    <a:pt x="4080" y="1283"/>
                  </a:cubicBezTo>
                  <a:cubicBezTo>
                    <a:pt x="4502" y="1504"/>
                    <a:pt x="4981" y="1735"/>
                    <a:pt x="5287" y="1820"/>
                  </a:cubicBezTo>
                  <a:cubicBezTo>
                    <a:pt x="5950" y="2004"/>
                    <a:pt x="6256" y="2289"/>
                    <a:pt x="6286" y="2908"/>
                  </a:cubicBezTo>
                  <a:cubicBezTo>
                    <a:pt x="6317" y="3516"/>
                    <a:pt x="6286" y="4346"/>
                    <a:pt x="6286" y="4384"/>
                  </a:cubicBezTo>
                  <a:lnTo>
                    <a:pt x="7259" y="4384"/>
                  </a:lnTo>
                  <a:cubicBezTo>
                    <a:pt x="6854" y="2364"/>
                    <a:pt x="6419" y="236"/>
                    <a:pt x="6419" y="236"/>
                  </a:cubicBezTo>
                  <a:cubicBezTo>
                    <a:pt x="6419" y="236"/>
                    <a:pt x="5212" y="0"/>
                    <a:pt x="3766" y="0"/>
                  </a:cubicBezTo>
                  <a:close/>
                </a:path>
              </a:pathLst>
            </a:custGeom>
            <a:solidFill>
              <a:srgbClr val="4C113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74"/>
            <p:cNvSpPr/>
            <p:nvPr/>
          </p:nvSpPr>
          <p:spPr>
            <a:xfrm>
              <a:off x="8373098" y="3909524"/>
              <a:ext cx="167414" cy="118353"/>
            </a:xfrm>
            <a:custGeom>
              <a:avLst/>
              <a:gdLst/>
              <a:ahLst/>
              <a:cxnLst/>
              <a:rect l="l" t="t" r="r" b="b"/>
              <a:pathLst>
                <a:path w="4750" h="3358" extrusionOk="0">
                  <a:moveTo>
                    <a:pt x="2409" y="1"/>
                  </a:moveTo>
                  <a:cubicBezTo>
                    <a:pt x="2195" y="1"/>
                    <a:pt x="2054" y="19"/>
                    <a:pt x="2054" y="19"/>
                  </a:cubicBezTo>
                  <a:cubicBezTo>
                    <a:pt x="1952" y="206"/>
                    <a:pt x="1455" y="712"/>
                    <a:pt x="857" y="893"/>
                  </a:cubicBezTo>
                  <a:cubicBezTo>
                    <a:pt x="481" y="1005"/>
                    <a:pt x="273" y="1025"/>
                    <a:pt x="171" y="1025"/>
                  </a:cubicBezTo>
                  <a:cubicBezTo>
                    <a:pt x="112" y="1025"/>
                    <a:pt x="88" y="1018"/>
                    <a:pt x="88" y="1018"/>
                  </a:cubicBezTo>
                  <a:lnTo>
                    <a:pt x="88" y="1018"/>
                  </a:lnTo>
                  <a:cubicBezTo>
                    <a:pt x="0" y="2117"/>
                    <a:pt x="320" y="3358"/>
                    <a:pt x="320" y="3358"/>
                  </a:cubicBezTo>
                  <a:cubicBezTo>
                    <a:pt x="1615" y="3221"/>
                    <a:pt x="4750" y="1277"/>
                    <a:pt x="4750" y="1277"/>
                  </a:cubicBezTo>
                  <a:cubicBezTo>
                    <a:pt x="4750" y="1277"/>
                    <a:pt x="4709" y="995"/>
                    <a:pt x="3967" y="434"/>
                  </a:cubicBezTo>
                  <a:cubicBezTo>
                    <a:pt x="3485" y="65"/>
                    <a:pt x="2815" y="1"/>
                    <a:pt x="2409" y="1"/>
                  </a:cubicBezTo>
                  <a:close/>
                </a:path>
              </a:pathLst>
            </a:custGeom>
            <a:solidFill>
              <a:srgbClr val="FFB18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74"/>
            <p:cNvSpPr/>
            <p:nvPr/>
          </p:nvSpPr>
          <p:spPr>
            <a:xfrm>
              <a:off x="8268952" y="3727875"/>
              <a:ext cx="73133" cy="113559"/>
            </a:xfrm>
            <a:custGeom>
              <a:avLst/>
              <a:gdLst/>
              <a:ahLst/>
              <a:cxnLst/>
              <a:rect l="l" t="t" r="r" b="b"/>
              <a:pathLst>
                <a:path w="2075" h="3222" extrusionOk="0">
                  <a:moveTo>
                    <a:pt x="1330" y="0"/>
                  </a:moveTo>
                  <a:cubicBezTo>
                    <a:pt x="1236" y="0"/>
                    <a:pt x="1131" y="8"/>
                    <a:pt x="1011" y="26"/>
                  </a:cubicBezTo>
                  <a:cubicBezTo>
                    <a:pt x="341" y="124"/>
                    <a:pt x="1" y="913"/>
                    <a:pt x="68" y="1692"/>
                  </a:cubicBezTo>
                  <a:cubicBezTo>
                    <a:pt x="140" y="2467"/>
                    <a:pt x="762" y="3222"/>
                    <a:pt x="762" y="3222"/>
                  </a:cubicBezTo>
                  <a:cubicBezTo>
                    <a:pt x="762" y="3222"/>
                    <a:pt x="752" y="3140"/>
                    <a:pt x="708" y="2593"/>
                  </a:cubicBezTo>
                  <a:cubicBezTo>
                    <a:pt x="660" y="2045"/>
                    <a:pt x="1289" y="1294"/>
                    <a:pt x="1680" y="804"/>
                  </a:cubicBezTo>
                  <a:cubicBezTo>
                    <a:pt x="2075" y="315"/>
                    <a:pt x="1918" y="158"/>
                    <a:pt x="1918" y="158"/>
                  </a:cubicBezTo>
                  <a:cubicBezTo>
                    <a:pt x="1918" y="158"/>
                    <a:pt x="1758" y="0"/>
                    <a:pt x="1330" y="0"/>
                  </a:cubicBezTo>
                  <a:close/>
                </a:path>
              </a:pathLst>
            </a:custGeom>
            <a:solidFill>
              <a:srgbClr val="4C113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74"/>
            <p:cNvSpPr/>
            <p:nvPr/>
          </p:nvSpPr>
          <p:spPr>
            <a:xfrm>
              <a:off x="8298204" y="3701125"/>
              <a:ext cx="38382" cy="32320"/>
            </a:xfrm>
            <a:custGeom>
              <a:avLst/>
              <a:gdLst/>
              <a:ahLst/>
              <a:cxnLst/>
              <a:rect l="l" t="t" r="r" b="b"/>
              <a:pathLst>
                <a:path w="1089" h="917" extrusionOk="0">
                  <a:moveTo>
                    <a:pt x="93" y="0"/>
                  </a:moveTo>
                  <a:cubicBezTo>
                    <a:pt x="63" y="0"/>
                    <a:pt x="32" y="2"/>
                    <a:pt x="1" y="6"/>
                  </a:cubicBezTo>
                  <a:cubicBezTo>
                    <a:pt x="1" y="6"/>
                    <a:pt x="956" y="595"/>
                    <a:pt x="1088" y="917"/>
                  </a:cubicBezTo>
                  <a:cubicBezTo>
                    <a:pt x="1088" y="917"/>
                    <a:pt x="750" y="0"/>
                    <a:pt x="93" y="0"/>
                  </a:cubicBezTo>
                  <a:close/>
                </a:path>
              </a:pathLst>
            </a:custGeom>
            <a:solidFill>
              <a:srgbClr val="4C113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74"/>
            <p:cNvSpPr/>
            <p:nvPr/>
          </p:nvSpPr>
          <p:spPr>
            <a:xfrm>
              <a:off x="8321571" y="3855776"/>
              <a:ext cx="297538" cy="257888"/>
            </a:xfrm>
            <a:custGeom>
              <a:avLst/>
              <a:gdLst/>
              <a:ahLst/>
              <a:cxnLst/>
              <a:rect l="l" t="t" r="r" b="b"/>
              <a:pathLst>
                <a:path w="8442" h="7317" extrusionOk="0">
                  <a:moveTo>
                    <a:pt x="6650" y="1"/>
                  </a:moveTo>
                  <a:lnTo>
                    <a:pt x="6484" y="303"/>
                  </a:lnTo>
                  <a:cubicBezTo>
                    <a:pt x="6320" y="605"/>
                    <a:pt x="4522" y="1377"/>
                    <a:pt x="4522" y="1377"/>
                  </a:cubicBezTo>
                  <a:cubicBezTo>
                    <a:pt x="4522" y="1377"/>
                    <a:pt x="4009" y="1159"/>
                    <a:pt x="3383" y="833"/>
                  </a:cubicBezTo>
                  <a:cubicBezTo>
                    <a:pt x="3302" y="791"/>
                    <a:pt x="3206" y="772"/>
                    <a:pt x="3100" y="772"/>
                  </a:cubicBezTo>
                  <a:cubicBezTo>
                    <a:pt x="2385" y="772"/>
                    <a:pt x="1208" y="1622"/>
                    <a:pt x="1031" y="1894"/>
                  </a:cubicBezTo>
                  <a:cubicBezTo>
                    <a:pt x="827" y="2204"/>
                    <a:pt x="1061" y="2829"/>
                    <a:pt x="921" y="2999"/>
                  </a:cubicBezTo>
                  <a:cubicBezTo>
                    <a:pt x="783" y="3169"/>
                    <a:pt x="0" y="3458"/>
                    <a:pt x="0" y="3458"/>
                  </a:cubicBezTo>
                  <a:cubicBezTo>
                    <a:pt x="0" y="3458"/>
                    <a:pt x="300" y="4777"/>
                    <a:pt x="962" y="5930"/>
                  </a:cubicBezTo>
                  <a:cubicBezTo>
                    <a:pt x="1629" y="7082"/>
                    <a:pt x="1782" y="7317"/>
                    <a:pt x="1782" y="7317"/>
                  </a:cubicBezTo>
                  <a:cubicBezTo>
                    <a:pt x="1782" y="7317"/>
                    <a:pt x="7466" y="4760"/>
                    <a:pt x="7956" y="4434"/>
                  </a:cubicBezTo>
                  <a:cubicBezTo>
                    <a:pt x="8442" y="4108"/>
                    <a:pt x="8289" y="3509"/>
                    <a:pt x="8289" y="3509"/>
                  </a:cubicBezTo>
                  <a:lnTo>
                    <a:pt x="7623" y="1"/>
                  </a:lnTo>
                  <a:close/>
                </a:path>
              </a:pathLst>
            </a:custGeom>
            <a:solidFill>
              <a:srgbClr val="4C113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74"/>
            <p:cNvSpPr/>
            <p:nvPr/>
          </p:nvSpPr>
          <p:spPr>
            <a:xfrm>
              <a:off x="8328409" y="3775596"/>
              <a:ext cx="109083" cy="155430"/>
            </a:xfrm>
            <a:custGeom>
              <a:avLst/>
              <a:gdLst/>
              <a:ahLst/>
              <a:cxnLst/>
              <a:rect l="l" t="t" r="r" b="b"/>
              <a:pathLst>
                <a:path w="3095" h="4410" extrusionOk="0">
                  <a:moveTo>
                    <a:pt x="1248" y="1"/>
                  </a:moveTo>
                  <a:lnTo>
                    <a:pt x="1248" y="1"/>
                  </a:lnTo>
                  <a:cubicBezTo>
                    <a:pt x="1248" y="1"/>
                    <a:pt x="1520" y="1041"/>
                    <a:pt x="1588" y="1337"/>
                  </a:cubicBezTo>
                  <a:cubicBezTo>
                    <a:pt x="1659" y="1630"/>
                    <a:pt x="1102" y="2133"/>
                    <a:pt x="551" y="2401"/>
                  </a:cubicBezTo>
                  <a:cubicBezTo>
                    <a:pt x="0" y="2670"/>
                    <a:pt x="184" y="3146"/>
                    <a:pt x="269" y="3489"/>
                  </a:cubicBezTo>
                  <a:cubicBezTo>
                    <a:pt x="357" y="3833"/>
                    <a:pt x="514" y="4346"/>
                    <a:pt x="1408" y="4407"/>
                  </a:cubicBezTo>
                  <a:cubicBezTo>
                    <a:pt x="1432" y="4409"/>
                    <a:pt x="1457" y="4410"/>
                    <a:pt x="1481" y="4410"/>
                  </a:cubicBezTo>
                  <a:cubicBezTo>
                    <a:pt x="2345" y="4410"/>
                    <a:pt x="3095" y="3379"/>
                    <a:pt x="2999" y="2986"/>
                  </a:cubicBezTo>
                  <a:cubicBezTo>
                    <a:pt x="2900" y="2585"/>
                    <a:pt x="1248" y="1"/>
                    <a:pt x="1248" y="1"/>
                  </a:cubicBezTo>
                  <a:close/>
                </a:path>
              </a:pathLst>
            </a:custGeom>
            <a:solidFill>
              <a:srgbClr val="FF5864"/>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4"/>
            <p:cNvSpPr/>
            <p:nvPr/>
          </p:nvSpPr>
          <p:spPr>
            <a:xfrm>
              <a:off x="8400518" y="3883302"/>
              <a:ext cx="23508" cy="26821"/>
            </a:xfrm>
            <a:custGeom>
              <a:avLst/>
              <a:gdLst/>
              <a:ahLst/>
              <a:cxnLst/>
              <a:rect l="l" t="t" r="r" b="b"/>
              <a:pathLst>
                <a:path w="667" h="761" extrusionOk="0">
                  <a:moveTo>
                    <a:pt x="531" y="1"/>
                  </a:moveTo>
                  <a:cubicBezTo>
                    <a:pt x="500" y="1"/>
                    <a:pt x="458" y="18"/>
                    <a:pt x="402" y="59"/>
                  </a:cubicBezTo>
                  <a:cubicBezTo>
                    <a:pt x="108" y="280"/>
                    <a:pt x="1" y="761"/>
                    <a:pt x="141" y="761"/>
                  </a:cubicBezTo>
                  <a:cubicBezTo>
                    <a:pt x="145" y="761"/>
                    <a:pt x="149" y="760"/>
                    <a:pt x="154" y="760"/>
                  </a:cubicBezTo>
                  <a:cubicBezTo>
                    <a:pt x="317" y="733"/>
                    <a:pt x="572" y="515"/>
                    <a:pt x="592" y="328"/>
                  </a:cubicBezTo>
                  <a:cubicBezTo>
                    <a:pt x="592" y="328"/>
                    <a:pt x="667" y="1"/>
                    <a:pt x="531" y="1"/>
                  </a:cubicBezTo>
                  <a:close/>
                </a:path>
              </a:pathLst>
            </a:custGeom>
            <a:solidFill>
              <a:srgbClr val="E23D3D"/>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74"/>
            <p:cNvSpPr/>
            <p:nvPr/>
          </p:nvSpPr>
          <p:spPr>
            <a:xfrm>
              <a:off x="8364076" y="3910652"/>
              <a:ext cx="175978" cy="117401"/>
            </a:xfrm>
            <a:custGeom>
              <a:avLst/>
              <a:gdLst/>
              <a:ahLst/>
              <a:cxnLst/>
              <a:rect l="l" t="t" r="r" b="b"/>
              <a:pathLst>
                <a:path w="4993" h="3331" extrusionOk="0">
                  <a:moveTo>
                    <a:pt x="2896" y="1"/>
                  </a:moveTo>
                  <a:cubicBezTo>
                    <a:pt x="2474" y="1"/>
                    <a:pt x="2177" y="153"/>
                    <a:pt x="2177" y="153"/>
                  </a:cubicBezTo>
                  <a:cubicBezTo>
                    <a:pt x="2177" y="153"/>
                    <a:pt x="868" y="810"/>
                    <a:pt x="433" y="1153"/>
                  </a:cubicBezTo>
                  <a:cubicBezTo>
                    <a:pt x="1" y="1500"/>
                    <a:pt x="215" y="3210"/>
                    <a:pt x="576" y="3326"/>
                  </a:cubicBezTo>
                  <a:cubicBezTo>
                    <a:pt x="586" y="3329"/>
                    <a:pt x="599" y="3330"/>
                    <a:pt x="615" y="3330"/>
                  </a:cubicBezTo>
                  <a:cubicBezTo>
                    <a:pt x="1150" y="3330"/>
                    <a:pt x="4764" y="1518"/>
                    <a:pt x="4876" y="1296"/>
                  </a:cubicBezTo>
                  <a:cubicBezTo>
                    <a:pt x="4992" y="1065"/>
                    <a:pt x="3894" y="184"/>
                    <a:pt x="3282" y="45"/>
                  </a:cubicBezTo>
                  <a:cubicBezTo>
                    <a:pt x="3146" y="13"/>
                    <a:pt x="3016" y="1"/>
                    <a:pt x="2896" y="1"/>
                  </a:cubicBezTo>
                  <a:close/>
                </a:path>
              </a:pathLst>
            </a:custGeom>
            <a:solidFill>
              <a:srgbClr val="FFB18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4"/>
            <p:cNvSpPr/>
            <p:nvPr/>
          </p:nvSpPr>
          <p:spPr>
            <a:xfrm>
              <a:off x="8384377" y="3916044"/>
              <a:ext cx="96818" cy="64780"/>
            </a:xfrm>
            <a:custGeom>
              <a:avLst/>
              <a:gdLst/>
              <a:ahLst/>
              <a:cxnLst/>
              <a:rect l="l" t="t" r="r" b="b"/>
              <a:pathLst>
                <a:path w="2747" h="1838" extrusionOk="0">
                  <a:moveTo>
                    <a:pt x="2359" y="0"/>
                  </a:moveTo>
                  <a:cubicBezTo>
                    <a:pt x="2359" y="0"/>
                    <a:pt x="881" y="657"/>
                    <a:pt x="0" y="1575"/>
                  </a:cubicBezTo>
                  <a:cubicBezTo>
                    <a:pt x="0" y="1575"/>
                    <a:pt x="402" y="1837"/>
                    <a:pt x="1078" y="1837"/>
                  </a:cubicBezTo>
                  <a:cubicBezTo>
                    <a:pt x="1266" y="1837"/>
                    <a:pt x="1475" y="1817"/>
                    <a:pt x="1703" y="1765"/>
                  </a:cubicBezTo>
                  <a:cubicBezTo>
                    <a:pt x="2747" y="1530"/>
                    <a:pt x="2359" y="0"/>
                    <a:pt x="2359" y="0"/>
                  </a:cubicBezTo>
                  <a:close/>
                </a:path>
              </a:pathLst>
            </a:custGeom>
            <a:solidFill>
              <a:srgbClr val="FFFFFF"/>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4"/>
            <p:cNvSpPr/>
            <p:nvPr/>
          </p:nvSpPr>
          <p:spPr>
            <a:xfrm>
              <a:off x="8460081" y="3916044"/>
              <a:ext cx="10820" cy="24249"/>
            </a:xfrm>
            <a:custGeom>
              <a:avLst/>
              <a:gdLst/>
              <a:ahLst/>
              <a:cxnLst/>
              <a:rect l="l" t="t" r="r" b="b"/>
              <a:pathLst>
                <a:path w="307" h="688" extrusionOk="0">
                  <a:moveTo>
                    <a:pt x="211" y="0"/>
                  </a:moveTo>
                  <a:lnTo>
                    <a:pt x="1" y="102"/>
                  </a:lnTo>
                  <a:lnTo>
                    <a:pt x="1" y="425"/>
                  </a:lnTo>
                  <a:lnTo>
                    <a:pt x="116" y="425"/>
                  </a:lnTo>
                  <a:lnTo>
                    <a:pt x="283" y="687"/>
                  </a:lnTo>
                  <a:cubicBezTo>
                    <a:pt x="283" y="687"/>
                    <a:pt x="307" y="323"/>
                    <a:pt x="211" y="0"/>
                  </a:cubicBezTo>
                  <a:close/>
                </a:path>
              </a:pathLst>
            </a:custGeom>
            <a:solidFill>
              <a:srgbClr val="361E13"/>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4"/>
            <p:cNvSpPr/>
            <p:nvPr/>
          </p:nvSpPr>
          <p:spPr>
            <a:xfrm>
              <a:off x="8384377" y="3958231"/>
              <a:ext cx="31298" cy="22310"/>
            </a:xfrm>
            <a:custGeom>
              <a:avLst/>
              <a:gdLst/>
              <a:ahLst/>
              <a:cxnLst/>
              <a:rect l="l" t="t" r="r" b="b"/>
              <a:pathLst>
                <a:path w="888" h="633" extrusionOk="0">
                  <a:moveTo>
                    <a:pt x="408" y="0"/>
                  </a:moveTo>
                  <a:cubicBezTo>
                    <a:pt x="282" y="102"/>
                    <a:pt x="0" y="378"/>
                    <a:pt x="0" y="378"/>
                  </a:cubicBezTo>
                  <a:cubicBezTo>
                    <a:pt x="292" y="609"/>
                    <a:pt x="887" y="633"/>
                    <a:pt x="887" y="633"/>
                  </a:cubicBezTo>
                  <a:lnTo>
                    <a:pt x="592" y="371"/>
                  </a:lnTo>
                  <a:lnTo>
                    <a:pt x="686" y="296"/>
                  </a:lnTo>
                  <a:lnTo>
                    <a:pt x="408" y="0"/>
                  </a:lnTo>
                  <a:close/>
                </a:path>
              </a:pathLst>
            </a:custGeom>
            <a:solidFill>
              <a:srgbClr val="361E13"/>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74"/>
            <p:cNvSpPr/>
            <p:nvPr/>
          </p:nvSpPr>
          <p:spPr>
            <a:xfrm>
              <a:off x="8491343" y="4060439"/>
              <a:ext cx="279951" cy="168506"/>
            </a:xfrm>
            <a:custGeom>
              <a:avLst/>
              <a:gdLst/>
              <a:ahLst/>
              <a:cxnLst/>
              <a:rect l="l" t="t" r="r" b="b"/>
              <a:pathLst>
                <a:path w="7943" h="4781" extrusionOk="0">
                  <a:moveTo>
                    <a:pt x="6487" y="0"/>
                  </a:moveTo>
                  <a:lnTo>
                    <a:pt x="6389" y="69"/>
                  </a:lnTo>
                  <a:lnTo>
                    <a:pt x="7803" y="2129"/>
                  </a:lnTo>
                  <a:cubicBezTo>
                    <a:pt x="7813" y="2145"/>
                    <a:pt x="7821" y="2170"/>
                    <a:pt x="7813" y="2190"/>
                  </a:cubicBezTo>
                  <a:cubicBezTo>
                    <a:pt x="7810" y="2214"/>
                    <a:pt x="7797" y="2231"/>
                    <a:pt x="7777" y="2244"/>
                  </a:cubicBezTo>
                  <a:lnTo>
                    <a:pt x="7532" y="2380"/>
                  </a:lnTo>
                  <a:cubicBezTo>
                    <a:pt x="7520" y="2387"/>
                    <a:pt x="7507" y="2390"/>
                    <a:pt x="7494" y="2390"/>
                  </a:cubicBezTo>
                  <a:cubicBezTo>
                    <a:pt x="7466" y="2390"/>
                    <a:pt x="7440" y="2376"/>
                    <a:pt x="7426" y="2353"/>
                  </a:cubicBezTo>
                  <a:lnTo>
                    <a:pt x="6131" y="317"/>
                  </a:lnTo>
                  <a:cubicBezTo>
                    <a:pt x="6100" y="269"/>
                    <a:pt x="6052" y="238"/>
                    <a:pt x="6002" y="228"/>
                  </a:cubicBezTo>
                  <a:cubicBezTo>
                    <a:pt x="5988" y="224"/>
                    <a:pt x="5973" y="223"/>
                    <a:pt x="5959" y="223"/>
                  </a:cubicBezTo>
                  <a:cubicBezTo>
                    <a:pt x="5919" y="223"/>
                    <a:pt x="5881" y="236"/>
                    <a:pt x="5848" y="259"/>
                  </a:cubicBezTo>
                  <a:lnTo>
                    <a:pt x="5767" y="313"/>
                  </a:lnTo>
                  <a:cubicBezTo>
                    <a:pt x="5682" y="371"/>
                    <a:pt x="5655" y="483"/>
                    <a:pt x="5709" y="575"/>
                  </a:cubicBezTo>
                  <a:lnTo>
                    <a:pt x="6824" y="2550"/>
                  </a:lnTo>
                  <a:cubicBezTo>
                    <a:pt x="6838" y="2570"/>
                    <a:pt x="6838" y="2598"/>
                    <a:pt x="6828" y="2622"/>
                  </a:cubicBezTo>
                  <a:cubicBezTo>
                    <a:pt x="6818" y="2645"/>
                    <a:pt x="6797" y="2663"/>
                    <a:pt x="6773" y="2666"/>
                  </a:cubicBezTo>
                  <a:lnTo>
                    <a:pt x="6491" y="2727"/>
                  </a:lnTo>
                  <a:cubicBezTo>
                    <a:pt x="6487" y="2728"/>
                    <a:pt x="6482" y="2728"/>
                    <a:pt x="6477" y="2728"/>
                  </a:cubicBezTo>
                  <a:cubicBezTo>
                    <a:pt x="6447" y="2728"/>
                    <a:pt x="6418" y="2712"/>
                    <a:pt x="6406" y="2686"/>
                  </a:cubicBezTo>
                  <a:lnTo>
                    <a:pt x="5393" y="697"/>
                  </a:lnTo>
                  <a:cubicBezTo>
                    <a:pt x="5358" y="628"/>
                    <a:pt x="5288" y="588"/>
                    <a:pt x="5215" y="588"/>
                  </a:cubicBezTo>
                  <a:cubicBezTo>
                    <a:pt x="5188" y="588"/>
                    <a:pt x="5161" y="594"/>
                    <a:pt x="5134" y="606"/>
                  </a:cubicBezTo>
                  <a:lnTo>
                    <a:pt x="4917" y="701"/>
                  </a:lnTo>
                  <a:cubicBezTo>
                    <a:pt x="4866" y="721"/>
                    <a:pt x="4828" y="766"/>
                    <a:pt x="4808" y="816"/>
                  </a:cubicBezTo>
                  <a:cubicBezTo>
                    <a:pt x="4791" y="868"/>
                    <a:pt x="4794" y="925"/>
                    <a:pt x="4819" y="973"/>
                  </a:cubicBezTo>
                  <a:lnTo>
                    <a:pt x="5777" y="2823"/>
                  </a:lnTo>
                  <a:cubicBezTo>
                    <a:pt x="5787" y="2843"/>
                    <a:pt x="5787" y="2870"/>
                    <a:pt x="5781" y="2890"/>
                  </a:cubicBezTo>
                  <a:cubicBezTo>
                    <a:pt x="5770" y="2911"/>
                    <a:pt x="5753" y="2928"/>
                    <a:pt x="5729" y="2934"/>
                  </a:cubicBezTo>
                  <a:lnTo>
                    <a:pt x="5580" y="2982"/>
                  </a:lnTo>
                  <a:cubicBezTo>
                    <a:pt x="5571" y="2985"/>
                    <a:pt x="5562" y="2986"/>
                    <a:pt x="5554" y="2986"/>
                  </a:cubicBezTo>
                  <a:cubicBezTo>
                    <a:pt x="5526" y="2986"/>
                    <a:pt x="5500" y="2970"/>
                    <a:pt x="5485" y="2945"/>
                  </a:cubicBezTo>
                  <a:lnTo>
                    <a:pt x="4465" y="1034"/>
                  </a:lnTo>
                  <a:cubicBezTo>
                    <a:pt x="4428" y="968"/>
                    <a:pt x="4361" y="931"/>
                    <a:pt x="4289" y="931"/>
                  </a:cubicBezTo>
                  <a:cubicBezTo>
                    <a:pt x="4260" y="931"/>
                    <a:pt x="4231" y="937"/>
                    <a:pt x="4203" y="949"/>
                  </a:cubicBezTo>
                  <a:lnTo>
                    <a:pt x="4162" y="970"/>
                  </a:lnTo>
                  <a:cubicBezTo>
                    <a:pt x="4064" y="1014"/>
                    <a:pt x="4019" y="1133"/>
                    <a:pt x="4064" y="1231"/>
                  </a:cubicBezTo>
                  <a:lnTo>
                    <a:pt x="4965" y="3251"/>
                  </a:lnTo>
                  <a:cubicBezTo>
                    <a:pt x="4975" y="3271"/>
                    <a:pt x="4975" y="3295"/>
                    <a:pt x="4965" y="3315"/>
                  </a:cubicBezTo>
                  <a:cubicBezTo>
                    <a:pt x="4954" y="3339"/>
                    <a:pt x="4934" y="3353"/>
                    <a:pt x="4910" y="3359"/>
                  </a:cubicBezTo>
                  <a:lnTo>
                    <a:pt x="4700" y="3407"/>
                  </a:lnTo>
                  <a:cubicBezTo>
                    <a:pt x="4693" y="3408"/>
                    <a:pt x="4687" y="3409"/>
                    <a:pt x="4681" y="3409"/>
                  </a:cubicBezTo>
                  <a:cubicBezTo>
                    <a:pt x="4649" y="3409"/>
                    <a:pt x="4619" y="3388"/>
                    <a:pt x="4607" y="3356"/>
                  </a:cubicBezTo>
                  <a:lnTo>
                    <a:pt x="3849" y="1316"/>
                  </a:lnTo>
                  <a:cubicBezTo>
                    <a:pt x="3829" y="1262"/>
                    <a:pt x="3788" y="1221"/>
                    <a:pt x="3738" y="1200"/>
                  </a:cubicBezTo>
                  <a:cubicBezTo>
                    <a:pt x="3713" y="1191"/>
                    <a:pt x="3687" y="1186"/>
                    <a:pt x="3660" y="1186"/>
                  </a:cubicBezTo>
                  <a:cubicBezTo>
                    <a:pt x="3632" y="1186"/>
                    <a:pt x="3604" y="1191"/>
                    <a:pt x="3578" y="1204"/>
                  </a:cubicBezTo>
                  <a:lnTo>
                    <a:pt x="3418" y="1279"/>
                  </a:lnTo>
                  <a:cubicBezTo>
                    <a:pt x="3322" y="1323"/>
                    <a:pt x="3278" y="1435"/>
                    <a:pt x="3319" y="1537"/>
                  </a:cubicBezTo>
                  <a:lnTo>
                    <a:pt x="4159" y="3550"/>
                  </a:lnTo>
                  <a:cubicBezTo>
                    <a:pt x="4169" y="3570"/>
                    <a:pt x="4166" y="3590"/>
                    <a:pt x="4159" y="3611"/>
                  </a:cubicBezTo>
                  <a:cubicBezTo>
                    <a:pt x="4149" y="3631"/>
                    <a:pt x="4132" y="3648"/>
                    <a:pt x="4111" y="3655"/>
                  </a:cubicBezTo>
                  <a:lnTo>
                    <a:pt x="4033" y="3679"/>
                  </a:lnTo>
                  <a:cubicBezTo>
                    <a:pt x="4024" y="3682"/>
                    <a:pt x="4016" y="3684"/>
                    <a:pt x="4007" y="3684"/>
                  </a:cubicBezTo>
                  <a:cubicBezTo>
                    <a:pt x="3977" y="3684"/>
                    <a:pt x="3947" y="3667"/>
                    <a:pt x="3934" y="3638"/>
                  </a:cubicBezTo>
                  <a:lnTo>
                    <a:pt x="3068" y="1605"/>
                  </a:lnTo>
                  <a:cubicBezTo>
                    <a:pt x="3035" y="1529"/>
                    <a:pt x="2959" y="1483"/>
                    <a:pt x="2880" y="1483"/>
                  </a:cubicBezTo>
                  <a:cubicBezTo>
                    <a:pt x="2860" y="1483"/>
                    <a:pt x="2839" y="1486"/>
                    <a:pt x="2820" y="1493"/>
                  </a:cubicBezTo>
                  <a:lnTo>
                    <a:pt x="2721" y="1527"/>
                  </a:lnTo>
                  <a:cubicBezTo>
                    <a:pt x="2666" y="1544"/>
                    <a:pt x="2625" y="1581"/>
                    <a:pt x="2602" y="1632"/>
                  </a:cubicBezTo>
                  <a:cubicBezTo>
                    <a:pt x="2578" y="1683"/>
                    <a:pt x="2578" y="1737"/>
                    <a:pt x="2598" y="1789"/>
                  </a:cubicBezTo>
                  <a:lnTo>
                    <a:pt x="3377" y="3794"/>
                  </a:lnTo>
                  <a:cubicBezTo>
                    <a:pt x="3387" y="3815"/>
                    <a:pt x="3383" y="3838"/>
                    <a:pt x="3374" y="3863"/>
                  </a:cubicBezTo>
                  <a:cubicBezTo>
                    <a:pt x="3360" y="3883"/>
                    <a:pt x="3339" y="3896"/>
                    <a:pt x="3316" y="3900"/>
                  </a:cubicBezTo>
                  <a:lnTo>
                    <a:pt x="3159" y="3927"/>
                  </a:lnTo>
                  <a:cubicBezTo>
                    <a:pt x="3154" y="3928"/>
                    <a:pt x="3150" y="3929"/>
                    <a:pt x="3145" y="3929"/>
                  </a:cubicBezTo>
                  <a:cubicBezTo>
                    <a:pt x="3113" y="3929"/>
                    <a:pt x="3083" y="3909"/>
                    <a:pt x="3071" y="3876"/>
                  </a:cubicBezTo>
                  <a:lnTo>
                    <a:pt x="2354" y="1935"/>
                  </a:lnTo>
                  <a:cubicBezTo>
                    <a:pt x="2333" y="1880"/>
                    <a:pt x="2289" y="1836"/>
                    <a:pt x="2235" y="1816"/>
                  </a:cubicBezTo>
                  <a:cubicBezTo>
                    <a:pt x="2213" y="1808"/>
                    <a:pt x="2191" y="1804"/>
                    <a:pt x="2169" y="1804"/>
                  </a:cubicBezTo>
                  <a:cubicBezTo>
                    <a:pt x="2134" y="1804"/>
                    <a:pt x="2099" y="1813"/>
                    <a:pt x="2068" y="1830"/>
                  </a:cubicBezTo>
                  <a:lnTo>
                    <a:pt x="1973" y="1884"/>
                  </a:lnTo>
                  <a:cubicBezTo>
                    <a:pt x="1888" y="1932"/>
                    <a:pt x="1847" y="2030"/>
                    <a:pt x="1881" y="2125"/>
                  </a:cubicBezTo>
                  <a:lnTo>
                    <a:pt x="2547" y="4012"/>
                  </a:lnTo>
                  <a:cubicBezTo>
                    <a:pt x="2558" y="4033"/>
                    <a:pt x="2554" y="4056"/>
                    <a:pt x="2544" y="4077"/>
                  </a:cubicBezTo>
                  <a:cubicBezTo>
                    <a:pt x="2534" y="4097"/>
                    <a:pt x="2514" y="4111"/>
                    <a:pt x="2493" y="4114"/>
                  </a:cubicBezTo>
                  <a:lnTo>
                    <a:pt x="2350" y="4148"/>
                  </a:lnTo>
                  <a:cubicBezTo>
                    <a:pt x="2345" y="4149"/>
                    <a:pt x="2340" y="4150"/>
                    <a:pt x="2335" y="4150"/>
                  </a:cubicBezTo>
                  <a:cubicBezTo>
                    <a:pt x="2300" y="4150"/>
                    <a:pt x="2267" y="4130"/>
                    <a:pt x="2255" y="4097"/>
                  </a:cubicBezTo>
                  <a:lnTo>
                    <a:pt x="1650" y="2305"/>
                  </a:lnTo>
                  <a:cubicBezTo>
                    <a:pt x="1629" y="2247"/>
                    <a:pt x="1585" y="2203"/>
                    <a:pt x="1530" y="2183"/>
                  </a:cubicBezTo>
                  <a:cubicBezTo>
                    <a:pt x="1507" y="2174"/>
                    <a:pt x="1482" y="2170"/>
                    <a:pt x="1458" y="2170"/>
                  </a:cubicBezTo>
                  <a:cubicBezTo>
                    <a:pt x="1424" y="2170"/>
                    <a:pt x="1391" y="2179"/>
                    <a:pt x="1361" y="2197"/>
                  </a:cubicBezTo>
                  <a:lnTo>
                    <a:pt x="1337" y="2211"/>
                  </a:lnTo>
                  <a:cubicBezTo>
                    <a:pt x="1259" y="2255"/>
                    <a:pt x="1221" y="2349"/>
                    <a:pt x="1245" y="2438"/>
                  </a:cubicBezTo>
                  <a:lnTo>
                    <a:pt x="1752" y="4199"/>
                  </a:lnTo>
                  <a:cubicBezTo>
                    <a:pt x="1762" y="4237"/>
                    <a:pt x="1745" y="4274"/>
                    <a:pt x="1714" y="4291"/>
                  </a:cubicBezTo>
                  <a:cubicBezTo>
                    <a:pt x="1702" y="4297"/>
                    <a:pt x="1688" y="4300"/>
                    <a:pt x="1674" y="4300"/>
                  </a:cubicBezTo>
                  <a:cubicBezTo>
                    <a:pt x="1665" y="4300"/>
                    <a:pt x="1655" y="4299"/>
                    <a:pt x="1646" y="4295"/>
                  </a:cubicBezTo>
                  <a:cubicBezTo>
                    <a:pt x="1623" y="4287"/>
                    <a:pt x="1605" y="4267"/>
                    <a:pt x="1599" y="4246"/>
                  </a:cubicBezTo>
                  <a:lnTo>
                    <a:pt x="1051" y="2520"/>
                  </a:lnTo>
                  <a:cubicBezTo>
                    <a:pt x="1034" y="2465"/>
                    <a:pt x="997" y="2421"/>
                    <a:pt x="946" y="2397"/>
                  </a:cubicBezTo>
                  <a:cubicBezTo>
                    <a:pt x="920" y="2387"/>
                    <a:pt x="890" y="2381"/>
                    <a:pt x="861" y="2381"/>
                  </a:cubicBezTo>
                  <a:cubicBezTo>
                    <a:pt x="834" y="2381"/>
                    <a:pt x="807" y="2386"/>
                    <a:pt x="783" y="2397"/>
                  </a:cubicBezTo>
                  <a:lnTo>
                    <a:pt x="755" y="2407"/>
                  </a:lnTo>
                  <a:cubicBezTo>
                    <a:pt x="661" y="2448"/>
                    <a:pt x="612" y="2550"/>
                    <a:pt x="643" y="2649"/>
                  </a:cubicBezTo>
                  <a:lnTo>
                    <a:pt x="1174" y="4437"/>
                  </a:lnTo>
                  <a:cubicBezTo>
                    <a:pt x="1180" y="4458"/>
                    <a:pt x="1177" y="4478"/>
                    <a:pt x="1167" y="4499"/>
                  </a:cubicBezTo>
                  <a:cubicBezTo>
                    <a:pt x="1157" y="4516"/>
                    <a:pt x="1140" y="4529"/>
                    <a:pt x="1119" y="4536"/>
                  </a:cubicBezTo>
                  <a:lnTo>
                    <a:pt x="953" y="4577"/>
                  </a:lnTo>
                  <a:cubicBezTo>
                    <a:pt x="946" y="4579"/>
                    <a:pt x="938" y="4580"/>
                    <a:pt x="931" y="4580"/>
                  </a:cubicBezTo>
                  <a:cubicBezTo>
                    <a:pt x="898" y="4580"/>
                    <a:pt x="866" y="4556"/>
                    <a:pt x="857" y="4522"/>
                  </a:cubicBezTo>
                  <a:lnTo>
                    <a:pt x="416" y="2843"/>
                  </a:lnTo>
                  <a:cubicBezTo>
                    <a:pt x="399" y="2785"/>
                    <a:pt x="358" y="2734"/>
                    <a:pt x="300" y="2710"/>
                  </a:cubicBezTo>
                  <a:cubicBezTo>
                    <a:pt x="275" y="2700"/>
                    <a:pt x="249" y="2695"/>
                    <a:pt x="223" y="2695"/>
                  </a:cubicBezTo>
                  <a:cubicBezTo>
                    <a:pt x="188" y="2695"/>
                    <a:pt x="153" y="2704"/>
                    <a:pt x="120" y="2724"/>
                  </a:cubicBezTo>
                  <a:cubicBezTo>
                    <a:pt x="41" y="2768"/>
                    <a:pt x="0" y="2859"/>
                    <a:pt x="25" y="2948"/>
                  </a:cubicBezTo>
                  <a:lnTo>
                    <a:pt x="510" y="4781"/>
                  </a:lnTo>
                  <a:lnTo>
                    <a:pt x="626" y="4750"/>
                  </a:lnTo>
                  <a:lnTo>
                    <a:pt x="140" y="2917"/>
                  </a:lnTo>
                  <a:cubicBezTo>
                    <a:pt x="130" y="2884"/>
                    <a:pt x="147" y="2846"/>
                    <a:pt x="184" y="2826"/>
                  </a:cubicBezTo>
                  <a:cubicBezTo>
                    <a:pt x="195" y="2818"/>
                    <a:pt x="208" y="2815"/>
                    <a:pt x="221" y="2815"/>
                  </a:cubicBezTo>
                  <a:cubicBezTo>
                    <a:pt x="232" y="2815"/>
                    <a:pt x="243" y="2818"/>
                    <a:pt x="253" y="2823"/>
                  </a:cubicBezTo>
                  <a:cubicBezTo>
                    <a:pt x="276" y="2832"/>
                    <a:pt x="293" y="2849"/>
                    <a:pt x="300" y="2873"/>
                  </a:cubicBezTo>
                  <a:lnTo>
                    <a:pt x="742" y="4552"/>
                  </a:lnTo>
                  <a:cubicBezTo>
                    <a:pt x="765" y="4642"/>
                    <a:pt x="846" y="4702"/>
                    <a:pt x="934" y="4702"/>
                  </a:cubicBezTo>
                  <a:cubicBezTo>
                    <a:pt x="950" y="4702"/>
                    <a:pt x="967" y="4700"/>
                    <a:pt x="984" y="4695"/>
                  </a:cubicBezTo>
                  <a:lnTo>
                    <a:pt x="1150" y="4651"/>
                  </a:lnTo>
                  <a:cubicBezTo>
                    <a:pt x="1201" y="4638"/>
                    <a:pt x="1245" y="4604"/>
                    <a:pt x="1273" y="4556"/>
                  </a:cubicBezTo>
                  <a:cubicBezTo>
                    <a:pt x="1299" y="4508"/>
                    <a:pt x="1306" y="4454"/>
                    <a:pt x="1290" y="4403"/>
                  </a:cubicBezTo>
                  <a:lnTo>
                    <a:pt x="759" y="2614"/>
                  </a:lnTo>
                  <a:cubicBezTo>
                    <a:pt x="745" y="2574"/>
                    <a:pt x="766" y="2533"/>
                    <a:pt x="803" y="2520"/>
                  </a:cubicBezTo>
                  <a:lnTo>
                    <a:pt x="830" y="2506"/>
                  </a:lnTo>
                  <a:cubicBezTo>
                    <a:pt x="841" y="2503"/>
                    <a:pt x="852" y="2501"/>
                    <a:pt x="863" y="2501"/>
                  </a:cubicBezTo>
                  <a:cubicBezTo>
                    <a:pt x="874" y="2501"/>
                    <a:pt x="885" y="2503"/>
                    <a:pt x="895" y="2506"/>
                  </a:cubicBezTo>
                  <a:cubicBezTo>
                    <a:pt x="915" y="2517"/>
                    <a:pt x="929" y="2533"/>
                    <a:pt x="936" y="2557"/>
                  </a:cubicBezTo>
                  <a:lnTo>
                    <a:pt x="1486" y="4281"/>
                  </a:lnTo>
                  <a:cubicBezTo>
                    <a:pt x="1503" y="4339"/>
                    <a:pt x="1544" y="4383"/>
                    <a:pt x="1602" y="4406"/>
                  </a:cubicBezTo>
                  <a:cubicBezTo>
                    <a:pt x="1626" y="4417"/>
                    <a:pt x="1652" y="4422"/>
                    <a:pt x="1677" y="4422"/>
                  </a:cubicBezTo>
                  <a:cubicBezTo>
                    <a:pt x="1709" y="4422"/>
                    <a:pt x="1740" y="4413"/>
                    <a:pt x="1769" y="4397"/>
                  </a:cubicBezTo>
                  <a:cubicBezTo>
                    <a:pt x="1854" y="4352"/>
                    <a:pt x="1894" y="4257"/>
                    <a:pt x="1867" y="4165"/>
                  </a:cubicBezTo>
                  <a:lnTo>
                    <a:pt x="1361" y="2404"/>
                  </a:lnTo>
                  <a:cubicBezTo>
                    <a:pt x="1351" y="2370"/>
                    <a:pt x="1367" y="2333"/>
                    <a:pt x="1398" y="2313"/>
                  </a:cubicBezTo>
                  <a:lnTo>
                    <a:pt x="1419" y="2302"/>
                  </a:lnTo>
                  <a:cubicBezTo>
                    <a:pt x="1431" y="2294"/>
                    <a:pt x="1445" y="2289"/>
                    <a:pt x="1459" y="2289"/>
                  </a:cubicBezTo>
                  <a:cubicBezTo>
                    <a:pt x="1469" y="2289"/>
                    <a:pt x="1478" y="2291"/>
                    <a:pt x="1486" y="2295"/>
                  </a:cubicBezTo>
                  <a:cubicBezTo>
                    <a:pt x="1510" y="2302"/>
                    <a:pt x="1527" y="2322"/>
                    <a:pt x="1534" y="2343"/>
                  </a:cubicBezTo>
                  <a:lnTo>
                    <a:pt x="2142" y="4135"/>
                  </a:lnTo>
                  <a:cubicBezTo>
                    <a:pt x="2171" y="4218"/>
                    <a:pt x="2246" y="4269"/>
                    <a:pt x="2328" y="4269"/>
                  </a:cubicBezTo>
                  <a:cubicBezTo>
                    <a:pt x="2343" y="4269"/>
                    <a:pt x="2359" y="4267"/>
                    <a:pt x="2374" y="4264"/>
                  </a:cubicBezTo>
                  <a:lnTo>
                    <a:pt x="2517" y="4233"/>
                  </a:lnTo>
                  <a:cubicBezTo>
                    <a:pt x="2575" y="4219"/>
                    <a:pt x="2622" y="4185"/>
                    <a:pt x="2649" y="4135"/>
                  </a:cubicBezTo>
                  <a:cubicBezTo>
                    <a:pt x="2677" y="4083"/>
                    <a:pt x="2680" y="4026"/>
                    <a:pt x="2663" y="3971"/>
                  </a:cubicBezTo>
                  <a:lnTo>
                    <a:pt x="1993" y="2084"/>
                  </a:lnTo>
                  <a:cubicBezTo>
                    <a:pt x="1979" y="2047"/>
                    <a:pt x="1996" y="2007"/>
                    <a:pt x="2031" y="1989"/>
                  </a:cubicBezTo>
                  <a:lnTo>
                    <a:pt x="2126" y="1935"/>
                  </a:lnTo>
                  <a:cubicBezTo>
                    <a:pt x="2138" y="1927"/>
                    <a:pt x="2151" y="1923"/>
                    <a:pt x="2164" y="1923"/>
                  </a:cubicBezTo>
                  <a:cubicBezTo>
                    <a:pt x="2174" y="1923"/>
                    <a:pt x="2184" y="1925"/>
                    <a:pt x="2194" y="1928"/>
                  </a:cubicBezTo>
                  <a:cubicBezTo>
                    <a:pt x="2214" y="1938"/>
                    <a:pt x="2231" y="1955"/>
                    <a:pt x="2241" y="1976"/>
                  </a:cubicBezTo>
                  <a:lnTo>
                    <a:pt x="2958" y="3917"/>
                  </a:lnTo>
                  <a:cubicBezTo>
                    <a:pt x="2988" y="3998"/>
                    <a:pt x="3064" y="4049"/>
                    <a:pt x="3146" y="4049"/>
                  </a:cubicBezTo>
                  <a:cubicBezTo>
                    <a:pt x="3157" y="4049"/>
                    <a:pt x="3168" y="4048"/>
                    <a:pt x="3179" y="4046"/>
                  </a:cubicBezTo>
                  <a:lnTo>
                    <a:pt x="3336" y="4019"/>
                  </a:lnTo>
                  <a:cubicBezTo>
                    <a:pt x="3397" y="4009"/>
                    <a:pt x="3448" y="3971"/>
                    <a:pt x="3476" y="3920"/>
                  </a:cubicBezTo>
                  <a:cubicBezTo>
                    <a:pt x="3506" y="3866"/>
                    <a:pt x="3509" y="3805"/>
                    <a:pt x="3489" y="3750"/>
                  </a:cubicBezTo>
                  <a:lnTo>
                    <a:pt x="2710" y="1745"/>
                  </a:lnTo>
                  <a:cubicBezTo>
                    <a:pt x="2700" y="1724"/>
                    <a:pt x="2704" y="1704"/>
                    <a:pt x="2710" y="1683"/>
                  </a:cubicBezTo>
                  <a:cubicBezTo>
                    <a:pt x="2721" y="1663"/>
                    <a:pt x="2738" y="1649"/>
                    <a:pt x="2758" y="1643"/>
                  </a:cubicBezTo>
                  <a:lnTo>
                    <a:pt x="2856" y="1608"/>
                  </a:lnTo>
                  <a:cubicBezTo>
                    <a:pt x="2865" y="1605"/>
                    <a:pt x="2874" y="1604"/>
                    <a:pt x="2883" y="1604"/>
                  </a:cubicBezTo>
                  <a:cubicBezTo>
                    <a:pt x="2915" y="1604"/>
                    <a:pt x="2945" y="1623"/>
                    <a:pt x="2955" y="1652"/>
                  </a:cubicBezTo>
                  <a:lnTo>
                    <a:pt x="3826" y="3683"/>
                  </a:lnTo>
                  <a:cubicBezTo>
                    <a:pt x="3858" y="3757"/>
                    <a:pt x="3930" y="3805"/>
                    <a:pt x="4008" y="3805"/>
                  </a:cubicBezTo>
                  <a:cubicBezTo>
                    <a:pt x="4029" y="3805"/>
                    <a:pt x="4050" y="3802"/>
                    <a:pt x="4070" y="3794"/>
                  </a:cubicBezTo>
                  <a:lnTo>
                    <a:pt x="4149" y="3767"/>
                  </a:lnTo>
                  <a:cubicBezTo>
                    <a:pt x="4203" y="3750"/>
                    <a:pt x="4243" y="3713"/>
                    <a:pt x="4268" y="3662"/>
                  </a:cubicBezTo>
                  <a:cubicBezTo>
                    <a:pt x="4292" y="3611"/>
                    <a:pt x="4292" y="3553"/>
                    <a:pt x="4271" y="3502"/>
                  </a:cubicBezTo>
                  <a:lnTo>
                    <a:pt x="3427" y="1489"/>
                  </a:lnTo>
                  <a:cubicBezTo>
                    <a:pt x="3414" y="1448"/>
                    <a:pt x="3432" y="1404"/>
                    <a:pt x="3468" y="1387"/>
                  </a:cubicBezTo>
                  <a:lnTo>
                    <a:pt x="3628" y="1313"/>
                  </a:lnTo>
                  <a:cubicBezTo>
                    <a:pt x="3638" y="1308"/>
                    <a:pt x="3649" y="1305"/>
                    <a:pt x="3660" y="1305"/>
                  </a:cubicBezTo>
                  <a:cubicBezTo>
                    <a:pt x="3671" y="1305"/>
                    <a:pt x="3682" y="1308"/>
                    <a:pt x="3693" y="1313"/>
                  </a:cubicBezTo>
                  <a:cubicBezTo>
                    <a:pt x="3713" y="1320"/>
                    <a:pt x="3730" y="1337"/>
                    <a:pt x="3738" y="1357"/>
                  </a:cubicBezTo>
                  <a:lnTo>
                    <a:pt x="4496" y="3400"/>
                  </a:lnTo>
                  <a:cubicBezTo>
                    <a:pt x="4524" y="3477"/>
                    <a:pt x="4601" y="3528"/>
                    <a:pt x="4681" y="3528"/>
                  </a:cubicBezTo>
                  <a:cubicBezTo>
                    <a:pt x="4696" y="3528"/>
                    <a:pt x="4711" y="3526"/>
                    <a:pt x="4726" y="3523"/>
                  </a:cubicBezTo>
                  <a:lnTo>
                    <a:pt x="4937" y="3475"/>
                  </a:lnTo>
                  <a:cubicBezTo>
                    <a:pt x="4995" y="3461"/>
                    <a:pt x="5046" y="3424"/>
                    <a:pt x="5070" y="3369"/>
                  </a:cubicBezTo>
                  <a:cubicBezTo>
                    <a:pt x="5097" y="3315"/>
                    <a:pt x="5100" y="3254"/>
                    <a:pt x="5073" y="3200"/>
                  </a:cubicBezTo>
                  <a:lnTo>
                    <a:pt x="4172" y="1180"/>
                  </a:lnTo>
                  <a:cubicBezTo>
                    <a:pt x="4155" y="1142"/>
                    <a:pt x="4172" y="1095"/>
                    <a:pt x="4213" y="1078"/>
                  </a:cubicBezTo>
                  <a:lnTo>
                    <a:pt x="4254" y="1058"/>
                  </a:lnTo>
                  <a:cubicBezTo>
                    <a:pt x="4266" y="1053"/>
                    <a:pt x="4278" y="1050"/>
                    <a:pt x="4289" y="1050"/>
                  </a:cubicBezTo>
                  <a:cubicBezTo>
                    <a:pt x="4318" y="1050"/>
                    <a:pt x="4345" y="1065"/>
                    <a:pt x="4359" y="1092"/>
                  </a:cubicBezTo>
                  <a:lnTo>
                    <a:pt x="5379" y="3002"/>
                  </a:lnTo>
                  <a:cubicBezTo>
                    <a:pt x="5416" y="3069"/>
                    <a:pt x="5485" y="3106"/>
                    <a:pt x="5557" y="3106"/>
                  </a:cubicBezTo>
                  <a:cubicBezTo>
                    <a:pt x="5577" y="3106"/>
                    <a:pt x="5598" y="3103"/>
                    <a:pt x="5618" y="3098"/>
                  </a:cubicBezTo>
                  <a:lnTo>
                    <a:pt x="5767" y="3050"/>
                  </a:lnTo>
                  <a:cubicBezTo>
                    <a:pt x="5822" y="3033"/>
                    <a:pt x="5869" y="2989"/>
                    <a:pt x="5889" y="2934"/>
                  </a:cubicBezTo>
                  <a:cubicBezTo>
                    <a:pt x="5913" y="2880"/>
                    <a:pt x="5910" y="2818"/>
                    <a:pt x="5883" y="2768"/>
                  </a:cubicBezTo>
                  <a:lnTo>
                    <a:pt x="4927" y="918"/>
                  </a:lnTo>
                  <a:cubicBezTo>
                    <a:pt x="4917" y="898"/>
                    <a:pt x="4913" y="877"/>
                    <a:pt x="4921" y="857"/>
                  </a:cubicBezTo>
                  <a:cubicBezTo>
                    <a:pt x="4930" y="837"/>
                    <a:pt x="4944" y="819"/>
                    <a:pt x="4965" y="810"/>
                  </a:cubicBezTo>
                  <a:lnTo>
                    <a:pt x="5182" y="714"/>
                  </a:lnTo>
                  <a:cubicBezTo>
                    <a:pt x="5192" y="710"/>
                    <a:pt x="5202" y="707"/>
                    <a:pt x="5213" y="707"/>
                  </a:cubicBezTo>
                  <a:cubicBezTo>
                    <a:pt x="5243" y="707"/>
                    <a:pt x="5272" y="724"/>
                    <a:pt x="5284" y="752"/>
                  </a:cubicBezTo>
                  <a:lnTo>
                    <a:pt x="6297" y="2741"/>
                  </a:lnTo>
                  <a:cubicBezTo>
                    <a:pt x="6332" y="2810"/>
                    <a:pt x="6403" y="2850"/>
                    <a:pt x="6478" y="2850"/>
                  </a:cubicBezTo>
                  <a:cubicBezTo>
                    <a:pt x="6492" y="2850"/>
                    <a:pt x="6505" y="2849"/>
                    <a:pt x="6518" y="2846"/>
                  </a:cubicBezTo>
                  <a:lnTo>
                    <a:pt x="6797" y="2785"/>
                  </a:lnTo>
                  <a:cubicBezTo>
                    <a:pt x="6862" y="2771"/>
                    <a:pt x="6912" y="2727"/>
                    <a:pt x="6936" y="2669"/>
                  </a:cubicBezTo>
                  <a:cubicBezTo>
                    <a:pt x="6964" y="2611"/>
                    <a:pt x="6961" y="2547"/>
                    <a:pt x="6930" y="2489"/>
                  </a:cubicBezTo>
                  <a:lnTo>
                    <a:pt x="5811" y="517"/>
                  </a:lnTo>
                  <a:cubicBezTo>
                    <a:pt x="5790" y="480"/>
                    <a:pt x="5801" y="436"/>
                    <a:pt x="5835" y="411"/>
                  </a:cubicBezTo>
                  <a:lnTo>
                    <a:pt x="5916" y="358"/>
                  </a:lnTo>
                  <a:cubicBezTo>
                    <a:pt x="5929" y="347"/>
                    <a:pt x="5944" y="343"/>
                    <a:pt x="5961" y="343"/>
                  </a:cubicBezTo>
                  <a:cubicBezTo>
                    <a:pt x="5966" y="343"/>
                    <a:pt x="5972" y="343"/>
                    <a:pt x="5977" y="344"/>
                  </a:cubicBezTo>
                  <a:cubicBezTo>
                    <a:pt x="5998" y="350"/>
                    <a:pt x="6015" y="361"/>
                    <a:pt x="6029" y="381"/>
                  </a:cubicBezTo>
                  <a:lnTo>
                    <a:pt x="7324" y="2418"/>
                  </a:lnTo>
                  <a:cubicBezTo>
                    <a:pt x="7363" y="2477"/>
                    <a:pt x="7428" y="2510"/>
                    <a:pt x="7494" y="2510"/>
                  </a:cubicBezTo>
                  <a:cubicBezTo>
                    <a:pt x="7526" y="2510"/>
                    <a:pt x="7559" y="2502"/>
                    <a:pt x="7589" y="2486"/>
                  </a:cubicBezTo>
                  <a:lnTo>
                    <a:pt x="7834" y="2346"/>
                  </a:lnTo>
                  <a:cubicBezTo>
                    <a:pt x="7882" y="2319"/>
                    <a:pt x="7919" y="2272"/>
                    <a:pt x="7932" y="2217"/>
                  </a:cubicBezTo>
                  <a:cubicBezTo>
                    <a:pt x="7943" y="2162"/>
                    <a:pt x="7932" y="2105"/>
                    <a:pt x="7902" y="2060"/>
                  </a:cubicBezTo>
                  <a:lnTo>
                    <a:pt x="6487" y="0"/>
                  </a:lnTo>
                  <a:close/>
                </a:path>
              </a:pathLst>
            </a:custGeom>
            <a:solidFill>
              <a:srgbClr val="BF900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74"/>
            <p:cNvSpPr/>
            <p:nvPr/>
          </p:nvSpPr>
          <p:spPr>
            <a:xfrm>
              <a:off x="8900176" y="4354376"/>
              <a:ext cx="253024" cy="319108"/>
            </a:xfrm>
            <a:custGeom>
              <a:avLst/>
              <a:gdLst/>
              <a:ahLst/>
              <a:cxnLst/>
              <a:rect l="l" t="t" r="r" b="b"/>
              <a:pathLst>
                <a:path w="7179" h="9054" extrusionOk="0">
                  <a:moveTo>
                    <a:pt x="7178" y="0"/>
                  </a:moveTo>
                  <a:lnTo>
                    <a:pt x="671" y="663"/>
                  </a:lnTo>
                  <a:cubicBezTo>
                    <a:pt x="603" y="2506"/>
                    <a:pt x="402" y="4335"/>
                    <a:pt x="1" y="6110"/>
                  </a:cubicBezTo>
                  <a:cubicBezTo>
                    <a:pt x="1140" y="6807"/>
                    <a:pt x="2469" y="7521"/>
                    <a:pt x="3696" y="7932"/>
                  </a:cubicBezTo>
                  <a:cubicBezTo>
                    <a:pt x="6662" y="8928"/>
                    <a:pt x="7178" y="9054"/>
                    <a:pt x="7178" y="9054"/>
                  </a:cubicBezTo>
                  <a:lnTo>
                    <a:pt x="7178" y="0"/>
                  </a:lnTo>
                  <a:close/>
                </a:path>
              </a:pathLst>
            </a:custGeom>
            <a:solidFill>
              <a:srgbClr val="674EA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74"/>
            <p:cNvSpPr/>
            <p:nvPr/>
          </p:nvSpPr>
          <p:spPr>
            <a:xfrm>
              <a:off x="8800153" y="4377743"/>
              <a:ext cx="123675" cy="191980"/>
            </a:xfrm>
            <a:custGeom>
              <a:avLst/>
              <a:gdLst/>
              <a:ahLst/>
              <a:cxnLst/>
              <a:rect l="l" t="t" r="r" b="b"/>
              <a:pathLst>
                <a:path w="3509" h="5447" extrusionOk="0">
                  <a:moveTo>
                    <a:pt x="3509" y="0"/>
                  </a:moveTo>
                  <a:lnTo>
                    <a:pt x="0" y="357"/>
                  </a:lnTo>
                  <a:lnTo>
                    <a:pt x="0" y="3516"/>
                  </a:lnTo>
                  <a:cubicBezTo>
                    <a:pt x="0" y="3516"/>
                    <a:pt x="1227" y="4460"/>
                    <a:pt x="2839" y="5447"/>
                  </a:cubicBezTo>
                  <a:cubicBezTo>
                    <a:pt x="3240" y="3672"/>
                    <a:pt x="3441" y="1843"/>
                    <a:pt x="3509" y="0"/>
                  </a:cubicBezTo>
                  <a:close/>
                </a:path>
              </a:pathLst>
            </a:custGeom>
            <a:solidFill>
              <a:srgbClr val="FFD966"/>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74"/>
            <p:cNvSpPr/>
            <p:nvPr/>
          </p:nvSpPr>
          <p:spPr>
            <a:xfrm>
              <a:off x="8613922" y="4397973"/>
              <a:ext cx="186270" cy="163748"/>
            </a:xfrm>
            <a:custGeom>
              <a:avLst/>
              <a:gdLst/>
              <a:ahLst/>
              <a:cxnLst/>
              <a:rect l="l" t="t" r="r" b="b"/>
              <a:pathLst>
                <a:path w="5285" h="4646" extrusionOk="0">
                  <a:moveTo>
                    <a:pt x="2350" y="1"/>
                  </a:moveTo>
                  <a:lnTo>
                    <a:pt x="790" y="1470"/>
                  </a:lnTo>
                  <a:cubicBezTo>
                    <a:pt x="790" y="1470"/>
                    <a:pt x="938" y="1541"/>
                    <a:pt x="1191" y="1541"/>
                  </a:cubicBezTo>
                  <a:cubicBezTo>
                    <a:pt x="1317" y="1541"/>
                    <a:pt x="1469" y="1523"/>
                    <a:pt x="1643" y="1470"/>
                  </a:cubicBezTo>
                  <a:cubicBezTo>
                    <a:pt x="2149" y="1314"/>
                    <a:pt x="2642" y="866"/>
                    <a:pt x="3006" y="866"/>
                  </a:cubicBezTo>
                  <a:cubicBezTo>
                    <a:pt x="3017" y="866"/>
                    <a:pt x="3027" y="867"/>
                    <a:pt x="3037" y="867"/>
                  </a:cubicBezTo>
                  <a:cubicBezTo>
                    <a:pt x="3401" y="895"/>
                    <a:pt x="3629" y="1520"/>
                    <a:pt x="3373" y="1762"/>
                  </a:cubicBezTo>
                  <a:cubicBezTo>
                    <a:pt x="3122" y="2000"/>
                    <a:pt x="1" y="4614"/>
                    <a:pt x="1" y="4614"/>
                  </a:cubicBezTo>
                  <a:cubicBezTo>
                    <a:pt x="1" y="4614"/>
                    <a:pt x="273" y="4646"/>
                    <a:pt x="634" y="4646"/>
                  </a:cubicBezTo>
                  <a:cubicBezTo>
                    <a:pt x="1119" y="4646"/>
                    <a:pt x="1763" y="4589"/>
                    <a:pt x="2122" y="4322"/>
                  </a:cubicBezTo>
                  <a:cubicBezTo>
                    <a:pt x="2748" y="3856"/>
                    <a:pt x="4414" y="2829"/>
                    <a:pt x="4414" y="2829"/>
                  </a:cubicBezTo>
                  <a:lnTo>
                    <a:pt x="5284" y="2323"/>
                  </a:lnTo>
                  <a:lnTo>
                    <a:pt x="5284" y="255"/>
                  </a:lnTo>
                  <a:lnTo>
                    <a:pt x="2350" y="1"/>
                  </a:lnTo>
                  <a:close/>
                </a:path>
              </a:pathLst>
            </a:custGeom>
            <a:solidFill>
              <a:srgbClr val="FFB18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74"/>
            <p:cNvSpPr/>
            <p:nvPr/>
          </p:nvSpPr>
          <p:spPr>
            <a:xfrm>
              <a:off x="8160153" y="4714325"/>
              <a:ext cx="396788" cy="432456"/>
            </a:xfrm>
            <a:custGeom>
              <a:avLst/>
              <a:gdLst/>
              <a:ahLst/>
              <a:cxnLst/>
              <a:rect l="l" t="t" r="r" b="b"/>
              <a:pathLst>
                <a:path w="11258" h="12270" extrusionOk="0">
                  <a:moveTo>
                    <a:pt x="5509" y="0"/>
                  </a:moveTo>
                  <a:cubicBezTo>
                    <a:pt x="4216" y="2053"/>
                    <a:pt x="2421" y="5022"/>
                    <a:pt x="1630" y="6837"/>
                  </a:cubicBezTo>
                  <a:cubicBezTo>
                    <a:pt x="327" y="9833"/>
                    <a:pt x="1" y="12270"/>
                    <a:pt x="1" y="12270"/>
                  </a:cubicBezTo>
                  <a:lnTo>
                    <a:pt x="11258" y="12270"/>
                  </a:lnTo>
                  <a:lnTo>
                    <a:pt x="11258" y="2757"/>
                  </a:lnTo>
                  <a:cubicBezTo>
                    <a:pt x="9286" y="1982"/>
                    <a:pt x="7362" y="1061"/>
                    <a:pt x="5509" y="0"/>
                  </a:cubicBezTo>
                  <a:close/>
                </a:path>
              </a:pathLst>
            </a:custGeom>
            <a:solidFill>
              <a:srgbClr val="674EA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74"/>
            <p:cNvSpPr/>
            <p:nvPr/>
          </p:nvSpPr>
          <p:spPr>
            <a:xfrm>
              <a:off x="8354278" y="4633898"/>
              <a:ext cx="202659" cy="177635"/>
            </a:xfrm>
            <a:custGeom>
              <a:avLst/>
              <a:gdLst/>
              <a:ahLst/>
              <a:cxnLst/>
              <a:rect l="l" t="t" r="r" b="b"/>
              <a:pathLst>
                <a:path w="5750" h="5040" extrusionOk="0">
                  <a:moveTo>
                    <a:pt x="1462" y="1"/>
                  </a:moveTo>
                  <a:cubicBezTo>
                    <a:pt x="1462" y="1"/>
                    <a:pt x="837" y="949"/>
                    <a:pt x="1" y="2282"/>
                  </a:cubicBezTo>
                  <a:cubicBezTo>
                    <a:pt x="1854" y="3343"/>
                    <a:pt x="3778" y="4264"/>
                    <a:pt x="5750" y="5039"/>
                  </a:cubicBezTo>
                  <a:lnTo>
                    <a:pt x="5750" y="504"/>
                  </a:lnTo>
                  <a:lnTo>
                    <a:pt x="1462" y="1"/>
                  </a:lnTo>
                  <a:close/>
                </a:path>
              </a:pathLst>
            </a:custGeom>
            <a:solidFill>
              <a:srgbClr val="FFD966"/>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74"/>
            <p:cNvSpPr/>
            <p:nvPr/>
          </p:nvSpPr>
          <p:spPr>
            <a:xfrm>
              <a:off x="8421982" y="4479810"/>
              <a:ext cx="273008" cy="168506"/>
            </a:xfrm>
            <a:custGeom>
              <a:avLst/>
              <a:gdLst/>
              <a:ahLst/>
              <a:cxnLst/>
              <a:rect l="l" t="t" r="r" b="b"/>
              <a:pathLst>
                <a:path w="7746" h="4781" extrusionOk="0">
                  <a:moveTo>
                    <a:pt x="4038" y="0"/>
                  </a:moveTo>
                  <a:cubicBezTo>
                    <a:pt x="3532" y="0"/>
                    <a:pt x="1686" y="1470"/>
                    <a:pt x="1170" y="1765"/>
                  </a:cubicBezTo>
                  <a:cubicBezTo>
                    <a:pt x="650" y="2061"/>
                    <a:pt x="0" y="4428"/>
                    <a:pt x="0" y="4428"/>
                  </a:cubicBezTo>
                  <a:lnTo>
                    <a:pt x="3026" y="4781"/>
                  </a:lnTo>
                  <a:cubicBezTo>
                    <a:pt x="3026" y="4781"/>
                    <a:pt x="3288" y="4478"/>
                    <a:pt x="3587" y="4128"/>
                  </a:cubicBezTo>
                  <a:cubicBezTo>
                    <a:pt x="3886" y="3781"/>
                    <a:pt x="6426" y="2683"/>
                    <a:pt x="7085" y="2214"/>
                  </a:cubicBezTo>
                  <a:cubicBezTo>
                    <a:pt x="7745" y="1745"/>
                    <a:pt x="7521" y="1564"/>
                    <a:pt x="7521" y="1564"/>
                  </a:cubicBezTo>
                  <a:lnTo>
                    <a:pt x="7521" y="1564"/>
                  </a:lnTo>
                  <a:cubicBezTo>
                    <a:pt x="7521" y="1564"/>
                    <a:pt x="6249" y="2112"/>
                    <a:pt x="5447" y="2292"/>
                  </a:cubicBezTo>
                  <a:cubicBezTo>
                    <a:pt x="5319" y="2321"/>
                    <a:pt x="5169" y="2333"/>
                    <a:pt x="5005" y="2333"/>
                  </a:cubicBezTo>
                  <a:cubicBezTo>
                    <a:pt x="4142" y="2333"/>
                    <a:pt x="2922" y="1985"/>
                    <a:pt x="2839" y="1837"/>
                  </a:cubicBezTo>
                  <a:cubicBezTo>
                    <a:pt x="2740" y="1663"/>
                    <a:pt x="4607" y="194"/>
                    <a:pt x="4607" y="194"/>
                  </a:cubicBezTo>
                  <a:cubicBezTo>
                    <a:pt x="4607" y="194"/>
                    <a:pt x="4532" y="45"/>
                    <a:pt x="4060" y="1"/>
                  </a:cubicBezTo>
                  <a:cubicBezTo>
                    <a:pt x="4053" y="0"/>
                    <a:pt x="4046" y="0"/>
                    <a:pt x="4038" y="0"/>
                  </a:cubicBezTo>
                  <a:close/>
                </a:path>
              </a:pathLst>
            </a:custGeom>
            <a:solidFill>
              <a:srgbClr val="FF8B42"/>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4"/>
            <p:cNvSpPr/>
            <p:nvPr/>
          </p:nvSpPr>
          <p:spPr>
            <a:xfrm>
              <a:off x="8578220" y="4436918"/>
              <a:ext cx="57555" cy="57449"/>
            </a:xfrm>
            <a:custGeom>
              <a:avLst/>
              <a:gdLst/>
              <a:ahLst/>
              <a:cxnLst/>
              <a:rect l="l" t="t" r="r" b="b"/>
              <a:pathLst>
                <a:path w="1633" h="1630" extrusionOk="0">
                  <a:moveTo>
                    <a:pt x="816" y="239"/>
                  </a:moveTo>
                  <a:cubicBezTo>
                    <a:pt x="1133" y="239"/>
                    <a:pt x="1391" y="497"/>
                    <a:pt x="1391" y="813"/>
                  </a:cubicBezTo>
                  <a:cubicBezTo>
                    <a:pt x="1391" y="1132"/>
                    <a:pt x="1133" y="1388"/>
                    <a:pt x="816" y="1388"/>
                  </a:cubicBezTo>
                  <a:cubicBezTo>
                    <a:pt x="501" y="1388"/>
                    <a:pt x="242" y="1132"/>
                    <a:pt x="242" y="813"/>
                  </a:cubicBezTo>
                  <a:cubicBezTo>
                    <a:pt x="242" y="497"/>
                    <a:pt x="501" y="239"/>
                    <a:pt x="816" y="239"/>
                  </a:cubicBezTo>
                  <a:close/>
                  <a:moveTo>
                    <a:pt x="816" y="1"/>
                  </a:moveTo>
                  <a:cubicBezTo>
                    <a:pt x="368" y="1"/>
                    <a:pt x="0" y="365"/>
                    <a:pt x="0" y="813"/>
                  </a:cubicBezTo>
                  <a:cubicBezTo>
                    <a:pt x="0" y="1262"/>
                    <a:pt x="368" y="1629"/>
                    <a:pt x="816" y="1629"/>
                  </a:cubicBezTo>
                  <a:cubicBezTo>
                    <a:pt x="1265" y="1629"/>
                    <a:pt x="1632" y="1262"/>
                    <a:pt x="1632" y="813"/>
                  </a:cubicBezTo>
                  <a:cubicBezTo>
                    <a:pt x="1632" y="365"/>
                    <a:pt x="1265" y="1"/>
                    <a:pt x="816" y="1"/>
                  </a:cubicBezTo>
                  <a:close/>
                </a:path>
              </a:pathLst>
            </a:custGeom>
            <a:solidFill>
              <a:srgbClr val="BF900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74"/>
            <p:cNvSpPr/>
            <p:nvPr/>
          </p:nvSpPr>
          <p:spPr>
            <a:xfrm>
              <a:off x="8558201" y="4408159"/>
              <a:ext cx="39721" cy="36479"/>
            </a:xfrm>
            <a:custGeom>
              <a:avLst/>
              <a:gdLst/>
              <a:ahLst/>
              <a:cxnLst/>
              <a:rect l="l" t="t" r="r" b="b"/>
              <a:pathLst>
                <a:path w="1127" h="1035" extrusionOk="0">
                  <a:moveTo>
                    <a:pt x="888" y="1"/>
                  </a:moveTo>
                  <a:lnTo>
                    <a:pt x="35" y="432"/>
                  </a:lnTo>
                  <a:lnTo>
                    <a:pt x="1" y="742"/>
                  </a:lnTo>
                  <a:lnTo>
                    <a:pt x="915" y="1034"/>
                  </a:lnTo>
                  <a:lnTo>
                    <a:pt x="1004" y="1003"/>
                  </a:lnTo>
                  <a:lnTo>
                    <a:pt x="1127" y="167"/>
                  </a:lnTo>
                  <a:lnTo>
                    <a:pt x="888" y="1"/>
                  </a:lnTo>
                  <a:close/>
                </a:path>
              </a:pathLst>
            </a:custGeom>
            <a:solidFill>
              <a:srgbClr val="27FFF8"/>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74"/>
            <p:cNvSpPr/>
            <p:nvPr/>
          </p:nvSpPr>
          <p:spPr>
            <a:xfrm>
              <a:off x="8559400" y="4408159"/>
              <a:ext cx="30134" cy="15261"/>
            </a:xfrm>
            <a:custGeom>
              <a:avLst/>
              <a:gdLst/>
              <a:ahLst/>
              <a:cxnLst/>
              <a:rect l="l" t="t" r="r" b="b"/>
              <a:pathLst>
                <a:path w="855" h="433" extrusionOk="0">
                  <a:moveTo>
                    <a:pt x="854" y="1"/>
                  </a:moveTo>
                  <a:lnTo>
                    <a:pt x="1" y="432"/>
                  </a:lnTo>
                  <a:lnTo>
                    <a:pt x="528" y="412"/>
                  </a:lnTo>
                  <a:lnTo>
                    <a:pt x="854" y="1"/>
                  </a:lnTo>
                  <a:close/>
                </a:path>
              </a:pathLst>
            </a:custGeom>
            <a:solidFill>
              <a:srgbClr val="ABFFF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74"/>
            <p:cNvSpPr/>
            <p:nvPr/>
          </p:nvSpPr>
          <p:spPr>
            <a:xfrm>
              <a:off x="8558201" y="4423384"/>
              <a:ext cx="5322" cy="10926"/>
            </a:xfrm>
            <a:custGeom>
              <a:avLst/>
              <a:gdLst/>
              <a:ahLst/>
              <a:cxnLst/>
              <a:rect l="l" t="t" r="r" b="b"/>
              <a:pathLst>
                <a:path w="151" h="310" extrusionOk="0">
                  <a:moveTo>
                    <a:pt x="35" y="0"/>
                  </a:moveTo>
                  <a:lnTo>
                    <a:pt x="1" y="310"/>
                  </a:lnTo>
                  <a:lnTo>
                    <a:pt x="151" y="204"/>
                  </a:lnTo>
                  <a:lnTo>
                    <a:pt x="35" y="0"/>
                  </a:lnTo>
                  <a:close/>
                </a:path>
              </a:pathLst>
            </a:custGeom>
            <a:solidFill>
              <a:srgbClr val="ABFFF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74"/>
            <p:cNvSpPr/>
            <p:nvPr/>
          </p:nvSpPr>
          <p:spPr>
            <a:xfrm>
              <a:off x="8589498" y="4408159"/>
              <a:ext cx="8424" cy="7578"/>
            </a:xfrm>
            <a:custGeom>
              <a:avLst/>
              <a:gdLst/>
              <a:ahLst/>
              <a:cxnLst/>
              <a:rect l="l" t="t" r="r" b="b"/>
              <a:pathLst>
                <a:path w="239" h="215" extrusionOk="0">
                  <a:moveTo>
                    <a:pt x="0" y="1"/>
                  </a:moveTo>
                  <a:lnTo>
                    <a:pt x="109" y="214"/>
                  </a:lnTo>
                  <a:lnTo>
                    <a:pt x="239" y="167"/>
                  </a:lnTo>
                  <a:lnTo>
                    <a:pt x="0" y="1"/>
                  </a:lnTo>
                  <a:close/>
                </a:path>
              </a:pathLst>
            </a:custGeom>
            <a:solidFill>
              <a:srgbClr val="ABFFF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74"/>
            <p:cNvSpPr/>
            <p:nvPr/>
          </p:nvSpPr>
          <p:spPr>
            <a:xfrm>
              <a:off x="8569479" y="4417851"/>
              <a:ext cx="24143" cy="26786"/>
            </a:xfrm>
            <a:custGeom>
              <a:avLst/>
              <a:gdLst/>
              <a:ahLst/>
              <a:cxnLst/>
              <a:rect l="l" t="t" r="r" b="b"/>
              <a:pathLst>
                <a:path w="685" h="760" extrusionOk="0">
                  <a:moveTo>
                    <a:pt x="483" y="1"/>
                  </a:moveTo>
                  <a:lnTo>
                    <a:pt x="0" y="263"/>
                  </a:lnTo>
                  <a:lnTo>
                    <a:pt x="623" y="759"/>
                  </a:lnTo>
                  <a:lnTo>
                    <a:pt x="684" y="728"/>
                  </a:lnTo>
                  <a:lnTo>
                    <a:pt x="483" y="1"/>
                  </a:lnTo>
                  <a:close/>
                </a:path>
              </a:pathLst>
            </a:custGeom>
            <a:solidFill>
              <a:srgbClr val="ABFFF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74"/>
            <p:cNvSpPr/>
            <p:nvPr/>
          </p:nvSpPr>
          <p:spPr>
            <a:xfrm>
              <a:off x="8586502" y="4417851"/>
              <a:ext cx="7119" cy="25694"/>
            </a:xfrm>
            <a:custGeom>
              <a:avLst/>
              <a:gdLst/>
              <a:ahLst/>
              <a:cxnLst/>
              <a:rect l="l" t="t" r="r" b="b"/>
              <a:pathLst>
                <a:path w="202" h="729" extrusionOk="0">
                  <a:moveTo>
                    <a:pt x="0" y="1"/>
                  </a:moveTo>
                  <a:lnTo>
                    <a:pt x="201" y="728"/>
                  </a:lnTo>
                  <a:lnTo>
                    <a:pt x="116" y="90"/>
                  </a:lnTo>
                  <a:lnTo>
                    <a:pt x="0" y="1"/>
                  </a:lnTo>
                  <a:close/>
                </a:path>
              </a:pathLst>
            </a:custGeom>
            <a:solidFill>
              <a:srgbClr val="7BB8B5"/>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74"/>
            <p:cNvSpPr/>
            <p:nvPr/>
          </p:nvSpPr>
          <p:spPr>
            <a:xfrm>
              <a:off x="8569479" y="4427085"/>
              <a:ext cx="21993" cy="17552"/>
            </a:xfrm>
            <a:custGeom>
              <a:avLst/>
              <a:gdLst/>
              <a:ahLst/>
              <a:cxnLst/>
              <a:rect l="l" t="t" r="r" b="b"/>
              <a:pathLst>
                <a:path w="624" h="498" extrusionOk="0">
                  <a:moveTo>
                    <a:pt x="0" y="1"/>
                  </a:moveTo>
                  <a:lnTo>
                    <a:pt x="14" y="103"/>
                  </a:lnTo>
                  <a:lnTo>
                    <a:pt x="623" y="497"/>
                  </a:lnTo>
                  <a:lnTo>
                    <a:pt x="623" y="497"/>
                  </a:lnTo>
                  <a:lnTo>
                    <a:pt x="0" y="1"/>
                  </a:lnTo>
                  <a:close/>
                </a:path>
              </a:pathLst>
            </a:custGeom>
            <a:solidFill>
              <a:srgbClr val="7BB8B5"/>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74"/>
            <p:cNvSpPr/>
            <p:nvPr/>
          </p:nvSpPr>
          <p:spPr>
            <a:xfrm>
              <a:off x="8559400" y="4423384"/>
              <a:ext cx="7366" cy="7225"/>
            </a:xfrm>
            <a:custGeom>
              <a:avLst/>
              <a:gdLst/>
              <a:ahLst/>
              <a:cxnLst/>
              <a:rect l="l" t="t" r="r" b="b"/>
              <a:pathLst>
                <a:path w="209" h="205" extrusionOk="0">
                  <a:moveTo>
                    <a:pt x="1" y="0"/>
                  </a:moveTo>
                  <a:lnTo>
                    <a:pt x="117" y="204"/>
                  </a:lnTo>
                  <a:lnTo>
                    <a:pt x="208" y="143"/>
                  </a:lnTo>
                  <a:lnTo>
                    <a:pt x="1" y="0"/>
                  </a:lnTo>
                  <a:close/>
                </a:path>
              </a:pathLst>
            </a:custGeom>
            <a:solidFill>
              <a:srgbClr val="7BB8B5"/>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74"/>
            <p:cNvSpPr/>
            <p:nvPr/>
          </p:nvSpPr>
          <p:spPr>
            <a:xfrm>
              <a:off x="8589005" y="4408159"/>
              <a:ext cx="4335" cy="8565"/>
            </a:xfrm>
            <a:custGeom>
              <a:avLst/>
              <a:gdLst/>
              <a:ahLst/>
              <a:cxnLst/>
              <a:rect l="l" t="t" r="r" b="b"/>
              <a:pathLst>
                <a:path w="123" h="243" extrusionOk="0">
                  <a:moveTo>
                    <a:pt x="14" y="1"/>
                  </a:moveTo>
                  <a:lnTo>
                    <a:pt x="0" y="242"/>
                  </a:lnTo>
                  <a:lnTo>
                    <a:pt x="0" y="242"/>
                  </a:lnTo>
                  <a:lnTo>
                    <a:pt x="123" y="214"/>
                  </a:lnTo>
                  <a:lnTo>
                    <a:pt x="14" y="1"/>
                  </a:lnTo>
                  <a:close/>
                </a:path>
              </a:pathLst>
            </a:custGeom>
            <a:solidFill>
              <a:srgbClr val="7BB8B5"/>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74"/>
            <p:cNvSpPr/>
            <p:nvPr/>
          </p:nvSpPr>
          <p:spPr>
            <a:xfrm>
              <a:off x="7371245" y="3736616"/>
              <a:ext cx="417618" cy="449938"/>
            </a:xfrm>
            <a:custGeom>
              <a:avLst/>
              <a:gdLst/>
              <a:ahLst/>
              <a:cxnLst/>
              <a:rect l="l" t="t" r="r" b="b"/>
              <a:pathLst>
                <a:path w="11849" h="12766" extrusionOk="0">
                  <a:moveTo>
                    <a:pt x="5005" y="0"/>
                  </a:moveTo>
                  <a:cubicBezTo>
                    <a:pt x="2630" y="0"/>
                    <a:pt x="946" y="2215"/>
                    <a:pt x="946" y="2215"/>
                  </a:cubicBezTo>
                  <a:cubicBezTo>
                    <a:pt x="0" y="3521"/>
                    <a:pt x="477" y="6853"/>
                    <a:pt x="477" y="6853"/>
                  </a:cubicBezTo>
                  <a:lnTo>
                    <a:pt x="1768" y="11324"/>
                  </a:lnTo>
                  <a:cubicBezTo>
                    <a:pt x="2517" y="12075"/>
                    <a:pt x="5879" y="12765"/>
                    <a:pt x="5879" y="12765"/>
                  </a:cubicBezTo>
                  <a:lnTo>
                    <a:pt x="5128" y="9182"/>
                  </a:lnTo>
                  <a:lnTo>
                    <a:pt x="5128" y="9182"/>
                  </a:lnTo>
                  <a:cubicBezTo>
                    <a:pt x="5769" y="9600"/>
                    <a:pt x="8415" y="9628"/>
                    <a:pt x="9115" y="9628"/>
                  </a:cubicBezTo>
                  <a:cubicBezTo>
                    <a:pt x="9224" y="9628"/>
                    <a:pt x="9286" y="9627"/>
                    <a:pt x="9286" y="9627"/>
                  </a:cubicBezTo>
                  <a:lnTo>
                    <a:pt x="10458" y="7311"/>
                  </a:lnTo>
                  <a:cubicBezTo>
                    <a:pt x="10458" y="7311"/>
                    <a:pt x="10466" y="7312"/>
                    <a:pt x="10479" y="7312"/>
                  </a:cubicBezTo>
                  <a:cubicBezTo>
                    <a:pt x="10535" y="7312"/>
                    <a:pt x="10694" y="7307"/>
                    <a:pt x="10839" y="7258"/>
                  </a:cubicBezTo>
                  <a:cubicBezTo>
                    <a:pt x="11020" y="7192"/>
                    <a:pt x="11104" y="6921"/>
                    <a:pt x="11104" y="6921"/>
                  </a:cubicBezTo>
                  <a:cubicBezTo>
                    <a:pt x="10887" y="6781"/>
                    <a:pt x="10723" y="6356"/>
                    <a:pt x="10723" y="6356"/>
                  </a:cubicBezTo>
                  <a:cubicBezTo>
                    <a:pt x="10723" y="6356"/>
                    <a:pt x="11175" y="6193"/>
                    <a:pt x="11512" y="5945"/>
                  </a:cubicBezTo>
                  <a:cubicBezTo>
                    <a:pt x="11849" y="5693"/>
                    <a:pt x="11849" y="5146"/>
                    <a:pt x="11849" y="5146"/>
                  </a:cubicBezTo>
                  <a:lnTo>
                    <a:pt x="11224" y="5078"/>
                  </a:lnTo>
                  <a:cubicBezTo>
                    <a:pt x="11199" y="5082"/>
                    <a:pt x="11172" y="5084"/>
                    <a:pt x="11144" y="5084"/>
                  </a:cubicBezTo>
                  <a:cubicBezTo>
                    <a:pt x="10855" y="5084"/>
                    <a:pt x="10417" y="4871"/>
                    <a:pt x="10138" y="4320"/>
                  </a:cubicBezTo>
                  <a:cubicBezTo>
                    <a:pt x="9836" y="3711"/>
                    <a:pt x="9013" y="1002"/>
                    <a:pt x="6083" y="155"/>
                  </a:cubicBezTo>
                  <a:cubicBezTo>
                    <a:pt x="5711" y="47"/>
                    <a:pt x="5351" y="0"/>
                    <a:pt x="5005" y="0"/>
                  </a:cubicBezTo>
                  <a:close/>
                </a:path>
              </a:pathLst>
            </a:custGeom>
            <a:solidFill>
              <a:srgbClr val="FF8F5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74"/>
            <p:cNvSpPr/>
            <p:nvPr/>
          </p:nvSpPr>
          <p:spPr>
            <a:xfrm>
              <a:off x="7313974" y="3735171"/>
              <a:ext cx="341559" cy="851132"/>
            </a:xfrm>
            <a:custGeom>
              <a:avLst/>
              <a:gdLst/>
              <a:ahLst/>
              <a:cxnLst/>
              <a:rect l="l" t="t" r="r" b="b"/>
              <a:pathLst>
                <a:path w="9691" h="24149" extrusionOk="0">
                  <a:moveTo>
                    <a:pt x="6247" y="1"/>
                  </a:moveTo>
                  <a:cubicBezTo>
                    <a:pt x="5311" y="1"/>
                    <a:pt x="4324" y="238"/>
                    <a:pt x="3512" y="876"/>
                  </a:cubicBezTo>
                  <a:cubicBezTo>
                    <a:pt x="1622" y="2358"/>
                    <a:pt x="1683" y="4551"/>
                    <a:pt x="1683" y="4551"/>
                  </a:cubicBezTo>
                  <a:lnTo>
                    <a:pt x="1" y="24148"/>
                  </a:lnTo>
                  <a:cubicBezTo>
                    <a:pt x="1" y="24148"/>
                    <a:pt x="7473" y="19265"/>
                    <a:pt x="7558" y="16012"/>
                  </a:cubicBezTo>
                  <a:cubicBezTo>
                    <a:pt x="7592" y="14781"/>
                    <a:pt x="6076" y="6938"/>
                    <a:pt x="6076" y="6938"/>
                  </a:cubicBezTo>
                  <a:cubicBezTo>
                    <a:pt x="6076" y="6938"/>
                    <a:pt x="5967" y="6980"/>
                    <a:pt x="5787" y="6980"/>
                  </a:cubicBezTo>
                  <a:cubicBezTo>
                    <a:pt x="5587" y="6980"/>
                    <a:pt x="5298" y="6927"/>
                    <a:pt x="4975" y="6703"/>
                  </a:cubicBezTo>
                  <a:cubicBezTo>
                    <a:pt x="4359" y="6275"/>
                    <a:pt x="4767" y="4368"/>
                    <a:pt x="5321" y="4225"/>
                  </a:cubicBezTo>
                  <a:cubicBezTo>
                    <a:pt x="5365" y="4214"/>
                    <a:pt x="5409" y="4209"/>
                    <a:pt x="5453" y="4209"/>
                  </a:cubicBezTo>
                  <a:cubicBezTo>
                    <a:pt x="5952" y="4209"/>
                    <a:pt x="6392" y="4887"/>
                    <a:pt x="6392" y="4887"/>
                  </a:cubicBezTo>
                  <a:cubicBezTo>
                    <a:pt x="6392" y="4887"/>
                    <a:pt x="7228" y="4810"/>
                    <a:pt x="8459" y="3691"/>
                  </a:cubicBezTo>
                  <a:cubicBezTo>
                    <a:pt x="9690" y="2569"/>
                    <a:pt x="9193" y="876"/>
                    <a:pt x="9193" y="876"/>
                  </a:cubicBezTo>
                  <a:cubicBezTo>
                    <a:pt x="8650" y="420"/>
                    <a:pt x="7493" y="1"/>
                    <a:pt x="6247" y="1"/>
                  </a:cubicBezTo>
                  <a:close/>
                </a:path>
              </a:pathLst>
            </a:custGeom>
            <a:solidFill>
              <a:srgbClr val="4C113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74"/>
            <p:cNvSpPr/>
            <p:nvPr/>
          </p:nvSpPr>
          <p:spPr>
            <a:xfrm>
              <a:off x="7536259" y="3766045"/>
              <a:ext cx="117331" cy="160365"/>
            </a:xfrm>
            <a:custGeom>
              <a:avLst/>
              <a:gdLst/>
              <a:ahLst/>
              <a:cxnLst/>
              <a:rect l="l" t="t" r="r" b="b"/>
              <a:pathLst>
                <a:path w="3329" h="4550" extrusionOk="0">
                  <a:moveTo>
                    <a:pt x="2886" y="0"/>
                  </a:moveTo>
                  <a:lnTo>
                    <a:pt x="2886" y="0"/>
                  </a:lnTo>
                  <a:cubicBezTo>
                    <a:pt x="2886" y="1"/>
                    <a:pt x="3220" y="3710"/>
                    <a:pt x="1734" y="4206"/>
                  </a:cubicBezTo>
                  <a:cubicBezTo>
                    <a:pt x="1384" y="4322"/>
                    <a:pt x="1103" y="4367"/>
                    <a:pt x="877" y="4367"/>
                  </a:cubicBezTo>
                  <a:cubicBezTo>
                    <a:pt x="145" y="4367"/>
                    <a:pt x="0" y="3897"/>
                    <a:pt x="0" y="3896"/>
                  </a:cubicBezTo>
                  <a:lnTo>
                    <a:pt x="0" y="3896"/>
                  </a:lnTo>
                  <a:cubicBezTo>
                    <a:pt x="0" y="3897"/>
                    <a:pt x="174" y="4550"/>
                    <a:pt x="1130" y="4550"/>
                  </a:cubicBezTo>
                  <a:cubicBezTo>
                    <a:pt x="1318" y="4550"/>
                    <a:pt x="1536" y="4525"/>
                    <a:pt x="1789" y="4464"/>
                  </a:cubicBezTo>
                  <a:cubicBezTo>
                    <a:pt x="3328" y="4097"/>
                    <a:pt x="2941" y="214"/>
                    <a:pt x="2886" y="0"/>
                  </a:cubicBezTo>
                  <a:close/>
                </a:path>
              </a:pathLst>
            </a:custGeom>
            <a:solidFill>
              <a:srgbClr val="4C1130"/>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74"/>
            <p:cNvSpPr/>
            <p:nvPr/>
          </p:nvSpPr>
          <p:spPr>
            <a:xfrm>
              <a:off x="7695845" y="3873399"/>
              <a:ext cx="16918" cy="21993"/>
            </a:xfrm>
            <a:custGeom>
              <a:avLst/>
              <a:gdLst/>
              <a:ahLst/>
              <a:cxnLst/>
              <a:rect l="l" t="t" r="r" b="b"/>
              <a:pathLst>
                <a:path w="480" h="624" extrusionOk="0">
                  <a:moveTo>
                    <a:pt x="185" y="1"/>
                  </a:moveTo>
                  <a:cubicBezTo>
                    <a:pt x="172" y="1"/>
                    <a:pt x="159" y="3"/>
                    <a:pt x="147" y="7"/>
                  </a:cubicBezTo>
                  <a:cubicBezTo>
                    <a:pt x="41" y="38"/>
                    <a:pt x="1" y="201"/>
                    <a:pt x="51" y="371"/>
                  </a:cubicBezTo>
                  <a:cubicBezTo>
                    <a:pt x="97" y="518"/>
                    <a:pt x="201" y="624"/>
                    <a:pt x="298" y="624"/>
                  </a:cubicBezTo>
                  <a:cubicBezTo>
                    <a:pt x="310" y="624"/>
                    <a:pt x="322" y="622"/>
                    <a:pt x="334" y="619"/>
                  </a:cubicBezTo>
                  <a:cubicBezTo>
                    <a:pt x="439" y="585"/>
                    <a:pt x="480" y="422"/>
                    <a:pt x="429" y="256"/>
                  </a:cubicBezTo>
                  <a:cubicBezTo>
                    <a:pt x="384" y="105"/>
                    <a:pt x="281" y="1"/>
                    <a:pt x="185" y="1"/>
                  </a:cubicBezTo>
                  <a:close/>
                </a:path>
              </a:pathLst>
            </a:custGeom>
            <a:solidFill>
              <a:srgbClr val="14070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74"/>
            <p:cNvSpPr/>
            <p:nvPr/>
          </p:nvSpPr>
          <p:spPr>
            <a:xfrm>
              <a:off x="7649851" y="3820462"/>
              <a:ext cx="44479" cy="32707"/>
            </a:xfrm>
            <a:custGeom>
              <a:avLst/>
              <a:gdLst/>
              <a:ahLst/>
              <a:cxnLst/>
              <a:rect l="l" t="t" r="r" b="b"/>
              <a:pathLst>
                <a:path w="1262" h="928" extrusionOk="0">
                  <a:moveTo>
                    <a:pt x="569" y="0"/>
                  </a:moveTo>
                  <a:cubicBezTo>
                    <a:pt x="549" y="0"/>
                    <a:pt x="530" y="1"/>
                    <a:pt x="510" y="3"/>
                  </a:cubicBezTo>
                  <a:cubicBezTo>
                    <a:pt x="17" y="51"/>
                    <a:pt x="0" y="730"/>
                    <a:pt x="0" y="730"/>
                  </a:cubicBezTo>
                  <a:lnTo>
                    <a:pt x="224" y="928"/>
                  </a:lnTo>
                  <a:cubicBezTo>
                    <a:pt x="224" y="928"/>
                    <a:pt x="463" y="424"/>
                    <a:pt x="639" y="278"/>
                  </a:cubicBezTo>
                  <a:cubicBezTo>
                    <a:pt x="665" y="256"/>
                    <a:pt x="697" y="247"/>
                    <a:pt x="732" y="247"/>
                  </a:cubicBezTo>
                  <a:cubicBezTo>
                    <a:pt x="937" y="247"/>
                    <a:pt x="1262" y="564"/>
                    <a:pt x="1262" y="564"/>
                  </a:cubicBezTo>
                  <a:cubicBezTo>
                    <a:pt x="1262" y="564"/>
                    <a:pt x="1023" y="0"/>
                    <a:pt x="569" y="0"/>
                  </a:cubicBezTo>
                  <a:close/>
                </a:path>
              </a:pathLst>
            </a:custGeom>
            <a:solidFill>
              <a:srgbClr val="741B4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74"/>
            <p:cNvSpPr/>
            <p:nvPr/>
          </p:nvSpPr>
          <p:spPr>
            <a:xfrm>
              <a:off x="7728798" y="3915304"/>
              <a:ext cx="62807" cy="45325"/>
            </a:xfrm>
            <a:custGeom>
              <a:avLst/>
              <a:gdLst/>
              <a:ahLst/>
              <a:cxnLst/>
              <a:rect l="l" t="t" r="r" b="b"/>
              <a:pathLst>
                <a:path w="1782" h="1286" extrusionOk="0">
                  <a:moveTo>
                    <a:pt x="801" y="0"/>
                  </a:moveTo>
                  <a:cubicBezTo>
                    <a:pt x="620" y="0"/>
                    <a:pt x="171" y="10"/>
                    <a:pt x="95" y="110"/>
                  </a:cubicBezTo>
                  <a:cubicBezTo>
                    <a:pt x="1" y="236"/>
                    <a:pt x="211" y="1052"/>
                    <a:pt x="578" y="1286"/>
                  </a:cubicBezTo>
                  <a:cubicBezTo>
                    <a:pt x="578" y="1286"/>
                    <a:pt x="1173" y="1222"/>
                    <a:pt x="1479" y="769"/>
                  </a:cubicBezTo>
                  <a:cubicBezTo>
                    <a:pt x="1782" y="314"/>
                    <a:pt x="1704" y="76"/>
                    <a:pt x="1704" y="76"/>
                  </a:cubicBezTo>
                  <a:lnTo>
                    <a:pt x="878" y="1"/>
                  </a:lnTo>
                  <a:cubicBezTo>
                    <a:pt x="878" y="1"/>
                    <a:pt x="849" y="0"/>
                    <a:pt x="801" y="0"/>
                  </a:cubicBezTo>
                  <a:close/>
                </a:path>
              </a:pathLst>
            </a:custGeom>
            <a:solidFill>
              <a:srgbClr val="FF673D"/>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74"/>
            <p:cNvSpPr/>
            <p:nvPr/>
          </p:nvSpPr>
          <p:spPr>
            <a:xfrm>
              <a:off x="7477648" y="3883901"/>
              <a:ext cx="73486" cy="97276"/>
            </a:xfrm>
            <a:custGeom>
              <a:avLst/>
              <a:gdLst/>
              <a:ahLst/>
              <a:cxnLst/>
              <a:rect l="l" t="t" r="r" b="b"/>
              <a:pathLst>
                <a:path w="2085" h="2760" extrusionOk="0">
                  <a:moveTo>
                    <a:pt x="835" y="0"/>
                  </a:moveTo>
                  <a:cubicBezTo>
                    <a:pt x="207" y="0"/>
                    <a:pt x="0" y="874"/>
                    <a:pt x="4" y="1691"/>
                  </a:cubicBezTo>
                  <a:cubicBezTo>
                    <a:pt x="4" y="2509"/>
                    <a:pt x="592" y="2759"/>
                    <a:pt x="1123" y="2759"/>
                  </a:cubicBezTo>
                  <a:cubicBezTo>
                    <a:pt x="1161" y="2759"/>
                    <a:pt x="1200" y="2758"/>
                    <a:pt x="1238" y="2755"/>
                  </a:cubicBezTo>
                  <a:cubicBezTo>
                    <a:pt x="1795" y="2721"/>
                    <a:pt x="1850" y="2622"/>
                    <a:pt x="1850" y="2622"/>
                  </a:cubicBezTo>
                  <a:cubicBezTo>
                    <a:pt x="1850" y="2622"/>
                    <a:pt x="2085" y="1780"/>
                    <a:pt x="2003" y="1351"/>
                  </a:cubicBezTo>
                  <a:cubicBezTo>
                    <a:pt x="2003" y="1351"/>
                    <a:pt x="1721" y="154"/>
                    <a:pt x="979" y="15"/>
                  </a:cubicBezTo>
                  <a:cubicBezTo>
                    <a:pt x="929" y="5"/>
                    <a:pt x="880" y="0"/>
                    <a:pt x="835" y="0"/>
                  </a:cubicBezTo>
                  <a:close/>
                </a:path>
              </a:pathLst>
            </a:custGeom>
            <a:solidFill>
              <a:srgbClr val="FF673D"/>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74"/>
            <p:cNvSpPr/>
            <p:nvPr/>
          </p:nvSpPr>
          <p:spPr>
            <a:xfrm>
              <a:off x="7735882" y="3941032"/>
              <a:ext cx="20865" cy="10151"/>
            </a:xfrm>
            <a:custGeom>
              <a:avLst/>
              <a:gdLst/>
              <a:ahLst/>
              <a:cxnLst/>
              <a:rect l="l" t="t" r="r" b="b"/>
              <a:pathLst>
                <a:path w="592" h="288" extrusionOk="0">
                  <a:moveTo>
                    <a:pt x="279" y="1"/>
                  </a:moveTo>
                  <a:cubicBezTo>
                    <a:pt x="270" y="1"/>
                    <a:pt x="261" y="1"/>
                    <a:pt x="252" y="2"/>
                  </a:cubicBezTo>
                  <a:cubicBezTo>
                    <a:pt x="0" y="22"/>
                    <a:pt x="252" y="186"/>
                    <a:pt x="252" y="186"/>
                  </a:cubicBezTo>
                  <a:lnTo>
                    <a:pt x="592" y="288"/>
                  </a:lnTo>
                  <a:cubicBezTo>
                    <a:pt x="592" y="288"/>
                    <a:pt x="509" y="1"/>
                    <a:pt x="279" y="1"/>
                  </a:cubicBezTo>
                  <a:close/>
                </a:path>
              </a:pathLst>
            </a:custGeom>
            <a:solidFill>
              <a:srgbClr val="692A19"/>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74"/>
            <p:cNvSpPr/>
            <p:nvPr/>
          </p:nvSpPr>
          <p:spPr>
            <a:xfrm>
              <a:off x="7488362" y="3906704"/>
              <a:ext cx="44338" cy="58507"/>
            </a:xfrm>
            <a:custGeom>
              <a:avLst/>
              <a:gdLst/>
              <a:ahLst/>
              <a:cxnLst/>
              <a:rect l="l" t="t" r="r" b="b"/>
              <a:pathLst>
                <a:path w="1258" h="1660" extrusionOk="0">
                  <a:moveTo>
                    <a:pt x="115" y="734"/>
                  </a:moveTo>
                  <a:lnTo>
                    <a:pt x="115" y="734"/>
                  </a:lnTo>
                  <a:cubicBezTo>
                    <a:pt x="115" y="734"/>
                    <a:pt x="115" y="734"/>
                    <a:pt x="115" y="734"/>
                  </a:cubicBezTo>
                  <a:cubicBezTo>
                    <a:pt x="115" y="734"/>
                    <a:pt x="115" y="734"/>
                    <a:pt x="115" y="734"/>
                  </a:cubicBezTo>
                  <a:close/>
                  <a:moveTo>
                    <a:pt x="467" y="1"/>
                  </a:moveTo>
                  <a:cubicBezTo>
                    <a:pt x="221" y="1"/>
                    <a:pt x="20" y="227"/>
                    <a:pt x="115" y="734"/>
                  </a:cubicBezTo>
                  <a:lnTo>
                    <a:pt x="115" y="734"/>
                  </a:lnTo>
                  <a:cubicBezTo>
                    <a:pt x="111" y="717"/>
                    <a:pt x="0" y="98"/>
                    <a:pt x="470" y="98"/>
                  </a:cubicBezTo>
                  <a:cubicBezTo>
                    <a:pt x="478" y="98"/>
                    <a:pt x="487" y="98"/>
                    <a:pt x="496" y="99"/>
                  </a:cubicBezTo>
                  <a:cubicBezTo>
                    <a:pt x="998" y="119"/>
                    <a:pt x="1091" y="1660"/>
                    <a:pt x="1091" y="1660"/>
                  </a:cubicBezTo>
                  <a:cubicBezTo>
                    <a:pt x="1091" y="1660"/>
                    <a:pt x="1257" y="1421"/>
                    <a:pt x="1091" y="626"/>
                  </a:cubicBezTo>
                  <a:cubicBezTo>
                    <a:pt x="1005" y="228"/>
                    <a:pt x="713" y="1"/>
                    <a:pt x="467" y="1"/>
                  </a:cubicBezTo>
                  <a:close/>
                </a:path>
              </a:pathLst>
            </a:custGeom>
            <a:solidFill>
              <a:srgbClr val="692A19"/>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74"/>
            <p:cNvSpPr/>
            <p:nvPr/>
          </p:nvSpPr>
          <p:spPr>
            <a:xfrm>
              <a:off x="7673324" y="3951147"/>
              <a:ext cx="90756" cy="43563"/>
            </a:xfrm>
            <a:custGeom>
              <a:avLst/>
              <a:gdLst/>
              <a:ahLst/>
              <a:cxnLst/>
              <a:rect l="l" t="t" r="r" b="b"/>
              <a:pathLst>
                <a:path w="2575" h="1236" extrusionOk="0">
                  <a:moveTo>
                    <a:pt x="1" y="1"/>
                  </a:moveTo>
                  <a:lnTo>
                    <a:pt x="1" y="1"/>
                  </a:lnTo>
                  <a:cubicBezTo>
                    <a:pt x="619" y="769"/>
                    <a:pt x="1887" y="1224"/>
                    <a:pt x="1887" y="1224"/>
                  </a:cubicBezTo>
                  <a:cubicBezTo>
                    <a:pt x="1887" y="1224"/>
                    <a:pt x="1906" y="1236"/>
                    <a:pt x="1959" y="1236"/>
                  </a:cubicBezTo>
                  <a:cubicBezTo>
                    <a:pt x="2016" y="1236"/>
                    <a:pt x="2113" y="1223"/>
                    <a:pt x="2268" y="1171"/>
                  </a:cubicBezTo>
                  <a:cubicBezTo>
                    <a:pt x="2574" y="1069"/>
                    <a:pt x="2533" y="834"/>
                    <a:pt x="2533" y="834"/>
                  </a:cubicBezTo>
                  <a:lnTo>
                    <a:pt x="2533" y="834"/>
                  </a:lnTo>
                  <a:cubicBezTo>
                    <a:pt x="2533" y="834"/>
                    <a:pt x="2518" y="838"/>
                    <a:pt x="2451" y="838"/>
                  </a:cubicBezTo>
                  <a:cubicBezTo>
                    <a:pt x="2349" y="838"/>
                    <a:pt x="2124" y="827"/>
                    <a:pt x="1646" y="769"/>
                  </a:cubicBezTo>
                  <a:cubicBezTo>
                    <a:pt x="861" y="674"/>
                    <a:pt x="1" y="1"/>
                    <a:pt x="1" y="1"/>
                  </a:cubicBezTo>
                  <a:close/>
                </a:path>
              </a:pathLst>
            </a:custGeom>
            <a:solidFill>
              <a:srgbClr val="692A19"/>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74"/>
            <p:cNvSpPr/>
            <p:nvPr/>
          </p:nvSpPr>
          <p:spPr>
            <a:xfrm>
              <a:off x="7667826" y="3897118"/>
              <a:ext cx="41942" cy="22909"/>
            </a:xfrm>
            <a:custGeom>
              <a:avLst/>
              <a:gdLst/>
              <a:ahLst/>
              <a:cxnLst/>
              <a:rect l="l" t="t" r="r" b="b"/>
              <a:pathLst>
                <a:path w="1190" h="650" extrusionOk="0">
                  <a:moveTo>
                    <a:pt x="534" y="1"/>
                  </a:moveTo>
                  <a:cubicBezTo>
                    <a:pt x="502" y="1"/>
                    <a:pt x="469" y="4"/>
                    <a:pt x="435" y="11"/>
                  </a:cubicBezTo>
                  <a:cubicBezTo>
                    <a:pt x="0" y="96"/>
                    <a:pt x="703" y="650"/>
                    <a:pt x="911" y="650"/>
                  </a:cubicBezTo>
                  <a:cubicBezTo>
                    <a:pt x="1115" y="650"/>
                    <a:pt x="1190" y="572"/>
                    <a:pt x="1115" y="446"/>
                  </a:cubicBezTo>
                  <a:cubicBezTo>
                    <a:pt x="1115" y="446"/>
                    <a:pt x="907" y="1"/>
                    <a:pt x="534" y="1"/>
                  </a:cubicBezTo>
                  <a:close/>
                </a:path>
              </a:pathLst>
            </a:custGeom>
            <a:solidFill>
              <a:srgbClr val="FF673D"/>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74"/>
            <p:cNvSpPr/>
            <p:nvPr/>
          </p:nvSpPr>
          <p:spPr>
            <a:xfrm>
              <a:off x="7823711" y="4286425"/>
              <a:ext cx="73380" cy="98756"/>
            </a:xfrm>
            <a:custGeom>
              <a:avLst/>
              <a:gdLst/>
              <a:ahLst/>
              <a:cxnLst/>
              <a:rect l="l" t="t" r="r" b="b"/>
              <a:pathLst>
                <a:path w="2082" h="2802" extrusionOk="0">
                  <a:moveTo>
                    <a:pt x="881" y="1"/>
                  </a:moveTo>
                  <a:lnTo>
                    <a:pt x="0" y="1132"/>
                  </a:lnTo>
                  <a:lnTo>
                    <a:pt x="1503" y="2802"/>
                  </a:lnTo>
                  <a:lnTo>
                    <a:pt x="2081" y="1323"/>
                  </a:lnTo>
                  <a:lnTo>
                    <a:pt x="881" y="1"/>
                  </a:lnTo>
                  <a:close/>
                </a:path>
              </a:pathLst>
            </a:custGeom>
            <a:solidFill>
              <a:srgbClr val="134F5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74"/>
            <p:cNvSpPr/>
            <p:nvPr/>
          </p:nvSpPr>
          <p:spPr>
            <a:xfrm>
              <a:off x="7333005" y="4500921"/>
              <a:ext cx="279599" cy="195081"/>
            </a:xfrm>
            <a:custGeom>
              <a:avLst/>
              <a:gdLst/>
              <a:ahLst/>
              <a:cxnLst/>
              <a:rect l="l" t="t" r="r" b="b"/>
              <a:pathLst>
                <a:path w="7933" h="5535" extrusionOk="0">
                  <a:moveTo>
                    <a:pt x="344" y="0"/>
                  </a:moveTo>
                  <a:lnTo>
                    <a:pt x="1" y="2445"/>
                  </a:lnTo>
                  <a:lnTo>
                    <a:pt x="6804" y="5535"/>
                  </a:lnTo>
                  <a:lnTo>
                    <a:pt x="7933" y="3706"/>
                  </a:lnTo>
                  <a:lnTo>
                    <a:pt x="344" y="0"/>
                  </a:lnTo>
                  <a:close/>
                </a:path>
              </a:pathLst>
            </a:custGeom>
            <a:solidFill>
              <a:srgbClr val="FFD966"/>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74"/>
            <p:cNvSpPr/>
            <p:nvPr/>
          </p:nvSpPr>
          <p:spPr>
            <a:xfrm>
              <a:off x="7313974" y="4587058"/>
              <a:ext cx="258875" cy="235366"/>
            </a:xfrm>
            <a:custGeom>
              <a:avLst/>
              <a:gdLst/>
              <a:ahLst/>
              <a:cxnLst/>
              <a:rect l="l" t="t" r="r" b="b"/>
              <a:pathLst>
                <a:path w="7345" h="6678" extrusionOk="0">
                  <a:moveTo>
                    <a:pt x="541" y="1"/>
                  </a:moveTo>
                  <a:lnTo>
                    <a:pt x="1" y="3849"/>
                  </a:lnTo>
                  <a:cubicBezTo>
                    <a:pt x="1673" y="5743"/>
                    <a:pt x="5134" y="6678"/>
                    <a:pt x="5134" y="6678"/>
                  </a:cubicBezTo>
                  <a:lnTo>
                    <a:pt x="7344" y="3091"/>
                  </a:lnTo>
                  <a:lnTo>
                    <a:pt x="541" y="1"/>
                  </a:lnTo>
                  <a:close/>
                </a:path>
              </a:pathLst>
            </a:custGeom>
            <a:solidFill>
              <a:srgbClr val="76A5AF"/>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4"/>
            <p:cNvSpPr/>
            <p:nvPr/>
          </p:nvSpPr>
          <p:spPr>
            <a:xfrm>
              <a:off x="7382171" y="4186120"/>
              <a:ext cx="158779" cy="126248"/>
            </a:xfrm>
            <a:custGeom>
              <a:avLst/>
              <a:gdLst/>
              <a:ahLst/>
              <a:cxnLst/>
              <a:rect l="l" t="t" r="r" b="b"/>
              <a:pathLst>
                <a:path w="4505" h="3582" extrusionOk="0">
                  <a:moveTo>
                    <a:pt x="1855" y="1"/>
                  </a:moveTo>
                  <a:cubicBezTo>
                    <a:pt x="1767" y="1"/>
                    <a:pt x="1717" y="11"/>
                    <a:pt x="1717" y="11"/>
                  </a:cubicBezTo>
                  <a:cubicBezTo>
                    <a:pt x="357" y="48"/>
                    <a:pt x="48" y="1129"/>
                    <a:pt x="48" y="1129"/>
                  </a:cubicBezTo>
                  <a:lnTo>
                    <a:pt x="0" y="1473"/>
                  </a:lnTo>
                  <a:lnTo>
                    <a:pt x="4504" y="3581"/>
                  </a:lnTo>
                  <a:cubicBezTo>
                    <a:pt x="4311" y="3016"/>
                    <a:pt x="4049" y="2333"/>
                    <a:pt x="3719" y="1609"/>
                  </a:cubicBezTo>
                  <a:cubicBezTo>
                    <a:pt x="3057" y="152"/>
                    <a:pt x="2188" y="1"/>
                    <a:pt x="1855" y="1"/>
                  </a:cubicBezTo>
                  <a:close/>
                </a:path>
              </a:pathLst>
            </a:custGeom>
            <a:solidFill>
              <a:srgbClr val="3EB37E"/>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4"/>
            <p:cNvSpPr/>
            <p:nvPr/>
          </p:nvSpPr>
          <p:spPr>
            <a:xfrm>
              <a:off x="7565018" y="4183477"/>
              <a:ext cx="311672" cy="272902"/>
            </a:xfrm>
            <a:custGeom>
              <a:avLst/>
              <a:gdLst/>
              <a:ahLst/>
              <a:cxnLst/>
              <a:rect l="l" t="t" r="r" b="b"/>
              <a:pathLst>
                <a:path w="8843" h="7743" extrusionOk="0">
                  <a:moveTo>
                    <a:pt x="0" y="1"/>
                  </a:moveTo>
                  <a:cubicBezTo>
                    <a:pt x="0" y="1"/>
                    <a:pt x="170" y="1524"/>
                    <a:pt x="330" y="2925"/>
                  </a:cubicBezTo>
                  <a:cubicBezTo>
                    <a:pt x="381" y="3384"/>
                    <a:pt x="340" y="3774"/>
                    <a:pt x="262" y="4098"/>
                  </a:cubicBezTo>
                  <a:lnTo>
                    <a:pt x="8058" y="7742"/>
                  </a:lnTo>
                  <a:lnTo>
                    <a:pt x="8843" y="5723"/>
                  </a:lnTo>
                  <a:lnTo>
                    <a:pt x="7340" y="4053"/>
                  </a:lnTo>
                  <a:lnTo>
                    <a:pt x="5943" y="5845"/>
                  </a:lnTo>
                  <a:cubicBezTo>
                    <a:pt x="5943" y="5845"/>
                    <a:pt x="5389" y="3567"/>
                    <a:pt x="4987" y="1905"/>
                  </a:cubicBezTo>
                  <a:cubicBezTo>
                    <a:pt x="4635" y="459"/>
                    <a:pt x="3872" y="366"/>
                    <a:pt x="3681" y="366"/>
                  </a:cubicBezTo>
                  <a:cubicBezTo>
                    <a:pt x="3653" y="366"/>
                    <a:pt x="3638" y="368"/>
                    <a:pt x="3638" y="368"/>
                  </a:cubicBezTo>
                  <a:lnTo>
                    <a:pt x="0" y="1"/>
                  </a:lnTo>
                  <a:close/>
                </a:path>
              </a:pathLst>
            </a:custGeom>
            <a:solidFill>
              <a:srgbClr val="76A5AF"/>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4"/>
            <p:cNvSpPr/>
            <p:nvPr/>
          </p:nvSpPr>
          <p:spPr>
            <a:xfrm>
              <a:off x="7362152" y="4238000"/>
              <a:ext cx="486874" cy="314350"/>
            </a:xfrm>
            <a:custGeom>
              <a:avLst/>
              <a:gdLst/>
              <a:ahLst/>
              <a:cxnLst/>
              <a:rect l="l" t="t" r="r" b="b"/>
              <a:pathLst>
                <a:path w="13814" h="8919" extrusionOk="0">
                  <a:moveTo>
                    <a:pt x="568" y="1"/>
                  </a:moveTo>
                  <a:lnTo>
                    <a:pt x="0" y="4030"/>
                  </a:lnTo>
                  <a:lnTo>
                    <a:pt x="12753" y="8918"/>
                  </a:lnTo>
                  <a:lnTo>
                    <a:pt x="13814" y="6195"/>
                  </a:lnTo>
                  <a:lnTo>
                    <a:pt x="6018" y="2551"/>
                  </a:lnTo>
                  <a:cubicBezTo>
                    <a:pt x="5851" y="3214"/>
                    <a:pt x="5525" y="3578"/>
                    <a:pt x="5525" y="3578"/>
                  </a:cubicBezTo>
                  <a:cubicBezTo>
                    <a:pt x="5525" y="3578"/>
                    <a:pt x="5378" y="2986"/>
                    <a:pt x="5072" y="2109"/>
                  </a:cubicBezTo>
                  <a:lnTo>
                    <a:pt x="568" y="1"/>
                  </a:lnTo>
                  <a:close/>
                </a:path>
              </a:pathLst>
            </a:custGeom>
            <a:solidFill>
              <a:srgbClr val="FFD966"/>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4"/>
            <p:cNvSpPr/>
            <p:nvPr/>
          </p:nvSpPr>
          <p:spPr>
            <a:xfrm>
              <a:off x="7345129" y="4379998"/>
              <a:ext cx="466503" cy="320589"/>
            </a:xfrm>
            <a:custGeom>
              <a:avLst/>
              <a:gdLst/>
              <a:ahLst/>
              <a:cxnLst/>
              <a:rect l="l" t="t" r="r" b="b"/>
              <a:pathLst>
                <a:path w="13236" h="9096" extrusionOk="0">
                  <a:moveTo>
                    <a:pt x="483" y="1"/>
                  </a:moveTo>
                  <a:lnTo>
                    <a:pt x="0" y="3431"/>
                  </a:lnTo>
                  <a:lnTo>
                    <a:pt x="7589" y="7137"/>
                  </a:lnTo>
                  <a:lnTo>
                    <a:pt x="8768" y="5223"/>
                  </a:lnTo>
                  <a:lnTo>
                    <a:pt x="9761" y="8198"/>
                  </a:lnTo>
                  <a:lnTo>
                    <a:pt x="11597" y="9095"/>
                  </a:lnTo>
                  <a:lnTo>
                    <a:pt x="13236" y="4889"/>
                  </a:lnTo>
                  <a:lnTo>
                    <a:pt x="483" y="1"/>
                  </a:lnTo>
                  <a:close/>
                </a:path>
              </a:pathLst>
            </a:custGeom>
            <a:solidFill>
              <a:srgbClr val="76A5AF"/>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4"/>
            <p:cNvSpPr/>
            <p:nvPr/>
          </p:nvSpPr>
          <p:spPr>
            <a:xfrm>
              <a:off x="7689149" y="4668895"/>
              <a:ext cx="64745" cy="97699"/>
            </a:xfrm>
            <a:custGeom>
              <a:avLst/>
              <a:gdLst/>
              <a:ahLst/>
              <a:cxnLst/>
              <a:rect l="l" t="t" r="r" b="b"/>
              <a:pathLst>
                <a:path w="1837" h="2772" extrusionOk="0">
                  <a:moveTo>
                    <a:pt x="0" y="1"/>
                  </a:moveTo>
                  <a:lnTo>
                    <a:pt x="891" y="2676"/>
                  </a:lnTo>
                  <a:lnTo>
                    <a:pt x="1105" y="2771"/>
                  </a:lnTo>
                  <a:lnTo>
                    <a:pt x="1836" y="898"/>
                  </a:lnTo>
                  <a:lnTo>
                    <a:pt x="0" y="1"/>
                  </a:lnTo>
                  <a:close/>
                </a:path>
              </a:pathLst>
            </a:custGeom>
            <a:solidFill>
              <a:srgbClr val="FFD966"/>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4"/>
            <p:cNvSpPr/>
            <p:nvPr/>
          </p:nvSpPr>
          <p:spPr>
            <a:xfrm>
              <a:off x="7720516" y="4763209"/>
              <a:ext cx="7613" cy="12371"/>
            </a:xfrm>
            <a:custGeom>
              <a:avLst/>
              <a:gdLst/>
              <a:ahLst/>
              <a:cxnLst/>
              <a:rect l="l" t="t" r="r" b="b"/>
              <a:pathLst>
                <a:path w="216" h="351" extrusionOk="0">
                  <a:moveTo>
                    <a:pt x="1" y="0"/>
                  </a:moveTo>
                  <a:lnTo>
                    <a:pt x="117" y="350"/>
                  </a:lnTo>
                  <a:lnTo>
                    <a:pt x="215" y="95"/>
                  </a:lnTo>
                  <a:lnTo>
                    <a:pt x="1" y="0"/>
                  </a:lnTo>
                  <a:close/>
                </a:path>
              </a:pathLst>
            </a:custGeom>
            <a:solidFill>
              <a:srgbClr val="3EB37E"/>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4"/>
            <p:cNvSpPr/>
            <p:nvPr/>
          </p:nvSpPr>
          <p:spPr>
            <a:xfrm>
              <a:off x="7361870" y="4184076"/>
              <a:ext cx="369861" cy="530296"/>
            </a:xfrm>
            <a:custGeom>
              <a:avLst/>
              <a:gdLst/>
              <a:ahLst/>
              <a:cxnLst/>
              <a:rect l="l" t="t" r="r" b="b"/>
              <a:pathLst>
                <a:path w="10494" h="15046" extrusionOk="0">
                  <a:moveTo>
                    <a:pt x="2304" y="1"/>
                  </a:moveTo>
                  <a:cubicBezTo>
                    <a:pt x="1892" y="1"/>
                    <a:pt x="1623" y="192"/>
                    <a:pt x="1623" y="192"/>
                  </a:cubicBezTo>
                  <a:cubicBezTo>
                    <a:pt x="1" y="583"/>
                    <a:pt x="624" y="2666"/>
                    <a:pt x="624" y="2666"/>
                  </a:cubicBezTo>
                  <a:lnTo>
                    <a:pt x="2667" y="15045"/>
                  </a:lnTo>
                  <a:lnTo>
                    <a:pt x="10493" y="8976"/>
                  </a:lnTo>
                  <a:lnTo>
                    <a:pt x="10194" y="6821"/>
                  </a:lnTo>
                  <a:lnTo>
                    <a:pt x="6635" y="8439"/>
                  </a:lnTo>
                  <a:cubicBezTo>
                    <a:pt x="6635" y="8439"/>
                    <a:pt x="5601" y="4118"/>
                    <a:pt x="4295" y="1667"/>
                  </a:cubicBezTo>
                  <a:cubicBezTo>
                    <a:pt x="3570" y="303"/>
                    <a:pt x="2823" y="1"/>
                    <a:pt x="2304" y="1"/>
                  </a:cubicBezTo>
                  <a:close/>
                </a:path>
              </a:pathLst>
            </a:custGeom>
            <a:solidFill>
              <a:srgbClr val="45818E"/>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4"/>
            <p:cNvSpPr/>
            <p:nvPr/>
          </p:nvSpPr>
          <p:spPr>
            <a:xfrm>
              <a:off x="7721115" y="4406502"/>
              <a:ext cx="49554" cy="93963"/>
            </a:xfrm>
            <a:custGeom>
              <a:avLst/>
              <a:gdLst/>
              <a:ahLst/>
              <a:cxnLst/>
              <a:rect l="l" t="t" r="r" b="b"/>
              <a:pathLst>
                <a:path w="1406" h="2666" extrusionOk="0">
                  <a:moveTo>
                    <a:pt x="1116" y="0"/>
                  </a:moveTo>
                  <a:lnTo>
                    <a:pt x="1" y="510"/>
                  </a:lnTo>
                  <a:lnTo>
                    <a:pt x="300" y="2665"/>
                  </a:lnTo>
                  <a:lnTo>
                    <a:pt x="1405" y="1809"/>
                  </a:lnTo>
                  <a:lnTo>
                    <a:pt x="1116" y="0"/>
                  </a:lnTo>
                  <a:close/>
                </a:path>
              </a:pathLst>
            </a:custGeom>
            <a:solidFill>
              <a:srgbClr val="134F5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4"/>
            <p:cNvSpPr/>
            <p:nvPr/>
          </p:nvSpPr>
          <p:spPr>
            <a:xfrm>
              <a:off x="7761399" y="4331115"/>
              <a:ext cx="214995" cy="130512"/>
            </a:xfrm>
            <a:custGeom>
              <a:avLst/>
              <a:gdLst/>
              <a:ahLst/>
              <a:cxnLst/>
              <a:rect l="l" t="t" r="r" b="b"/>
              <a:pathLst>
                <a:path w="6100" h="3703" extrusionOk="0">
                  <a:moveTo>
                    <a:pt x="4920" y="1"/>
                  </a:moveTo>
                  <a:lnTo>
                    <a:pt x="4033" y="228"/>
                  </a:lnTo>
                  <a:lnTo>
                    <a:pt x="0" y="2312"/>
                  </a:lnTo>
                  <a:lnTo>
                    <a:pt x="225" y="3703"/>
                  </a:lnTo>
                  <a:cubicBezTo>
                    <a:pt x="225" y="3703"/>
                    <a:pt x="3131" y="1261"/>
                    <a:pt x="3825" y="1261"/>
                  </a:cubicBezTo>
                  <a:cubicBezTo>
                    <a:pt x="3833" y="1261"/>
                    <a:pt x="3841" y="1261"/>
                    <a:pt x="3849" y="1262"/>
                  </a:cubicBezTo>
                  <a:cubicBezTo>
                    <a:pt x="4494" y="1327"/>
                    <a:pt x="6099" y="1738"/>
                    <a:pt x="6099" y="1738"/>
                  </a:cubicBezTo>
                  <a:cubicBezTo>
                    <a:pt x="6099" y="1738"/>
                    <a:pt x="5957" y="1636"/>
                    <a:pt x="5583" y="1327"/>
                  </a:cubicBezTo>
                  <a:cubicBezTo>
                    <a:pt x="5212" y="1013"/>
                    <a:pt x="4196" y="643"/>
                    <a:pt x="4196" y="643"/>
                  </a:cubicBezTo>
                  <a:lnTo>
                    <a:pt x="4920" y="1"/>
                  </a:lnTo>
                  <a:close/>
                </a:path>
              </a:pathLst>
            </a:custGeom>
            <a:solidFill>
              <a:srgbClr val="FF8F5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4"/>
            <p:cNvSpPr/>
            <p:nvPr/>
          </p:nvSpPr>
          <p:spPr>
            <a:xfrm>
              <a:off x="7857510" y="4208535"/>
              <a:ext cx="131323" cy="104396"/>
            </a:xfrm>
            <a:custGeom>
              <a:avLst/>
              <a:gdLst/>
              <a:ahLst/>
              <a:cxnLst/>
              <a:rect l="l" t="t" r="r" b="b"/>
              <a:pathLst>
                <a:path w="3726" h="2962" extrusionOk="0">
                  <a:moveTo>
                    <a:pt x="2009" y="0"/>
                  </a:moveTo>
                  <a:cubicBezTo>
                    <a:pt x="2009" y="0"/>
                    <a:pt x="1098" y="684"/>
                    <a:pt x="849" y="993"/>
                  </a:cubicBezTo>
                  <a:cubicBezTo>
                    <a:pt x="601" y="1306"/>
                    <a:pt x="0" y="2299"/>
                    <a:pt x="0" y="2299"/>
                  </a:cubicBezTo>
                  <a:lnTo>
                    <a:pt x="601" y="2961"/>
                  </a:lnTo>
                  <a:cubicBezTo>
                    <a:pt x="601" y="2961"/>
                    <a:pt x="765" y="1864"/>
                    <a:pt x="1737" y="1513"/>
                  </a:cubicBezTo>
                  <a:cubicBezTo>
                    <a:pt x="2713" y="1160"/>
                    <a:pt x="3332" y="1160"/>
                    <a:pt x="3726" y="810"/>
                  </a:cubicBezTo>
                  <a:lnTo>
                    <a:pt x="3726" y="810"/>
                  </a:lnTo>
                  <a:cubicBezTo>
                    <a:pt x="3726" y="810"/>
                    <a:pt x="2339" y="932"/>
                    <a:pt x="1863" y="973"/>
                  </a:cubicBezTo>
                  <a:lnTo>
                    <a:pt x="1387" y="1014"/>
                  </a:lnTo>
                  <a:lnTo>
                    <a:pt x="2009" y="0"/>
                  </a:lnTo>
                  <a:close/>
                </a:path>
              </a:pathLst>
            </a:custGeom>
            <a:solidFill>
              <a:srgbClr val="FF8F57"/>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74"/>
            <p:cNvSpPr/>
            <p:nvPr/>
          </p:nvSpPr>
          <p:spPr>
            <a:xfrm>
              <a:off x="7670681" y="4251428"/>
              <a:ext cx="63547" cy="177036"/>
            </a:xfrm>
            <a:custGeom>
              <a:avLst/>
              <a:gdLst/>
              <a:ahLst/>
              <a:cxnLst/>
              <a:rect l="l" t="t" r="r" b="b"/>
              <a:pathLst>
                <a:path w="1803" h="5023" extrusionOk="0">
                  <a:moveTo>
                    <a:pt x="1" y="1"/>
                  </a:moveTo>
                  <a:cubicBezTo>
                    <a:pt x="1" y="1"/>
                    <a:pt x="1429" y="2972"/>
                    <a:pt x="1432" y="3679"/>
                  </a:cubicBezTo>
                  <a:cubicBezTo>
                    <a:pt x="1435" y="4386"/>
                    <a:pt x="1181" y="5022"/>
                    <a:pt x="1181" y="5022"/>
                  </a:cubicBezTo>
                  <a:lnTo>
                    <a:pt x="1432" y="4910"/>
                  </a:lnTo>
                  <a:cubicBezTo>
                    <a:pt x="1432" y="4910"/>
                    <a:pt x="1802" y="4213"/>
                    <a:pt x="1581" y="3486"/>
                  </a:cubicBezTo>
                  <a:cubicBezTo>
                    <a:pt x="1364" y="2755"/>
                    <a:pt x="266" y="317"/>
                    <a:pt x="1" y="1"/>
                  </a:cubicBezTo>
                  <a:close/>
                </a:path>
              </a:pathLst>
            </a:custGeom>
            <a:solidFill>
              <a:srgbClr val="134F5C"/>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74"/>
            <p:cNvSpPr/>
            <p:nvPr/>
          </p:nvSpPr>
          <p:spPr>
            <a:xfrm>
              <a:off x="7275980" y="4722678"/>
              <a:ext cx="238855" cy="143976"/>
            </a:xfrm>
            <a:custGeom>
              <a:avLst/>
              <a:gdLst/>
              <a:ahLst/>
              <a:cxnLst/>
              <a:rect l="l" t="t" r="r" b="b"/>
              <a:pathLst>
                <a:path w="6777" h="4085" extrusionOk="0">
                  <a:moveTo>
                    <a:pt x="1079" y="1"/>
                  </a:moveTo>
                  <a:cubicBezTo>
                    <a:pt x="1079" y="1"/>
                    <a:pt x="633" y="331"/>
                    <a:pt x="1" y="858"/>
                  </a:cubicBezTo>
                  <a:cubicBezTo>
                    <a:pt x="1867" y="2466"/>
                    <a:pt x="4298" y="3897"/>
                    <a:pt x="6776" y="4085"/>
                  </a:cubicBezTo>
                  <a:lnTo>
                    <a:pt x="6212" y="2830"/>
                  </a:lnTo>
                  <a:cubicBezTo>
                    <a:pt x="2972" y="1939"/>
                    <a:pt x="1079" y="1"/>
                    <a:pt x="1079" y="1"/>
                  </a:cubicBezTo>
                  <a:close/>
                </a:path>
              </a:pathLst>
            </a:custGeom>
            <a:solidFill>
              <a:srgbClr val="E23D3D"/>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74"/>
            <p:cNvSpPr/>
            <p:nvPr/>
          </p:nvSpPr>
          <p:spPr>
            <a:xfrm>
              <a:off x="7097186" y="4752882"/>
              <a:ext cx="544289" cy="393898"/>
            </a:xfrm>
            <a:custGeom>
              <a:avLst/>
              <a:gdLst/>
              <a:ahLst/>
              <a:cxnLst/>
              <a:rect l="l" t="t" r="r" b="b"/>
              <a:pathLst>
                <a:path w="15443" h="11176" extrusionOk="0">
                  <a:moveTo>
                    <a:pt x="5074" y="1"/>
                  </a:moveTo>
                  <a:cubicBezTo>
                    <a:pt x="3782" y="1072"/>
                    <a:pt x="1705" y="2955"/>
                    <a:pt x="1021" y="4502"/>
                  </a:cubicBezTo>
                  <a:cubicBezTo>
                    <a:pt x="1" y="6804"/>
                    <a:pt x="1419" y="11176"/>
                    <a:pt x="1419" y="11176"/>
                  </a:cubicBezTo>
                  <a:lnTo>
                    <a:pt x="15443" y="11176"/>
                  </a:lnTo>
                  <a:lnTo>
                    <a:pt x="11849" y="3228"/>
                  </a:lnTo>
                  <a:cubicBezTo>
                    <a:pt x="9371" y="3040"/>
                    <a:pt x="6940" y="1609"/>
                    <a:pt x="5074" y="1"/>
                  </a:cubicBezTo>
                  <a:close/>
                </a:path>
              </a:pathLst>
            </a:custGeom>
            <a:solidFill>
              <a:srgbClr val="FF5864"/>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74"/>
            <p:cNvSpPr/>
            <p:nvPr/>
          </p:nvSpPr>
          <p:spPr>
            <a:xfrm>
              <a:off x="7457488" y="4965686"/>
              <a:ext cx="16001" cy="181089"/>
            </a:xfrm>
            <a:custGeom>
              <a:avLst/>
              <a:gdLst/>
              <a:ahLst/>
              <a:cxnLst/>
              <a:rect l="l" t="t" r="r" b="b"/>
              <a:pathLst>
                <a:path w="454" h="5138" extrusionOk="0">
                  <a:moveTo>
                    <a:pt x="454" y="1"/>
                  </a:moveTo>
                  <a:lnTo>
                    <a:pt x="1" y="5138"/>
                  </a:lnTo>
                  <a:lnTo>
                    <a:pt x="225" y="5138"/>
                  </a:lnTo>
                  <a:lnTo>
                    <a:pt x="454" y="1"/>
                  </a:lnTo>
                  <a:close/>
                </a:path>
              </a:pathLst>
            </a:custGeom>
            <a:solidFill>
              <a:srgbClr val="E23D3D"/>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4"/>
            <p:cNvSpPr/>
            <p:nvPr/>
          </p:nvSpPr>
          <p:spPr>
            <a:xfrm>
              <a:off x="7688303" y="3441093"/>
              <a:ext cx="161916" cy="121736"/>
            </a:xfrm>
            <a:custGeom>
              <a:avLst/>
              <a:gdLst/>
              <a:ahLst/>
              <a:cxnLst/>
              <a:rect l="l" t="t" r="r" b="b"/>
              <a:pathLst>
                <a:path w="4594" h="3454" extrusionOk="0">
                  <a:moveTo>
                    <a:pt x="3073" y="0"/>
                  </a:moveTo>
                  <a:cubicBezTo>
                    <a:pt x="1986" y="0"/>
                    <a:pt x="2040" y="1441"/>
                    <a:pt x="2040" y="1441"/>
                  </a:cubicBezTo>
                  <a:cubicBezTo>
                    <a:pt x="2040" y="1441"/>
                    <a:pt x="1303" y="558"/>
                    <a:pt x="768" y="558"/>
                  </a:cubicBezTo>
                  <a:cubicBezTo>
                    <a:pt x="535" y="558"/>
                    <a:pt x="340" y="726"/>
                    <a:pt x="262" y="1207"/>
                  </a:cubicBezTo>
                  <a:cubicBezTo>
                    <a:pt x="0" y="2787"/>
                    <a:pt x="2730" y="3454"/>
                    <a:pt x="2730" y="3454"/>
                  </a:cubicBezTo>
                  <a:cubicBezTo>
                    <a:pt x="3243" y="3172"/>
                    <a:pt x="4594" y="217"/>
                    <a:pt x="3284" y="17"/>
                  </a:cubicBezTo>
                  <a:cubicBezTo>
                    <a:pt x="3209" y="6"/>
                    <a:pt x="3139" y="0"/>
                    <a:pt x="3073" y="0"/>
                  </a:cubicBezTo>
                  <a:close/>
                </a:path>
              </a:pathLst>
            </a:custGeom>
            <a:solidFill>
              <a:srgbClr val="FF5864"/>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4"/>
            <p:cNvSpPr/>
            <p:nvPr/>
          </p:nvSpPr>
          <p:spPr>
            <a:xfrm>
              <a:off x="7775426" y="4037002"/>
              <a:ext cx="72147" cy="49378"/>
            </a:xfrm>
            <a:custGeom>
              <a:avLst/>
              <a:gdLst/>
              <a:ahLst/>
              <a:cxnLst/>
              <a:rect l="l" t="t" r="r" b="b"/>
              <a:pathLst>
                <a:path w="2047" h="1401" extrusionOk="0">
                  <a:moveTo>
                    <a:pt x="658" y="1"/>
                  </a:moveTo>
                  <a:cubicBezTo>
                    <a:pt x="597" y="1"/>
                    <a:pt x="525" y="36"/>
                    <a:pt x="439" y="125"/>
                  </a:cubicBezTo>
                  <a:cubicBezTo>
                    <a:pt x="0" y="574"/>
                    <a:pt x="727" y="1400"/>
                    <a:pt x="727" y="1400"/>
                  </a:cubicBezTo>
                  <a:cubicBezTo>
                    <a:pt x="731" y="1400"/>
                    <a:pt x="736" y="1400"/>
                    <a:pt x="740" y="1400"/>
                  </a:cubicBezTo>
                  <a:cubicBezTo>
                    <a:pt x="994" y="1400"/>
                    <a:pt x="2047" y="771"/>
                    <a:pt x="1676" y="420"/>
                  </a:cubicBezTo>
                  <a:cubicBezTo>
                    <a:pt x="1582" y="331"/>
                    <a:pt x="1489" y="298"/>
                    <a:pt x="1404" y="298"/>
                  </a:cubicBezTo>
                  <a:cubicBezTo>
                    <a:pt x="1148" y="298"/>
                    <a:pt x="955" y="597"/>
                    <a:pt x="955" y="597"/>
                  </a:cubicBezTo>
                  <a:cubicBezTo>
                    <a:pt x="955" y="597"/>
                    <a:pt x="905" y="1"/>
                    <a:pt x="658" y="1"/>
                  </a:cubicBezTo>
                  <a:close/>
                </a:path>
              </a:pathLst>
            </a:custGeom>
            <a:solidFill>
              <a:srgbClr val="FF5864"/>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4"/>
            <p:cNvSpPr/>
            <p:nvPr/>
          </p:nvSpPr>
          <p:spPr>
            <a:xfrm>
              <a:off x="8148064" y="4258864"/>
              <a:ext cx="86597" cy="75918"/>
            </a:xfrm>
            <a:custGeom>
              <a:avLst/>
              <a:gdLst/>
              <a:ahLst/>
              <a:cxnLst/>
              <a:rect l="l" t="t" r="r" b="b"/>
              <a:pathLst>
                <a:path w="2457" h="2154" extrusionOk="0">
                  <a:moveTo>
                    <a:pt x="1713" y="0"/>
                  </a:moveTo>
                  <a:cubicBezTo>
                    <a:pt x="1694" y="0"/>
                    <a:pt x="1676" y="1"/>
                    <a:pt x="1656" y="4"/>
                  </a:cubicBezTo>
                  <a:cubicBezTo>
                    <a:pt x="840" y="99"/>
                    <a:pt x="1143" y="1061"/>
                    <a:pt x="1143" y="1061"/>
                  </a:cubicBezTo>
                  <a:cubicBezTo>
                    <a:pt x="1143" y="1061"/>
                    <a:pt x="665" y="729"/>
                    <a:pt x="337" y="729"/>
                  </a:cubicBezTo>
                  <a:cubicBezTo>
                    <a:pt x="143" y="729"/>
                    <a:pt x="1" y="845"/>
                    <a:pt x="41" y="1214"/>
                  </a:cubicBezTo>
                  <a:cubicBezTo>
                    <a:pt x="137" y="2112"/>
                    <a:pt x="1581" y="2153"/>
                    <a:pt x="1849" y="2153"/>
                  </a:cubicBezTo>
                  <a:cubicBezTo>
                    <a:pt x="1876" y="2153"/>
                    <a:pt x="1891" y="2153"/>
                    <a:pt x="1891" y="2153"/>
                  </a:cubicBezTo>
                  <a:cubicBezTo>
                    <a:pt x="2143" y="1903"/>
                    <a:pt x="2457" y="0"/>
                    <a:pt x="1713" y="0"/>
                  </a:cubicBezTo>
                  <a:close/>
                </a:path>
              </a:pathLst>
            </a:custGeom>
            <a:solidFill>
              <a:srgbClr val="FF5864"/>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4"/>
            <p:cNvSpPr/>
            <p:nvPr/>
          </p:nvSpPr>
          <p:spPr>
            <a:xfrm>
              <a:off x="8813440" y="3811263"/>
              <a:ext cx="127869" cy="116908"/>
            </a:xfrm>
            <a:custGeom>
              <a:avLst/>
              <a:gdLst/>
              <a:ahLst/>
              <a:cxnLst/>
              <a:rect l="l" t="t" r="r" b="b"/>
              <a:pathLst>
                <a:path w="3628" h="3317" extrusionOk="0">
                  <a:moveTo>
                    <a:pt x="1044" y="0"/>
                  </a:moveTo>
                  <a:cubicBezTo>
                    <a:pt x="971" y="0"/>
                    <a:pt x="890" y="24"/>
                    <a:pt x="800" y="77"/>
                  </a:cubicBezTo>
                  <a:cubicBezTo>
                    <a:pt x="0" y="553"/>
                    <a:pt x="800" y="3317"/>
                    <a:pt x="800" y="3317"/>
                  </a:cubicBezTo>
                  <a:cubicBezTo>
                    <a:pt x="1693" y="3164"/>
                    <a:pt x="3628" y="1488"/>
                    <a:pt x="2873" y="1019"/>
                  </a:cubicBezTo>
                  <a:cubicBezTo>
                    <a:pt x="2720" y="923"/>
                    <a:pt x="2580" y="885"/>
                    <a:pt x="2455" y="885"/>
                  </a:cubicBezTo>
                  <a:cubicBezTo>
                    <a:pt x="1963" y="885"/>
                    <a:pt x="1693" y="1474"/>
                    <a:pt x="1693" y="1474"/>
                  </a:cubicBezTo>
                  <a:cubicBezTo>
                    <a:pt x="1693" y="1474"/>
                    <a:pt x="1621" y="0"/>
                    <a:pt x="1044" y="0"/>
                  </a:cubicBezTo>
                  <a:close/>
                </a:path>
              </a:pathLst>
            </a:custGeom>
            <a:solidFill>
              <a:srgbClr val="FF5864"/>
            </a:solidFill>
            <a:ln>
              <a:noFill/>
            </a:ln>
            <a:effectLst>
              <a:outerShdw blurRad="314325" dist="857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75"/>
          <p:cNvSpPr txBox="1">
            <a:spLocks noGrp="1"/>
          </p:cNvSpPr>
          <p:nvPr>
            <p:ph type="title"/>
          </p:nvPr>
        </p:nvSpPr>
        <p:spPr>
          <a:xfrm>
            <a:off x="720000" y="348975"/>
            <a:ext cx="505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FINAL advice goes here:</a:t>
            </a:r>
            <a:endParaRPr/>
          </a:p>
        </p:txBody>
      </p:sp>
      <p:sp>
        <p:nvSpPr>
          <p:cNvPr id="2663" name="Google Shape;2663;p75"/>
          <p:cNvSpPr txBox="1">
            <a:spLocks noGrp="1"/>
          </p:cNvSpPr>
          <p:nvPr>
            <p:ph type="body" idx="1"/>
          </p:nvPr>
        </p:nvSpPr>
        <p:spPr>
          <a:xfrm>
            <a:off x="720000" y="1099500"/>
            <a:ext cx="8243100" cy="38274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p:txBody>
      </p:sp>
      <p:sp>
        <p:nvSpPr>
          <p:cNvPr id="2664" name="Google Shape;2664;p75"/>
          <p:cNvSpPr/>
          <p:nvPr/>
        </p:nvSpPr>
        <p:spPr>
          <a:xfrm rot="1480384">
            <a:off x="7079495" y="97011"/>
            <a:ext cx="1893685" cy="1622931"/>
          </a:xfrm>
          <a:prstGeom prst="hear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5"/>
          <p:cNvSpPr/>
          <p:nvPr/>
        </p:nvSpPr>
        <p:spPr>
          <a:xfrm rot="1595663">
            <a:off x="7433824" y="524054"/>
            <a:ext cx="1048090" cy="956590"/>
          </a:xfrm>
          <a:prstGeom prst="heart">
            <a:avLst/>
          </a:pr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2669"/>
        <p:cNvGrpSpPr/>
        <p:nvPr/>
      </p:nvGrpSpPr>
      <p:grpSpPr>
        <a:xfrm>
          <a:off x="0" y="0"/>
          <a:ext cx="0" cy="0"/>
          <a:chOff x="0" y="0"/>
          <a:chExt cx="0" cy="0"/>
        </a:xfrm>
      </p:grpSpPr>
      <p:sp>
        <p:nvSpPr>
          <p:cNvPr id="2670" name="Google Shape;2670;p76"/>
          <p:cNvSpPr txBox="1">
            <a:spLocks noGrp="1"/>
          </p:cNvSpPr>
          <p:nvPr>
            <p:ph type="ctrTitle"/>
          </p:nvPr>
        </p:nvSpPr>
        <p:spPr>
          <a:xfrm>
            <a:off x="0" y="58750"/>
            <a:ext cx="3498300" cy="118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REVIEW!</a:t>
            </a:r>
            <a:endParaRPr b="1"/>
          </a:p>
        </p:txBody>
      </p:sp>
      <p:sp>
        <p:nvSpPr>
          <p:cNvPr id="2671" name="Google Shape;2671;p76"/>
          <p:cNvSpPr/>
          <p:nvPr/>
        </p:nvSpPr>
        <p:spPr>
          <a:xfrm>
            <a:off x="5793950" y="3451175"/>
            <a:ext cx="165000" cy="165000"/>
          </a:xfrm>
          <a:prstGeom prst="chord">
            <a:avLst>
              <a:gd name="adj1" fmla="val 2700000"/>
              <a:gd name="adj2" fmla="val 16200000"/>
            </a:avLst>
          </a:prstGeom>
          <a:solidFill>
            <a:srgbClr val="D4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2" name="Google Shape;2672;p76"/>
          <p:cNvGrpSpPr/>
          <p:nvPr/>
        </p:nvGrpSpPr>
        <p:grpSpPr>
          <a:xfrm>
            <a:off x="3834780" y="58746"/>
            <a:ext cx="1959170" cy="463433"/>
            <a:chOff x="4043480" y="539996"/>
            <a:chExt cx="1959170" cy="463433"/>
          </a:xfrm>
        </p:grpSpPr>
        <p:grpSp>
          <p:nvGrpSpPr>
            <p:cNvPr id="2673" name="Google Shape;2673;p76"/>
            <p:cNvGrpSpPr/>
            <p:nvPr/>
          </p:nvGrpSpPr>
          <p:grpSpPr>
            <a:xfrm>
              <a:off x="4043480" y="539996"/>
              <a:ext cx="721658" cy="463433"/>
              <a:chOff x="2207300" y="905800"/>
              <a:chExt cx="864675" cy="555275"/>
            </a:xfrm>
          </p:grpSpPr>
          <p:sp>
            <p:nvSpPr>
              <p:cNvPr id="2674" name="Google Shape;2674;p76"/>
              <p:cNvSpPr/>
              <p:nvPr/>
            </p:nvSpPr>
            <p:spPr>
              <a:xfrm>
                <a:off x="2261625" y="971000"/>
                <a:ext cx="621750" cy="490075"/>
              </a:xfrm>
              <a:custGeom>
                <a:avLst/>
                <a:gdLst/>
                <a:ahLst/>
                <a:cxnLst/>
                <a:rect l="l" t="t" r="r" b="b"/>
                <a:pathLst>
                  <a:path w="24870" h="19603" extrusionOk="0">
                    <a:moveTo>
                      <a:pt x="6631" y="1"/>
                    </a:moveTo>
                    <a:cubicBezTo>
                      <a:pt x="6409" y="1"/>
                      <a:pt x="6179" y="14"/>
                      <a:pt x="5943" y="43"/>
                    </a:cubicBezTo>
                    <a:cubicBezTo>
                      <a:pt x="1033" y="634"/>
                      <a:pt x="0" y="11421"/>
                      <a:pt x="6653" y="17038"/>
                    </a:cubicBezTo>
                    <a:cubicBezTo>
                      <a:pt x="8828" y="18875"/>
                      <a:pt x="11098" y="19603"/>
                      <a:pt x="13240" y="19603"/>
                    </a:cubicBezTo>
                    <a:cubicBezTo>
                      <a:pt x="17653" y="19603"/>
                      <a:pt x="21519" y="16513"/>
                      <a:pt x="22867" y="13659"/>
                    </a:cubicBezTo>
                    <a:cubicBezTo>
                      <a:pt x="24869" y="9419"/>
                      <a:pt x="24546" y="1767"/>
                      <a:pt x="24546" y="1766"/>
                    </a:cubicBezTo>
                    <a:lnTo>
                      <a:pt x="24546" y="1766"/>
                    </a:lnTo>
                    <a:cubicBezTo>
                      <a:pt x="24546" y="1766"/>
                      <a:pt x="20970" y="7278"/>
                      <a:pt x="16788" y="7278"/>
                    </a:cubicBezTo>
                    <a:cubicBezTo>
                      <a:pt x="15463" y="7278"/>
                      <a:pt x="14077" y="6725"/>
                      <a:pt x="12725" y="5268"/>
                    </a:cubicBezTo>
                    <a:cubicBezTo>
                      <a:pt x="12725" y="5268"/>
                      <a:pt x="11028" y="1"/>
                      <a:pt x="6631" y="1"/>
                    </a:cubicBezTo>
                    <a:close/>
                  </a:path>
                </a:pathLst>
              </a:custGeom>
              <a:solidFill>
                <a:srgbClr val="199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6"/>
              <p:cNvSpPr/>
              <p:nvPr/>
            </p:nvSpPr>
            <p:spPr>
              <a:xfrm>
                <a:off x="2565750" y="942550"/>
                <a:ext cx="264925" cy="340875"/>
              </a:xfrm>
              <a:custGeom>
                <a:avLst/>
                <a:gdLst/>
                <a:ahLst/>
                <a:cxnLst/>
                <a:rect l="l" t="t" r="r" b="b"/>
                <a:pathLst>
                  <a:path w="10597" h="13635" extrusionOk="0">
                    <a:moveTo>
                      <a:pt x="9876" y="0"/>
                    </a:moveTo>
                    <a:cubicBezTo>
                      <a:pt x="9106" y="0"/>
                      <a:pt x="2854" y="4476"/>
                      <a:pt x="1498" y="5722"/>
                    </a:cubicBezTo>
                    <a:cubicBezTo>
                      <a:pt x="136" y="6977"/>
                      <a:pt x="193" y="8228"/>
                      <a:pt x="193" y="8228"/>
                    </a:cubicBezTo>
                    <a:cubicBezTo>
                      <a:pt x="1" y="10353"/>
                      <a:pt x="1275" y="13634"/>
                      <a:pt x="4145" y="13634"/>
                    </a:cubicBezTo>
                    <a:cubicBezTo>
                      <a:pt x="4328" y="13634"/>
                      <a:pt x="4518" y="13621"/>
                      <a:pt x="4715" y="13593"/>
                    </a:cubicBezTo>
                    <a:cubicBezTo>
                      <a:pt x="7982" y="13124"/>
                      <a:pt x="8961" y="10571"/>
                      <a:pt x="8961" y="10571"/>
                    </a:cubicBezTo>
                    <a:lnTo>
                      <a:pt x="8961" y="10571"/>
                    </a:lnTo>
                    <a:cubicBezTo>
                      <a:pt x="8961" y="10571"/>
                      <a:pt x="8689" y="10571"/>
                      <a:pt x="7655" y="10941"/>
                    </a:cubicBezTo>
                    <a:cubicBezTo>
                      <a:pt x="7060" y="11152"/>
                      <a:pt x="6520" y="11197"/>
                      <a:pt x="6168" y="11197"/>
                    </a:cubicBezTo>
                    <a:cubicBezTo>
                      <a:pt x="5906" y="11197"/>
                      <a:pt x="5749" y="11172"/>
                      <a:pt x="5749" y="11172"/>
                    </a:cubicBezTo>
                    <a:cubicBezTo>
                      <a:pt x="10161" y="10353"/>
                      <a:pt x="10249" y="5485"/>
                      <a:pt x="9617" y="5039"/>
                    </a:cubicBezTo>
                    <a:cubicBezTo>
                      <a:pt x="9174" y="4727"/>
                      <a:pt x="7909" y="4681"/>
                      <a:pt x="7189" y="4681"/>
                    </a:cubicBezTo>
                    <a:cubicBezTo>
                      <a:pt x="6881" y="4681"/>
                      <a:pt x="6673" y="4689"/>
                      <a:pt x="6673" y="4689"/>
                    </a:cubicBezTo>
                    <a:lnTo>
                      <a:pt x="8145" y="4111"/>
                    </a:lnTo>
                    <a:cubicBezTo>
                      <a:pt x="9617" y="3533"/>
                      <a:pt x="10596" y="55"/>
                      <a:pt x="9889" y="1"/>
                    </a:cubicBezTo>
                    <a:cubicBezTo>
                      <a:pt x="9885" y="0"/>
                      <a:pt x="9881" y="0"/>
                      <a:pt x="9876" y="0"/>
                    </a:cubicBezTo>
                    <a:close/>
                  </a:path>
                </a:pathLst>
              </a:custGeom>
              <a:solidFill>
                <a:srgbClr val="EF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6"/>
              <p:cNvSpPr/>
              <p:nvPr/>
            </p:nvSpPr>
            <p:spPr>
              <a:xfrm>
                <a:off x="2397425" y="1032350"/>
                <a:ext cx="37850" cy="29575"/>
              </a:xfrm>
              <a:custGeom>
                <a:avLst/>
                <a:gdLst/>
                <a:ahLst/>
                <a:cxnLst/>
                <a:rect l="l" t="t" r="r" b="b"/>
                <a:pathLst>
                  <a:path w="1514" h="1183" extrusionOk="0">
                    <a:moveTo>
                      <a:pt x="844" y="0"/>
                    </a:moveTo>
                    <a:cubicBezTo>
                      <a:pt x="826" y="0"/>
                      <a:pt x="808" y="1"/>
                      <a:pt x="790" y="2"/>
                    </a:cubicBezTo>
                    <a:cubicBezTo>
                      <a:pt x="167" y="43"/>
                      <a:pt x="1" y="1019"/>
                      <a:pt x="602" y="1162"/>
                    </a:cubicBezTo>
                    <a:cubicBezTo>
                      <a:pt x="660" y="1176"/>
                      <a:pt x="716" y="1182"/>
                      <a:pt x="768" y="1182"/>
                    </a:cubicBezTo>
                    <a:cubicBezTo>
                      <a:pt x="1261" y="1182"/>
                      <a:pt x="1513" y="624"/>
                      <a:pt x="1513" y="624"/>
                    </a:cubicBezTo>
                    <a:cubicBezTo>
                      <a:pt x="1513" y="624"/>
                      <a:pt x="1414" y="0"/>
                      <a:pt x="844" y="0"/>
                    </a:cubicBezTo>
                    <a:close/>
                  </a:path>
                </a:pathLst>
              </a:custGeom>
              <a:solidFill>
                <a:srgbClr val="69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6"/>
              <p:cNvSpPr/>
              <p:nvPr/>
            </p:nvSpPr>
            <p:spPr>
              <a:xfrm>
                <a:off x="2355525" y="1023125"/>
                <a:ext cx="38875" cy="27375"/>
              </a:xfrm>
              <a:custGeom>
                <a:avLst/>
                <a:gdLst/>
                <a:ahLst/>
                <a:cxnLst/>
                <a:rect l="l" t="t" r="r" b="b"/>
                <a:pathLst>
                  <a:path w="1555" h="1095" extrusionOk="0">
                    <a:moveTo>
                      <a:pt x="1034" y="1"/>
                    </a:moveTo>
                    <a:cubicBezTo>
                      <a:pt x="517" y="1"/>
                      <a:pt x="1" y="514"/>
                      <a:pt x="476" y="963"/>
                    </a:cubicBezTo>
                    <a:cubicBezTo>
                      <a:pt x="577" y="1057"/>
                      <a:pt x="678" y="1094"/>
                      <a:pt x="774" y="1094"/>
                    </a:cubicBezTo>
                    <a:cubicBezTo>
                      <a:pt x="1132" y="1094"/>
                      <a:pt x="1429" y="579"/>
                      <a:pt x="1429" y="579"/>
                    </a:cubicBezTo>
                    <a:cubicBezTo>
                      <a:pt x="1429" y="579"/>
                      <a:pt x="1554" y="1"/>
                      <a:pt x="1034" y="1"/>
                    </a:cubicBezTo>
                    <a:close/>
                  </a:path>
                </a:pathLst>
              </a:custGeom>
              <a:solidFill>
                <a:srgbClr val="69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6"/>
              <p:cNvSpPr/>
              <p:nvPr/>
            </p:nvSpPr>
            <p:spPr>
              <a:xfrm>
                <a:off x="2207300" y="1061900"/>
                <a:ext cx="171275" cy="62550"/>
              </a:xfrm>
              <a:custGeom>
                <a:avLst/>
                <a:gdLst/>
                <a:ahLst/>
                <a:cxnLst/>
                <a:rect l="l" t="t" r="r" b="b"/>
                <a:pathLst>
                  <a:path w="6851" h="2502" extrusionOk="0">
                    <a:moveTo>
                      <a:pt x="6371" y="0"/>
                    </a:moveTo>
                    <a:lnTo>
                      <a:pt x="0" y="136"/>
                    </a:lnTo>
                    <a:lnTo>
                      <a:pt x="6219" y="2502"/>
                    </a:lnTo>
                    <a:cubicBezTo>
                      <a:pt x="6219" y="2502"/>
                      <a:pt x="6738" y="1958"/>
                      <a:pt x="6793" y="1078"/>
                    </a:cubicBezTo>
                    <a:cubicBezTo>
                      <a:pt x="6851" y="197"/>
                      <a:pt x="6371" y="0"/>
                      <a:pt x="6371" y="0"/>
                    </a:cubicBezTo>
                    <a:close/>
                  </a:path>
                </a:pathLst>
              </a:custGeom>
              <a:solidFill>
                <a:srgbClr val="FDD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6"/>
              <p:cNvSpPr/>
              <p:nvPr/>
            </p:nvSpPr>
            <p:spPr>
              <a:xfrm>
                <a:off x="2398450" y="905800"/>
                <a:ext cx="303300" cy="65250"/>
              </a:xfrm>
              <a:custGeom>
                <a:avLst/>
                <a:gdLst/>
                <a:ahLst/>
                <a:cxnLst/>
                <a:rect l="l" t="t" r="r" b="b"/>
                <a:pathLst>
                  <a:path w="12132" h="2610" extrusionOk="0">
                    <a:moveTo>
                      <a:pt x="7665" y="0"/>
                    </a:moveTo>
                    <a:cubicBezTo>
                      <a:pt x="7209" y="0"/>
                      <a:pt x="6717" y="18"/>
                      <a:pt x="6188" y="60"/>
                    </a:cubicBezTo>
                    <a:cubicBezTo>
                      <a:pt x="2122" y="379"/>
                      <a:pt x="1" y="2610"/>
                      <a:pt x="1" y="2610"/>
                    </a:cubicBezTo>
                    <a:cubicBezTo>
                      <a:pt x="781" y="2162"/>
                      <a:pt x="4037" y="1645"/>
                      <a:pt x="6891" y="1645"/>
                    </a:cubicBezTo>
                    <a:cubicBezTo>
                      <a:pt x="7071" y="1645"/>
                      <a:pt x="7250" y="1647"/>
                      <a:pt x="7426" y="1651"/>
                    </a:cubicBezTo>
                    <a:cubicBezTo>
                      <a:pt x="7567" y="1655"/>
                      <a:pt x="7706" y="1656"/>
                      <a:pt x="7842" y="1656"/>
                    </a:cubicBezTo>
                    <a:cubicBezTo>
                      <a:pt x="10559" y="1656"/>
                      <a:pt x="12131" y="1010"/>
                      <a:pt x="12131" y="909"/>
                    </a:cubicBezTo>
                    <a:cubicBezTo>
                      <a:pt x="12131" y="815"/>
                      <a:pt x="10711" y="0"/>
                      <a:pt x="7665" y="0"/>
                    </a:cubicBezTo>
                    <a:close/>
                  </a:path>
                </a:pathLst>
              </a:custGeom>
              <a:solidFill>
                <a:srgbClr val="EF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6"/>
              <p:cNvSpPr/>
              <p:nvPr/>
            </p:nvSpPr>
            <p:spPr>
              <a:xfrm>
                <a:off x="2459050" y="955625"/>
                <a:ext cx="176400" cy="41100"/>
              </a:xfrm>
              <a:custGeom>
                <a:avLst/>
                <a:gdLst/>
                <a:ahLst/>
                <a:cxnLst/>
                <a:rect l="l" t="t" r="r" b="b"/>
                <a:pathLst>
                  <a:path w="7056" h="1644" extrusionOk="0">
                    <a:moveTo>
                      <a:pt x="1" y="1"/>
                    </a:moveTo>
                    <a:cubicBezTo>
                      <a:pt x="1" y="1"/>
                      <a:pt x="2493" y="1568"/>
                      <a:pt x="3941" y="1637"/>
                    </a:cubicBezTo>
                    <a:cubicBezTo>
                      <a:pt x="4038" y="1642"/>
                      <a:pt x="4137" y="1644"/>
                      <a:pt x="4236" y="1644"/>
                    </a:cubicBezTo>
                    <a:cubicBezTo>
                      <a:pt x="5608" y="1644"/>
                      <a:pt x="7055" y="1215"/>
                      <a:pt x="7055" y="1215"/>
                    </a:cubicBezTo>
                    <a:cubicBezTo>
                      <a:pt x="7055" y="1215"/>
                      <a:pt x="5570" y="967"/>
                      <a:pt x="3978" y="617"/>
                    </a:cubicBezTo>
                    <a:cubicBezTo>
                      <a:pt x="2387" y="266"/>
                      <a:pt x="1" y="1"/>
                      <a:pt x="1" y="1"/>
                    </a:cubicBezTo>
                    <a:close/>
                  </a:path>
                </a:pathLst>
              </a:custGeom>
              <a:solidFill>
                <a:srgbClr val="EF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6"/>
              <p:cNvSpPr/>
              <p:nvPr/>
            </p:nvSpPr>
            <p:spPr>
              <a:xfrm>
                <a:off x="2871550" y="921050"/>
                <a:ext cx="200425" cy="135500"/>
              </a:xfrm>
              <a:custGeom>
                <a:avLst/>
                <a:gdLst/>
                <a:ahLst/>
                <a:cxnLst/>
                <a:rect l="l" t="t" r="r" b="b"/>
                <a:pathLst>
                  <a:path w="8017" h="5420" extrusionOk="0">
                    <a:moveTo>
                      <a:pt x="3789" y="1"/>
                    </a:moveTo>
                    <a:cubicBezTo>
                      <a:pt x="3733" y="1"/>
                      <a:pt x="3658" y="12"/>
                      <a:pt x="3563" y="38"/>
                    </a:cubicBezTo>
                    <a:cubicBezTo>
                      <a:pt x="2152" y="409"/>
                      <a:pt x="0" y="3985"/>
                      <a:pt x="0" y="3985"/>
                    </a:cubicBezTo>
                    <a:lnTo>
                      <a:pt x="6643" y="5420"/>
                    </a:lnTo>
                    <a:cubicBezTo>
                      <a:pt x="6643" y="5420"/>
                      <a:pt x="7051" y="4604"/>
                      <a:pt x="5789" y="3601"/>
                    </a:cubicBezTo>
                    <a:cubicBezTo>
                      <a:pt x="5213" y="3142"/>
                      <a:pt x="4248" y="3018"/>
                      <a:pt x="3370" y="3018"/>
                    </a:cubicBezTo>
                    <a:cubicBezTo>
                      <a:pt x="2329" y="3018"/>
                      <a:pt x="1411" y="3193"/>
                      <a:pt x="1411" y="3193"/>
                    </a:cubicBezTo>
                    <a:cubicBezTo>
                      <a:pt x="1411" y="3193"/>
                      <a:pt x="3746" y="2560"/>
                      <a:pt x="5345" y="2207"/>
                    </a:cubicBezTo>
                    <a:cubicBezTo>
                      <a:pt x="6939" y="1853"/>
                      <a:pt x="7979" y="1153"/>
                      <a:pt x="7979" y="1153"/>
                    </a:cubicBezTo>
                    <a:cubicBezTo>
                      <a:pt x="7979" y="1153"/>
                      <a:pt x="8017" y="853"/>
                      <a:pt x="6344" y="694"/>
                    </a:cubicBezTo>
                    <a:cubicBezTo>
                      <a:pt x="6268" y="687"/>
                      <a:pt x="6189" y="684"/>
                      <a:pt x="6108" y="684"/>
                    </a:cubicBezTo>
                    <a:cubicBezTo>
                      <a:pt x="4417" y="684"/>
                      <a:pt x="1781" y="2207"/>
                      <a:pt x="1781" y="2207"/>
                    </a:cubicBezTo>
                    <a:cubicBezTo>
                      <a:pt x="1781" y="2207"/>
                      <a:pt x="4554" y="1"/>
                      <a:pt x="3789" y="1"/>
                    </a:cubicBezTo>
                    <a:close/>
                  </a:path>
                </a:pathLst>
              </a:custGeom>
              <a:solidFill>
                <a:srgbClr val="EF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6"/>
              <p:cNvSpPr/>
              <p:nvPr/>
            </p:nvSpPr>
            <p:spPr>
              <a:xfrm>
                <a:off x="2730675" y="1365925"/>
                <a:ext cx="161875" cy="61375"/>
              </a:xfrm>
              <a:custGeom>
                <a:avLst/>
                <a:gdLst/>
                <a:ahLst/>
                <a:cxnLst/>
                <a:rect l="l" t="t" r="r" b="b"/>
                <a:pathLst>
                  <a:path w="6475" h="2455" extrusionOk="0">
                    <a:moveTo>
                      <a:pt x="484" y="0"/>
                    </a:moveTo>
                    <a:lnTo>
                      <a:pt x="484" y="0"/>
                    </a:lnTo>
                    <a:cubicBezTo>
                      <a:pt x="1" y="259"/>
                      <a:pt x="409" y="1452"/>
                      <a:pt x="1711" y="1822"/>
                    </a:cubicBezTo>
                    <a:cubicBezTo>
                      <a:pt x="2212" y="1966"/>
                      <a:pt x="2909" y="2011"/>
                      <a:pt x="3576" y="2011"/>
                    </a:cubicBezTo>
                    <a:cubicBezTo>
                      <a:pt x="4643" y="2011"/>
                      <a:pt x="5635" y="1897"/>
                      <a:pt x="5635" y="1897"/>
                    </a:cubicBezTo>
                    <a:lnTo>
                      <a:pt x="5635" y="2455"/>
                    </a:lnTo>
                    <a:lnTo>
                      <a:pt x="6475" y="1040"/>
                    </a:lnTo>
                    <a:lnTo>
                      <a:pt x="6475" y="1040"/>
                    </a:lnTo>
                    <a:cubicBezTo>
                      <a:pt x="6475" y="1041"/>
                      <a:pt x="5925" y="1511"/>
                      <a:pt x="4472" y="1511"/>
                    </a:cubicBezTo>
                    <a:cubicBezTo>
                      <a:pt x="4191" y="1511"/>
                      <a:pt x="3877" y="1494"/>
                      <a:pt x="3527" y="1452"/>
                    </a:cubicBezTo>
                    <a:cubicBezTo>
                      <a:pt x="1361" y="1190"/>
                      <a:pt x="484" y="0"/>
                      <a:pt x="484" y="0"/>
                    </a:cubicBezTo>
                    <a:close/>
                  </a:path>
                </a:pathLst>
              </a:custGeom>
              <a:solidFill>
                <a:srgbClr val="69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6"/>
              <p:cNvSpPr/>
              <p:nvPr/>
            </p:nvSpPr>
            <p:spPr>
              <a:xfrm>
                <a:off x="2717975" y="1405025"/>
                <a:ext cx="101975" cy="39950"/>
              </a:xfrm>
              <a:custGeom>
                <a:avLst/>
                <a:gdLst/>
                <a:ahLst/>
                <a:cxnLst/>
                <a:rect l="l" t="t" r="r" b="b"/>
                <a:pathLst>
                  <a:path w="4079" h="1598" extrusionOk="0">
                    <a:moveTo>
                      <a:pt x="23" y="0"/>
                    </a:moveTo>
                    <a:cubicBezTo>
                      <a:pt x="1" y="1139"/>
                      <a:pt x="1158" y="1366"/>
                      <a:pt x="2088" y="1366"/>
                    </a:cubicBezTo>
                    <a:cubicBezTo>
                      <a:pt x="2708" y="1366"/>
                      <a:pt x="3226" y="1265"/>
                      <a:pt x="3226" y="1265"/>
                    </a:cubicBezTo>
                    <a:lnTo>
                      <a:pt x="3226" y="1265"/>
                    </a:lnTo>
                    <a:lnTo>
                      <a:pt x="3189" y="1598"/>
                    </a:lnTo>
                    <a:lnTo>
                      <a:pt x="4079" y="928"/>
                    </a:lnTo>
                    <a:lnTo>
                      <a:pt x="2519" y="891"/>
                    </a:lnTo>
                    <a:cubicBezTo>
                      <a:pt x="955" y="853"/>
                      <a:pt x="24" y="0"/>
                      <a:pt x="23" y="0"/>
                    </a:cubicBezTo>
                    <a:close/>
                  </a:path>
                </a:pathLst>
              </a:custGeom>
              <a:solidFill>
                <a:srgbClr val="69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6"/>
              <p:cNvSpPr/>
              <p:nvPr/>
            </p:nvSpPr>
            <p:spPr>
              <a:xfrm>
                <a:off x="2403900" y="1023050"/>
                <a:ext cx="46250" cy="30525"/>
              </a:xfrm>
              <a:custGeom>
                <a:avLst/>
                <a:gdLst/>
                <a:ahLst/>
                <a:cxnLst/>
                <a:rect l="l" t="t" r="r" b="b"/>
                <a:pathLst>
                  <a:path w="1850" h="1221" extrusionOk="0">
                    <a:moveTo>
                      <a:pt x="802" y="1"/>
                    </a:moveTo>
                    <a:cubicBezTo>
                      <a:pt x="782" y="1"/>
                      <a:pt x="755" y="1"/>
                      <a:pt x="731" y="4"/>
                    </a:cubicBezTo>
                    <a:cubicBezTo>
                      <a:pt x="0" y="58"/>
                      <a:pt x="7" y="762"/>
                      <a:pt x="10" y="796"/>
                    </a:cubicBezTo>
                    <a:cubicBezTo>
                      <a:pt x="85" y="578"/>
                      <a:pt x="266" y="391"/>
                      <a:pt x="531" y="374"/>
                    </a:cubicBezTo>
                    <a:lnTo>
                      <a:pt x="585" y="374"/>
                    </a:lnTo>
                    <a:cubicBezTo>
                      <a:pt x="1156" y="374"/>
                      <a:pt x="1254" y="996"/>
                      <a:pt x="1254" y="996"/>
                    </a:cubicBezTo>
                    <a:cubicBezTo>
                      <a:pt x="1254" y="996"/>
                      <a:pt x="1207" y="1102"/>
                      <a:pt x="1112" y="1220"/>
                    </a:cubicBezTo>
                    <a:cubicBezTo>
                      <a:pt x="1210" y="1190"/>
                      <a:pt x="1306" y="1149"/>
                      <a:pt x="1380" y="1095"/>
                    </a:cubicBezTo>
                    <a:cubicBezTo>
                      <a:pt x="1849" y="779"/>
                      <a:pt x="1506" y="1"/>
                      <a:pt x="802" y="1"/>
                    </a:cubicBezTo>
                    <a:close/>
                  </a:path>
                </a:pathLst>
              </a:custGeom>
              <a:solidFill>
                <a:srgbClr val="177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6"/>
              <p:cNvSpPr/>
              <p:nvPr/>
            </p:nvSpPr>
            <p:spPr>
              <a:xfrm>
                <a:off x="2401600" y="1032400"/>
                <a:ext cx="33675" cy="22700"/>
              </a:xfrm>
              <a:custGeom>
                <a:avLst/>
                <a:gdLst/>
                <a:ahLst/>
                <a:cxnLst/>
                <a:rect l="l" t="t" r="r" b="b"/>
                <a:pathLst>
                  <a:path w="1347" h="908" extrusionOk="0">
                    <a:moveTo>
                      <a:pt x="623" y="0"/>
                    </a:moveTo>
                    <a:cubicBezTo>
                      <a:pt x="358" y="17"/>
                      <a:pt x="177" y="204"/>
                      <a:pt x="102" y="422"/>
                    </a:cubicBezTo>
                    <a:cubicBezTo>
                      <a:pt x="0" y="741"/>
                      <a:pt x="367" y="908"/>
                      <a:pt x="779" y="908"/>
                    </a:cubicBezTo>
                    <a:cubicBezTo>
                      <a:pt x="921" y="908"/>
                      <a:pt x="1067" y="887"/>
                      <a:pt x="1204" y="846"/>
                    </a:cubicBezTo>
                    <a:cubicBezTo>
                      <a:pt x="1299" y="728"/>
                      <a:pt x="1346" y="622"/>
                      <a:pt x="1346" y="622"/>
                    </a:cubicBezTo>
                    <a:cubicBezTo>
                      <a:pt x="1346" y="622"/>
                      <a:pt x="1248" y="0"/>
                      <a:pt x="677" y="0"/>
                    </a:cubicBez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6"/>
              <p:cNvSpPr/>
              <p:nvPr/>
            </p:nvSpPr>
            <p:spPr>
              <a:xfrm>
                <a:off x="2359175" y="1014025"/>
                <a:ext cx="46675" cy="25025"/>
              </a:xfrm>
              <a:custGeom>
                <a:avLst/>
                <a:gdLst/>
                <a:ahLst/>
                <a:cxnLst/>
                <a:rect l="l" t="t" r="r" b="b"/>
                <a:pathLst>
                  <a:path w="1867" h="1001" extrusionOk="0">
                    <a:moveTo>
                      <a:pt x="1044" y="1"/>
                    </a:moveTo>
                    <a:cubicBezTo>
                      <a:pt x="565" y="1"/>
                      <a:pt x="1" y="406"/>
                      <a:pt x="202" y="735"/>
                    </a:cubicBezTo>
                    <a:cubicBezTo>
                      <a:pt x="321" y="517"/>
                      <a:pt x="606" y="365"/>
                      <a:pt x="888" y="365"/>
                    </a:cubicBezTo>
                    <a:cubicBezTo>
                      <a:pt x="1408" y="365"/>
                      <a:pt x="1283" y="943"/>
                      <a:pt x="1283" y="943"/>
                    </a:cubicBezTo>
                    <a:cubicBezTo>
                      <a:pt x="1283" y="943"/>
                      <a:pt x="1269" y="966"/>
                      <a:pt x="1245" y="1000"/>
                    </a:cubicBezTo>
                    <a:cubicBezTo>
                      <a:pt x="1259" y="990"/>
                      <a:pt x="1867" y="426"/>
                      <a:pt x="1402" y="103"/>
                    </a:cubicBezTo>
                    <a:cubicBezTo>
                      <a:pt x="1300" y="31"/>
                      <a:pt x="1173" y="1"/>
                      <a:pt x="1044" y="1"/>
                    </a:cubicBezTo>
                    <a:close/>
                  </a:path>
                </a:pathLst>
              </a:custGeom>
              <a:solidFill>
                <a:srgbClr val="177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6"/>
              <p:cNvSpPr/>
              <p:nvPr/>
            </p:nvSpPr>
            <p:spPr>
              <a:xfrm>
                <a:off x="2364200" y="1023125"/>
                <a:ext cx="30200" cy="16600"/>
              </a:xfrm>
              <a:custGeom>
                <a:avLst/>
                <a:gdLst/>
                <a:ahLst/>
                <a:cxnLst/>
                <a:rect l="l" t="t" r="r" b="b"/>
                <a:pathLst>
                  <a:path w="1208" h="664" extrusionOk="0">
                    <a:moveTo>
                      <a:pt x="687" y="1"/>
                    </a:moveTo>
                    <a:cubicBezTo>
                      <a:pt x="405" y="1"/>
                      <a:pt x="120" y="153"/>
                      <a:pt x="1" y="371"/>
                    </a:cubicBezTo>
                    <a:cubicBezTo>
                      <a:pt x="150" y="613"/>
                      <a:pt x="479" y="663"/>
                      <a:pt x="728" y="663"/>
                    </a:cubicBezTo>
                    <a:cubicBezTo>
                      <a:pt x="908" y="663"/>
                      <a:pt x="1044" y="636"/>
                      <a:pt x="1044" y="636"/>
                    </a:cubicBezTo>
                    <a:cubicBezTo>
                      <a:pt x="1068" y="602"/>
                      <a:pt x="1082" y="579"/>
                      <a:pt x="1082" y="579"/>
                    </a:cubicBezTo>
                    <a:cubicBezTo>
                      <a:pt x="1082" y="579"/>
                      <a:pt x="1207" y="1"/>
                      <a:pt x="687" y="1"/>
                    </a:cubicBez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6"/>
              <p:cNvSpPr/>
              <p:nvPr/>
            </p:nvSpPr>
            <p:spPr>
              <a:xfrm>
                <a:off x="2398450" y="946875"/>
                <a:ext cx="207150" cy="24175"/>
              </a:xfrm>
              <a:custGeom>
                <a:avLst/>
                <a:gdLst/>
                <a:ahLst/>
                <a:cxnLst/>
                <a:rect l="l" t="t" r="r" b="b"/>
                <a:pathLst>
                  <a:path w="8286" h="967" extrusionOk="0">
                    <a:moveTo>
                      <a:pt x="6899" y="1"/>
                    </a:moveTo>
                    <a:cubicBezTo>
                      <a:pt x="6283" y="1"/>
                      <a:pt x="5651" y="24"/>
                      <a:pt x="5028" y="65"/>
                    </a:cubicBezTo>
                    <a:cubicBezTo>
                      <a:pt x="6089" y="62"/>
                      <a:pt x="7347" y="69"/>
                      <a:pt x="8286" y="8"/>
                    </a:cubicBezTo>
                    <a:lnTo>
                      <a:pt x="8286" y="8"/>
                    </a:lnTo>
                    <a:cubicBezTo>
                      <a:pt x="8143" y="11"/>
                      <a:pt x="7994" y="11"/>
                      <a:pt x="7840" y="11"/>
                    </a:cubicBezTo>
                    <a:cubicBezTo>
                      <a:pt x="7705" y="11"/>
                      <a:pt x="7568" y="11"/>
                      <a:pt x="7426" y="8"/>
                    </a:cubicBezTo>
                    <a:cubicBezTo>
                      <a:pt x="7252" y="4"/>
                      <a:pt x="7076" y="1"/>
                      <a:pt x="6899" y="1"/>
                    </a:cubicBezTo>
                    <a:close/>
                    <a:moveTo>
                      <a:pt x="1782" y="460"/>
                    </a:moveTo>
                    <a:lnTo>
                      <a:pt x="1782" y="460"/>
                    </a:lnTo>
                    <a:cubicBezTo>
                      <a:pt x="939" y="620"/>
                      <a:pt x="296" y="796"/>
                      <a:pt x="1" y="967"/>
                    </a:cubicBezTo>
                    <a:cubicBezTo>
                      <a:pt x="1" y="967"/>
                      <a:pt x="918" y="698"/>
                      <a:pt x="1782" y="460"/>
                    </a:cubicBezTo>
                    <a:close/>
                  </a:path>
                </a:pathLst>
              </a:custGeom>
              <a:solidFill>
                <a:srgbClr val="E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6"/>
              <p:cNvSpPr/>
              <p:nvPr/>
            </p:nvSpPr>
            <p:spPr>
              <a:xfrm>
                <a:off x="2398450" y="919775"/>
                <a:ext cx="296050" cy="51275"/>
              </a:xfrm>
              <a:custGeom>
                <a:avLst/>
                <a:gdLst/>
                <a:ahLst/>
                <a:cxnLst/>
                <a:rect l="l" t="t" r="r" b="b"/>
                <a:pathLst>
                  <a:path w="11842" h="2051" extrusionOk="0">
                    <a:moveTo>
                      <a:pt x="6742" y="0"/>
                    </a:moveTo>
                    <a:lnTo>
                      <a:pt x="6321" y="656"/>
                    </a:lnTo>
                    <a:lnTo>
                      <a:pt x="6164" y="313"/>
                    </a:lnTo>
                    <a:cubicBezTo>
                      <a:pt x="6164" y="313"/>
                      <a:pt x="6147" y="306"/>
                      <a:pt x="6073" y="306"/>
                    </a:cubicBezTo>
                    <a:cubicBezTo>
                      <a:pt x="5893" y="306"/>
                      <a:pt x="5365" y="337"/>
                      <a:pt x="3880" y="562"/>
                    </a:cubicBezTo>
                    <a:cubicBezTo>
                      <a:pt x="1799" y="874"/>
                      <a:pt x="1" y="2051"/>
                      <a:pt x="1" y="2051"/>
                    </a:cubicBezTo>
                    <a:cubicBezTo>
                      <a:pt x="296" y="1880"/>
                      <a:pt x="939" y="1704"/>
                      <a:pt x="1782" y="1544"/>
                    </a:cubicBezTo>
                    <a:cubicBezTo>
                      <a:pt x="2319" y="1401"/>
                      <a:pt x="2833" y="1268"/>
                      <a:pt x="3098" y="1221"/>
                    </a:cubicBezTo>
                    <a:cubicBezTo>
                      <a:pt x="3407" y="1163"/>
                      <a:pt x="4151" y="1153"/>
                      <a:pt x="5028" y="1149"/>
                    </a:cubicBezTo>
                    <a:cubicBezTo>
                      <a:pt x="5651" y="1108"/>
                      <a:pt x="6283" y="1085"/>
                      <a:pt x="6899" y="1085"/>
                    </a:cubicBezTo>
                    <a:cubicBezTo>
                      <a:pt x="7076" y="1085"/>
                      <a:pt x="7252" y="1088"/>
                      <a:pt x="7426" y="1092"/>
                    </a:cubicBezTo>
                    <a:cubicBezTo>
                      <a:pt x="7568" y="1095"/>
                      <a:pt x="7705" y="1095"/>
                      <a:pt x="7840" y="1095"/>
                    </a:cubicBezTo>
                    <a:cubicBezTo>
                      <a:pt x="7994" y="1095"/>
                      <a:pt x="8143" y="1095"/>
                      <a:pt x="8286" y="1092"/>
                    </a:cubicBezTo>
                    <a:lnTo>
                      <a:pt x="8289" y="1092"/>
                    </a:lnTo>
                    <a:cubicBezTo>
                      <a:pt x="10010" y="976"/>
                      <a:pt x="11842" y="510"/>
                      <a:pt x="11842" y="510"/>
                    </a:cubicBezTo>
                    <a:cubicBezTo>
                      <a:pt x="11842" y="510"/>
                      <a:pt x="10903" y="501"/>
                      <a:pt x="10153" y="405"/>
                    </a:cubicBezTo>
                    <a:cubicBezTo>
                      <a:pt x="9401" y="313"/>
                      <a:pt x="7994" y="201"/>
                      <a:pt x="7994" y="201"/>
                    </a:cubicBezTo>
                    <a:lnTo>
                      <a:pt x="7493" y="745"/>
                    </a:lnTo>
                    <a:lnTo>
                      <a:pt x="7790" y="123"/>
                    </a:lnTo>
                    <a:lnTo>
                      <a:pt x="6742" y="0"/>
                    </a:lnTo>
                    <a:close/>
                  </a:path>
                </a:pathLst>
              </a:custGeom>
              <a:solidFill>
                <a:srgbClr val="DC3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6"/>
              <p:cNvSpPr/>
              <p:nvPr/>
            </p:nvSpPr>
            <p:spPr>
              <a:xfrm>
                <a:off x="2207300" y="1065275"/>
                <a:ext cx="105500" cy="47650"/>
              </a:xfrm>
              <a:custGeom>
                <a:avLst/>
                <a:gdLst/>
                <a:ahLst/>
                <a:cxnLst/>
                <a:rect l="l" t="t" r="r" b="b"/>
                <a:pathLst>
                  <a:path w="4220" h="1906" extrusionOk="0">
                    <a:moveTo>
                      <a:pt x="0" y="1"/>
                    </a:moveTo>
                    <a:lnTo>
                      <a:pt x="4185" y="1905"/>
                    </a:lnTo>
                    <a:cubicBezTo>
                      <a:pt x="4196" y="1806"/>
                      <a:pt x="4206" y="1708"/>
                      <a:pt x="4220" y="1606"/>
                    </a:cubicBezTo>
                    <a:lnTo>
                      <a:pt x="0" y="1"/>
                    </a:lnTo>
                    <a:close/>
                  </a:path>
                </a:pathLst>
              </a:custGeom>
              <a:solidFill>
                <a:srgbClr val="E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6"/>
              <p:cNvSpPr/>
              <p:nvPr/>
            </p:nvSpPr>
            <p:spPr>
              <a:xfrm>
                <a:off x="2311925" y="1093175"/>
                <a:ext cx="75175" cy="53400"/>
              </a:xfrm>
              <a:custGeom>
                <a:avLst/>
                <a:gdLst/>
                <a:ahLst/>
                <a:cxnLst/>
                <a:rect l="l" t="t" r="r" b="b"/>
                <a:pathLst>
                  <a:path w="3007" h="2136" extrusionOk="0">
                    <a:moveTo>
                      <a:pt x="2591" y="0"/>
                    </a:moveTo>
                    <a:cubicBezTo>
                      <a:pt x="2482" y="778"/>
                      <a:pt x="2034" y="1251"/>
                      <a:pt x="2034" y="1251"/>
                    </a:cubicBezTo>
                    <a:lnTo>
                      <a:pt x="35" y="490"/>
                    </a:lnTo>
                    <a:cubicBezTo>
                      <a:pt x="21" y="592"/>
                      <a:pt x="11" y="690"/>
                      <a:pt x="0" y="789"/>
                    </a:cubicBezTo>
                    <a:lnTo>
                      <a:pt x="1381" y="1418"/>
                    </a:lnTo>
                    <a:cubicBezTo>
                      <a:pt x="1381" y="1418"/>
                      <a:pt x="1585" y="2050"/>
                      <a:pt x="1864" y="2125"/>
                    </a:cubicBezTo>
                    <a:cubicBezTo>
                      <a:pt x="1891" y="2132"/>
                      <a:pt x="1914" y="2135"/>
                      <a:pt x="1941" y="2135"/>
                    </a:cubicBezTo>
                    <a:cubicBezTo>
                      <a:pt x="2159" y="2135"/>
                      <a:pt x="2255" y="1833"/>
                      <a:pt x="2615" y="1251"/>
                    </a:cubicBezTo>
                    <a:cubicBezTo>
                      <a:pt x="3006" y="618"/>
                      <a:pt x="2605" y="20"/>
                      <a:pt x="2591" y="0"/>
                    </a:cubicBezTo>
                    <a:close/>
                  </a:path>
                </a:pathLst>
              </a:custGeom>
              <a:solidFill>
                <a:srgbClr val="177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6"/>
              <p:cNvSpPr/>
              <p:nvPr/>
            </p:nvSpPr>
            <p:spPr>
              <a:xfrm>
                <a:off x="2207300" y="1065275"/>
                <a:ext cx="169400" cy="59175"/>
              </a:xfrm>
              <a:custGeom>
                <a:avLst/>
                <a:gdLst/>
                <a:ahLst/>
                <a:cxnLst/>
                <a:rect l="l" t="t" r="r" b="b"/>
                <a:pathLst>
                  <a:path w="6776" h="2367" extrusionOk="0">
                    <a:moveTo>
                      <a:pt x="0" y="1"/>
                    </a:moveTo>
                    <a:lnTo>
                      <a:pt x="4220" y="1606"/>
                    </a:lnTo>
                    <a:lnTo>
                      <a:pt x="6219" y="2367"/>
                    </a:lnTo>
                    <a:cubicBezTo>
                      <a:pt x="6219" y="2367"/>
                      <a:pt x="6667" y="1894"/>
                      <a:pt x="6776" y="1116"/>
                    </a:cubicBezTo>
                    <a:lnTo>
                      <a:pt x="0" y="1"/>
                    </a:lnTo>
                    <a:close/>
                  </a:path>
                </a:pathLst>
              </a:custGeom>
              <a:solidFill>
                <a:srgbClr val="E9AD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6"/>
              <p:cNvSpPr/>
              <p:nvPr/>
            </p:nvSpPr>
            <p:spPr>
              <a:xfrm>
                <a:off x="2732575" y="988875"/>
                <a:ext cx="92325" cy="99550"/>
              </a:xfrm>
              <a:custGeom>
                <a:avLst/>
                <a:gdLst/>
                <a:ahLst/>
                <a:cxnLst/>
                <a:rect l="l" t="t" r="r" b="b"/>
                <a:pathLst>
                  <a:path w="3693" h="3982" extrusionOk="0">
                    <a:moveTo>
                      <a:pt x="3165" y="1"/>
                    </a:moveTo>
                    <a:cubicBezTo>
                      <a:pt x="3141" y="58"/>
                      <a:pt x="3121" y="116"/>
                      <a:pt x="3097" y="177"/>
                    </a:cubicBezTo>
                    <a:cubicBezTo>
                      <a:pt x="3121" y="119"/>
                      <a:pt x="3145" y="62"/>
                      <a:pt x="3165" y="1"/>
                    </a:cubicBezTo>
                    <a:close/>
                    <a:moveTo>
                      <a:pt x="472" y="2649"/>
                    </a:moveTo>
                    <a:lnTo>
                      <a:pt x="0" y="2836"/>
                    </a:lnTo>
                    <a:cubicBezTo>
                      <a:pt x="0" y="2836"/>
                      <a:pt x="207" y="2826"/>
                      <a:pt x="517" y="2826"/>
                    </a:cubicBezTo>
                    <a:cubicBezTo>
                      <a:pt x="725" y="2826"/>
                      <a:pt x="979" y="2829"/>
                      <a:pt x="1248" y="2843"/>
                    </a:cubicBezTo>
                    <a:cubicBezTo>
                      <a:pt x="761" y="2738"/>
                      <a:pt x="476" y="2649"/>
                      <a:pt x="472" y="2649"/>
                    </a:cubicBezTo>
                    <a:close/>
                    <a:moveTo>
                      <a:pt x="3692" y="3513"/>
                    </a:moveTo>
                    <a:lnTo>
                      <a:pt x="3213" y="3975"/>
                    </a:lnTo>
                    <a:lnTo>
                      <a:pt x="3213" y="3982"/>
                    </a:lnTo>
                    <a:cubicBezTo>
                      <a:pt x="3380" y="3825"/>
                      <a:pt x="3540" y="3669"/>
                      <a:pt x="3692" y="3513"/>
                    </a:cubicBezTo>
                    <a:close/>
                  </a:path>
                </a:pathLst>
              </a:custGeom>
              <a:solidFill>
                <a:srgbClr val="E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76"/>
              <p:cNvSpPr/>
              <p:nvPr/>
            </p:nvSpPr>
            <p:spPr>
              <a:xfrm>
                <a:off x="2576350" y="1076675"/>
                <a:ext cx="266650" cy="226625"/>
              </a:xfrm>
              <a:custGeom>
                <a:avLst/>
                <a:gdLst/>
                <a:ahLst/>
                <a:cxnLst/>
                <a:rect l="l" t="t" r="r" b="b"/>
                <a:pathLst>
                  <a:path w="10666" h="9065" extrusionOk="0">
                    <a:moveTo>
                      <a:pt x="9941" y="1"/>
                    </a:moveTo>
                    <a:lnTo>
                      <a:pt x="9941" y="1"/>
                    </a:lnTo>
                    <a:cubicBezTo>
                      <a:pt x="9789" y="157"/>
                      <a:pt x="9629" y="313"/>
                      <a:pt x="9462" y="470"/>
                    </a:cubicBezTo>
                    <a:cubicBezTo>
                      <a:pt x="9594" y="2000"/>
                      <a:pt x="8802" y="5162"/>
                      <a:pt x="5325" y="5807"/>
                    </a:cubicBezTo>
                    <a:cubicBezTo>
                      <a:pt x="5325" y="5807"/>
                      <a:pt x="5484" y="5832"/>
                      <a:pt x="5753" y="5832"/>
                    </a:cubicBezTo>
                    <a:cubicBezTo>
                      <a:pt x="6103" y="5832"/>
                      <a:pt x="6640" y="5787"/>
                      <a:pt x="7231" y="5576"/>
                    </a:cubicBezTo>
                    <a:cubicBezTo>
                      <a:pt x="8136" y="5253"/>
                      <a:pt x="8455" y="5212"/>
                      <a:pt x="8524" y="5206"/>
                    </a:cubicBezTo>
                    <a:lnTo>
                      <a:pt x="7167" y="5206"/>
                    </a:lnTo>
                    <a:cubicBezTo>
                      <a:pt x="7180" y="5206"/>
                      <a:pt x="8444" y="5199"/>
                      <a:pt x="9554" y="3247"/>
                    </a:cubicBezTo>
                    <a:cubicBezTo>
                      <a:pt x="10666" y="1299"/>
                      <a:pt x="9952" y="18"/>
                      <a:pt x="9941" y="1"/>
                    </a:cubicBezTo>
                    <a:close/>
                    <a:moveTo>
                      <a:pt x="0" y="4988"/>
                    </a:moveTo>
                    <a:cubicBezTo>
                      <a:pt x="13" y="5107"/>
                      <a:pt x="439" y="8765"/>
                      <a:pt x="3196" y="9041"/>
                    </a:cubicBezTo>
                    <a:cubicBezTo>
                      <a:pt x="3356" y="9058"/>
                      <a:pt x="3512" y="9064"/>
                      <a:pt x="3665" y="9064"/>
                    </a:cubicBezTo>
                    <a:cubicBezTo>
                      <a:pt x="6235" y="9064"/>
                      <a:pt x="8149" y="6987"/>
                      <a:pt x="8149" y="6987"/>
                    </a:cubicBezTo>
                    <a:lnTo>
                      <a:pt x="9268" y="5206"/>
                    </a:lnTo>
                    <a:lnTo>
                      <a:pt x="8537" y="5206"/>
                    </a:lnTo>
                    <a:cubicBezTo>
                      <a:pt x="8520" y="5256"/>
                      <a:pt x="7524" y="7765"/>
                      <a:pt x="4291" y="8228"/>
                    </a:cubicBezTo>
                    <a:cubicBezTo>
                      <a:pt x="4093" y="8255"/>
                      <a:pt x="3903" y="8269"/>
                      <a:pt x="3720" y="8269"/>
                    </a:cubicBezTo>
                    <a:cubicBezTo>
                      <a:pt x="1720" y="8269"/>
                      <a:pt x="493" y="6674"/>
                      <a:pt x="0" y="4988"/>
                    </a:cubicBezTo>
                    <a:close/>
                  </a:path>
                </a:pathLst>
              </a:custGeom>
              <a:solidFill>
                <a:srgbClr val="177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6"/>
              <p:cNvSpPr/>
              <p:nvPr/>
            </p:nvSpPr>
            <p:spPr>
              <a:xfrm>
                <a:off x="2576350" y="950025"/>
                <a:ext cx="248100" cy="333375"/>
              </a:xfrm>
              <a:custGeom>
                <a:avLst/>
                <a:gdLst/>
                <a:ahLst/>
                <a:cxnLst/>
                <a:rect l="l" t="t" r="r" b="b"/>
                <a:pathLst>
                  <a:path w="9924" h="13335" extrusionOk="0">
                    <a:moveTo>
                      <a:pt x="9554" y="0"/>
                    </a:moveTo>
                    <a:cubicBezTo>
                      <a:pt x="9554" y="0"/>
                      <a:pt x="9411" y="1028"/>
                      <a:pt x="8242" y="2102"/>
                    </a:cubicBezTo>
                    <a:cubicBezTo>
                      <a:pt x="7076" y="3176"/>
                      <a:pt x="4036" y="4475"/>
                      <a:pt x="4036" y="4475"/>
                    </a:cubicBezTo>
                    <a:cubicBezTo>
                      <a:pt x="4036" y="4475"/>
                      <a:pt x="4165" y="4468"/>
                      <a:pt x="4376" y="4468"/>
                    </a:cubicBezTo>
                    <a:cubicBezTo>
                      <a:pt x="5240" y="4468"/>
                      <a:pt x="7500" y="4590"/>
                      <a:pt x="7915" y="5835"/>
                    </a:cubicBezTo>
                    <a:cubicBezTo>
                      <a:pt x="8428" y="7378"/>
                      <a:pt x="7776" y="9062"/>
                      <a:pt x="6045" y="9248"/>
                    </a:cubicBezTo>
                    <a:cubicBezTo>
                      <a:pt x="4318" y="9435"/>
                      <a:pt x="0" y="10051"/>
                      <a:pt x="0" y="10051"/>
                    </a:cubicBezTo>
                    <a:lnTo>
                      <a:pt x="0" y="10054"/>
                    </a:lnTo>
                    <a:cubicBezTo>
                      <a:pt x="493" y="11740"/>
                      <a:pt x="1720" y="13335"/>
                      <a:pt x="3720" y="13335"/>
                    </a:cubicBezTo>
                    <a:cubicBezTo>
                      <a:pt x="3903" y="13335"/>
                      <a:pt x="4093" y="13321"/>
                      <a:pt x="4291" y="13294"/>
                    </a:cubicBezTo>
                    <a:cubicBezTo>
                      <a:pt x="7524" y="12831"/>
                      <a:pt x="8520" y="10322"/>
                      <a:pt x="8537" y="10272"/>
                    </a:cubicBezTo>
                    <a:lnTo>
                      <a:pt x="8524" y="10272"/>
                    </a:lnTo>
                    <a:cubicBezTo>
                      <a:pt x="8455" y="10278"/>
                      <a:pt x="8136" y="10319"/>
                      <a:pt x="7231" y="10642"/>
                    </a:cubicBezTo>
                    <a:cubicBezTo>
                      <a:pt x="6640" y="10853"/>
                      <a:pt x="6103" y="10898"/>
                      <a:pt x="5753" y="10898"/>
                    </a:cubicBezTo>
                    <a:cubicBezTo>
                      <a:pt x="5484" y="10898"/>
                      <a:pt x="5325" y="10873"/>
                      <a:pt x="5325" y="10873"/>
                    </a:cubicBezTo>
                    <a:cubicBezTo>
                      <a:pt x="8802" y="10228"/>
                      <a:pt x="9594" y="7066"/>
                      <a:pt x="9462" y="5536"/>
                    </a:cubicBezTo>
                    <a:lnTo>
                      <a:pt x="9462" y="5529"/>
                    </a:lnTo>
                    <a:lnTo>
                      <a:pt x="9254" y="5726"/>
                    </a:lnTo>
                    <a:cubicBezTo>
                      <a:pt x="9254" y="5726"/>
                      <a:pt x="9829" y="4788"/>
                      <a:pt x="8663" y="4611"/>
                    </a:cubicBezTo>
                    <a:cubicBezTo>
                      <a:pt x="8204" y="4543"/>
                      <a:pt x="7810" y="4465"/>
                      <a:pt x="7497" y="4397"/>
                    </a:cubicBezTo>
                    <a:cubicBezTo>
                      <a:pt x="7228" y="4383"/>
                      <a:pt x="6974" y="4380"/>
                      <a:pt x="6766" y="4380"/>
                    </a:cubicBezTo>
                    <a:cubicBezTo>
                      <a:pt x="6456" y="4380"/>
                      <a:pt x="6249" y="4390"/>
                      <a:pt x="6249" y="4390"/>
                    </a:cubicBezTo>
                    <a:lnTo>
                      <a:pt x="6721" y="4203"/>
                    </a:lnTo>
                    <a:cubicBezTo>
                      <a:pt x="6721" y="4203"/>
                      <a:pt x="8738" y="3187"/>
                      <a:pt x="9346" y="1731"/>
                    </a:cubicBezTo>
                    <a:cubicBezTo>
                      <a:pt x="9370" y="1670"/>
                      <a:pt x="9390" y="1612"/>
                      <a:pt x="9414" y="1555"/>
                    </a:cubicBezTo>
                    <a:lnTo>
                      <a:pt x="9414" y="1551"/>
                    </a:lnTo>
                    <a:cubicBezTo>
                      <a:pt x="9924" y="1"/>
                      <a:pt x="9554" y="0"/>
                      <a:pt x="9554" y="0"/>
                    </a:cubicBezTo>
                    <a:close/>
                  </a:path>
                </a:pathLst>
              </a:custGeom>
              <a:solidFill>
                <a:srgbClr val="DC3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6"/>
              <p:cNvSpPr/>
              <p:nvPr/>
            </p:nvSpPr>
            <p:spPr>
              <a:xfrm>
                <a:off x="2871550" y="1020675"/>
                <a:ext cx="3900" cy="875"/>
              </a:xfrm>
              <a:custGeom>
                <a:avLst/>
                <a:gdLst/>
                <a:ahLst/>
                <a:cxnLst/>
                <a:rect l="l" t="t" r="r" b="b"/>
                <a:pathLst>
                  <a:path w="156" h="35" extrusionOk="0">
                    <a:moveTo>
                      <a:pt x="0" y="0"/>
                    </a:moveTo>
                    <a:lnTo>
                      <a:pt x="0" y="0"/>
                    </a:lnTo>
                    <a:lnTo>
                      <a:pt x="156" y="34"/>
                    </a:lnTo>
                    <a:lnTo>
                      <a:pt x="156" y="34"/>
                    </a:lnTo>
                    <a:close/>
                  </a:path>
                </a:pathLst>
              </a:custGeom>
              <a:solidFill>
                <a:srgbClr val="177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6"/>
              <p:cNvSpPr/>
              <p:nvPr/>
            </p:nvSpPr>
            <p:spPr>
              <a:xfrm>
                <a:off x="2871550" y="1013100"/>
                <a:ext cx="165650" cy="43375"/>
              </a:xfrm>
              <a:custGeom>
                <a:avLst/>
                <a:gdLst/>
                <a:ahLst/>
                <a:cxnLst/>
                <a:rect l="l" t="t" r="r" b="b"/>
                <a:pathLst>
                  <a:path w="6626" h="1735" extrusionOk="0">
                    <a:moveTo>
                      <a:pt x="3719" y="0"/>
                    </a:moveTo>
                    <a:cubicBezTo>
                      <a:pt x="2114" y="0"/>
                      <a:pt x="0" y="303"/>
                      <a:pt x="0" y="303"/>
                    </a:cubicBezTo>
                    <a:lnTo>
                      <a:pt x="156" y="337"/>
                    </a:lnTo>
                    <a:lnTo>
                      <a:pt x="6626" y="1734"/>
                    </a:lnTo>
                    <a:cubicBezTo>
                      <a:pt x="6531" y="1432"/>
                      <a:pt x="6103" y="300"/>
                      <a:pt x="4848" y="75"/>
                    </a:cubicBezTo>
                    <a:cubicBezTo>
                      <a:pt x="4542" y="21"/>
                      <a:pt x="4148" y="0"/>
                      <a:pt x="3719" y="0"/>
                    </a:cubicBezTo>
                    <a:close/>
                  </a:path>
                </a:pathLst>
              </a:custGeom>
              <a:solidFill>
                <a:srgbClr val="DC3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6"/>
              <p:cNvSpPr/>
              <p:nvPr/>
            </p:nvSpPr>
            <p:spPr>
              <a:xfrm>
                <a:off x="2329350" y="1258650"/>
                <a:ext cx="446650" cy="196375"/>
              </a:xfrm>
              <a:custGeom>
                <a:avLst/>
                <a:gdLst/>
                <a:ahLst/>
                <a:cxnLst/>
                <a:rect l="l" t="t" r="r" b="b"/>
                <a:pathLst>
                  <a:path w="17866" h="7855" extrusionOk="0">
                    <a:moveTo>
                      <a:pt x="102" y="1"/>
                    </a:moveTo>
                    <a:cubicBezTo>
                      <a:pt x="38" y="48"/>
                      <a:pt x="0" y="72"/>
                      <a:pt x="0" y="72"/>
                    </a:cubicBezTo>
                    <a:cubicBezTo>
                      <a:pt x="140" y="317"/>
                      <a:pt x="282" y="558"/>
                      <a:pt x="428" y="800"/>
                    </a:cubicBezTo>
                    <a:cubicBezTo>
                      <a:pt x="310" y="538"/>
                      <a:pt x="201" y="269"/>
                      <a:pt x="102" y="1"/>
                    </a:cubicBezTo>
                    <a:close/>
                    <a:moveTo>
                      <a:pt x="17866" y="5128"/>
                    </a:moveTo>
                    <a:cubicBezTo>
                      <a:pt x="17833" y="5158"/>
                      <a:pt x="17798" y="5189"/>
                      <a:pt x="17764" y="5219"/>
                    </a:cubicBezTo>
                    <a:lnTo>
                      <a:pt x="17767" y="5219"/>
                    </a:lnTo>
                    <a:cubicBezTo>
                      <a:pt x="17802" y="5189"/>
                      <a:pt x="17833" y="5158"/>
                      <a:pt x="17866" y="5128"/>
                    </a:cubicBezTo>
                    <a:close/>
                    <a:moveTo>
                      <a:pt x="17064" y="5790"/>
                    </a:moveTo>
                    <a:cubicBezTo>
                      <a:pt x="16819" y="5974"/>
                      <a:pt x="16564" y="6154"/>
                      <a:pt x="16303" y="6320"/>
                    </a:cubicBezTo>
                    <a:cubicBezTo>
                      <a:pt x="16319" y="6331"/>
                      <a:pt x="16333" y="6338"/>
                      <a:pt x="16350" y="6345"/>
                    </a:cubicBezTo>
                    <a:cubicBezTo>
                      <a:pt x="16612" y="6171"/>
                      <a:pt x="16857" y="5991"/>
                      <a:pt x="17088" y="5804"/>
                    </a:cubicBezTo>
                    <a:cubicBezTo>
                      <a:pt x="17081" y="5801"/>
                      <a:pt x="17074" y="5794"/>
                      <a:pt x="17064" y="5790"/>
                    </a:cubicBezTo>
                    <a:close/>
                    <a:moveTo>
                      <a:pt x="15806" y="6623"/>
                    </a:moveTo>
                    <a:cubicBezTo>
                      <a:pt x="14858" y="7171"/>
                      <a:pt x="13807" y="7602"/>
                      <a:pt x="12695" y="7854"/>
                    </a:cubicBezTo>
                    <a:cubicBezTo>
                      <a:pt x="13896" y="7630"/>
                      <a:pt x="14943" y="7198"/>
                      <a:pt x="15843" y="6664"/>
                    </a:cubicBezTo>
                    <a:cubicBezTo>
                      <a:pt x="15830" y="6651"/>
                      <a:pt x="15820" y="6637"/>
                      <a:pt x="15806" y="6623"/>
                    </a:cubicBezTo>
                    <a:close/>
                  </a:path>
                </a:pathLst>
              </a:custGeom>
              <a:solidFill>
                <a:srgbClr val="E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6"/>
              <p:cNvSpPr/>
              <p:nvPr/>
            </p:nvSpPr>
            <p:spPr>
              <a:xfrm>
                <a:off x="2331900" y="1229400"/>
                <a:ext cx="501425" cy="229775"/>
              </a:xfrm>
              <a:custGeom>
                <a:avLst/>
                <a:gdLst/>
                <a:ahLst/>
                <a:cxnLst/>
                <a:rect l="l" t="t" r="r" b="b"/>
                <a:pathLst>
                  <a:path w="20057" h="9191" extrusionOk="0">
                    <a:moveTo>
                      <a:pt x="3509" y="1"/>
                    </a:moveTo>
                    <a:cubicBezTo>
                      <a:pt x="1847" y="1"/>
                      <a:pt x="395" y="906"/>
                      <a:pt x="0" y="1171"/>
                    </a:cubicBezTo>
                    <a:cubicBezTo>
                      <a:pt x="99" y="1439"/>
                      <a:pt x="208" y="1708"/>
                      <a:pt x="326" y="1970"/>
                    </a:cubicBezTo>
                    <a:cubicBezTo>
                      <a:pt x="2516" y="5638"/>
                      <a:pt x="5338" y="9191"/>
                      <a:pt x="10679" y="9191"/>
                    </a:cubicBezTo>
                    <a:cubicBezTo>
                      <a:pt x="10860" y="9191"/>
                      <a:pt x="11043" y="9188"/>
                      <a:pt x="11227" y="9180"/>
                    </a:cubicBezTo>
                    <a:cubicBezTo>
                      <a:pt x="11702" y="9157"/>
                      <a:pt x="12158" y="9106"/>
                      <a:pt x="12593" y="9024"/>
                    </a:cubicBezTo>
                    <a:cubicBezTo>
                      <a:pt x="13705" y="8772"/>
                      <a:pt x="14756" y="8341"/>
                      <a:pt x="15704" y="7793"/>
                    </a:cubicBezTo>
                    <a:cubicBezTo>
                      <a:pt x="15551" y="7600"/>
                      <a:pt x="15459" y="7348"/>
                      <a:pt x="15466" y="7025"/>
                    </a:cubicBezTo>
                    <a:lnTo>
                      <a:pt x="15466" y="7025"/>
                    </a:lnTo>
                    <a:cubicBezTo>
                      <a:pt x="15467" y="7025"/>
                      <a:pt x="15724" y="7263"/>
                      <a:pt x="16201" y="7490"/>
                    </a:cubicBezTo>
                    <a:cubicBezTo>
                      <a:pt x="16462" y="7324"/>
                      <a:pt x="16717" y="7144"/>
                      <a:pt x="16962" y="6960"/>
                    </a:cubicBezTo>
                    <a:cubicBezTo>
                      <a:pt x="16228" y="6454"/>
                      <a:pt x="16051" y="5665"/>
                      <a:pt x="16435" y="5461"/>
                    </a:cubicBezTo>
                    <a:lnTo>
                      <a:pt x="16435" y="5461"/>
                    </a:lnTo>
                    <a:cubicBezTo>
                      <a:pt x="16435" y="5461"/>
                      <a:pt x="16805" y="5965"/>
                      <a:pt x="17662" y="6389"/>
                    </a:cubicBezTo>
                    <a:cubicBezTo>
                      <a:pt x="17696" y="6359"/>
                      <a:pt x="17731" y="6328"/>
                      <a:pt x="17764" y="6297"/>
                    </a:cubicBezTo>
                    <a:cubicBezTo>
                      <a:pt x="19314" y="4815"/>
                      <a:pt x="20056" y="3323"/>
                      <a:pt x="20056" y="3323"/>
                    </a:cubicBezTo>
                    <a:lnTo>
                      <a:pt x="20056" y="3323"/>
                    </a:lnTo>
                    <a:cubicBezTo>
                      <a:pt x="20056" y="3323"/>
                      <a:pt x="16976" y="5968"/>
                      <a:pt x="13684" y="6026"/>
                    </a:cubicBezTo>
                    <a:lnTo>
                      <a:pt x="13552" y="6026"/>
                    </a:lnTo>
                    <a:cubicBezTo>
                      <a:pt x="10363" y="6026"/>
                      <a:pt x="9278" y="4002"/>
                      <a:pt x="6477" y="1242"/>
                    </a:cubicBezTo>
                    <a:cubicBezTo>
                      <a:pt x="5528" y="310"/>
                      <a:pt x="4481" y="1"/>
                      <a:pt x="3509" y="1"/>
                    </a:cubicBezTo>
                    <a:close/>
                  </a:path>
                </a:pathLst>
              </a:custGeom>
              <a:solidFill>
                <a:srgbClr val="177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6"/>
              <p:cNvSpPr/>
              <p:nvPr/>
            </p:nvSpPr>
            <p:spPr>
              <a:xfrm>
                <a:off x="2733150" y="1365925"/>
                <a:ext cx="40400" cy="37825"/>
              </a:xfrm>
              <a:custGeom>
                <a:avLst/>
                <a:gdLst/>
                <a:ahLst/>
                <a:cxnLst/>
                <a:rect l="l" t="t" r="r" b="b"/>
                <a:pathLst>
                  <a:path w="1616" h="1513" extrusionOk="0">
                    <a:moveTo>
                      <a:pt x="385" y="0"/>
                    </a:moveTo>
                    <a:cubicBezTo>
                      <a:pt x="1" y="204"/>
                      <a:pt x="178" y="993"/>
                      <a:pt x="912" y="1499"/>
                    </a:cubicBezTo>
                    <a:cubicBezTo>
                      <a:pt x="922" y="1503"/>
                      <a:pt x="929" y="1510"/>
                      <a:pt x="936" y="1513"/>
                    </a:cubicBezTo>
                    <a:cubicBezTo>
                      <a:pt x="1177" y="1323"/>
                      <a:pt x="1405" y="1125"/>
                      <a:pt x="1615" y="928"/>
                    </a:cubicBezTo>
                    <a:lnTo>
                      <a:pt x="1612" y="928"/>
                    </a:lnTo>
                    <a:cubicBezTo>
                      <a:pt x="755" y="504"/>
                      <a:pt x="385" y="0"/>
                      <a:pt x="385" y="0"/>
                    </a:cubicBez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6"/>
              <p:cNvSpPr/>
              <p:nvPr/>
            </p:nvSpPr>
            <p:spPr>
              <a:xfrm>
                <a:off x="2718375" y="1405025"/>
                <a:ext cx="19750" cy="20225"/>
              </a:xfrm>
              <a:custGeom>
                <a:avLst/>
                <a:gdLst/>
                <a:ahLst/>
                <a:cxnLst/>
                <a:rect l="l" t="t" r="r" b="b"/>
                <a:pathLst>
                  <a:path w="790" h="809" extrusionOk="0">
                    <a:moveTo>
                      <a:pt x="7" y="0"/>
                    </a:moveTo>
                    <a:lnTo>
                      <a:pt x="7" y="0"/>
                    </a:lnTo>
                    <a:cubicBezTo>
                      <a:pt x="0" y="323"/>
                      <a:pt x="92" y="575"/>
                      <a:pt x="245" y="768"/>
                    </a:cubicBezTo>
                    <a:cubicBezTo>
                      <a:pt x="259" y="782"/>
                      <a:pt x="269" y="796"/>
                      <a:pt x="282" y="809"/>
                    </a:cubicBezTo>
                    <a:cubicBezTo>
                      <a:pt x="456" y="707"/>
                      <a:pt x="626" y="602"/>
                      <a:pt x="789" y="490"/>
                    </a:cubicBezTo>
                    <a:cubicBezTo>
                      <a:pt x="772" y="483"/>
                      <a:pt x="758" y="476"/>
                      <a:pt x="742" y="465"/>
                    </a:cubicBezTo>
                    <a:cubicBezTo>
                      <a:pt x="265" y="238"/>
                      <a:pt x="8" y="0"/>
                      <a:pt x="7" y="0"/>
                    </a:cubicBezTo>
                    <a:close/>
                  </a:path>
                </a:pathLst>
              </a:custGeom>
              <a:solidFill>
                <a:srgbClr val="612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6"/>
              <p:cNvSpPr/>
              <p:nvPr/>
            </p:nvSpPr>
            <p:spPr>
              <a:xfrm>
                <a:off x="2614075" y="1073425"/>
                <a:ext cx="54100" cy="40750"/>
              </a:xfrm>
              <a:custGeom>
                <a:avLst/>
                <a:gdLst/>
                <a:ahLst/>
                <a:cxnLst/>
                <a:rect l="l" t="t" r="r" b="b"/>
                <a:pathLst>
                  <a:path w="2164" h="1630" extrusionOk="0">
                    <a:moveTo>
                      <a:pt x="2091" y="1"/>
                    </a:moveTo>
                    <a:lnTo>
                      <a:pt x="1" y="1535"/>
                    </a:lnTo>
                    <a:lnTo>
                      <a:pt x="72" y="1630"/>
                    </a:lnTo>
                    <a:lnTo>
                      <a:pt x="2163" y="96"/>
                    </a:lnTo>
                    <a:lnTo>
                      <a:pt x="2091" y="1"/>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6"/>
              <p:cNvSpPr/>
              <p:nvPr/>
            </p:nvSpPr>
            <p:spPr>
              <a:xfrm>
                <a:off x="2628525" y="1136600"/>
                <a:ext cx="73375" cy="11500"/>
              </a:xfrm>
              <a:custGeom>
                <a:avLst/>
                <a:gdLst/>
                <a:ahLst/>
                <a:cxnLst/>
                <a:rect l="l" t="t" r="r" b="b"/>
                <a:pathLst>
                  <a:path w="2935" h="460" extrusionOk="0">
                    <a:moveTo>
                      <a:pt x="2921" y="0"/>
                    </a:moveTo>
                    <a:lnTo>
                      <a:pt x="1" y="340"/>
                    </a:lnTo>
                    <a:lnTo>
                      <a:pt x="15" y="460"/>
                    </a:lnTo>
                    <a:lnTo>
                      <a:pt x="2935" y="123"/>
                    </a:lnTo>
                    <a:lnTo>
                      <a:pt x="2921" y="0"/>
                    </a:ln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6"/>
              <p:cNvSpPr/>
              <p:nvPr/>
            </p:nvSpPr>
            <p:spPr>
              <a:xfrm>
                <a:off x="2883275" y="948050"/>
                <a:ext cx="187850" cy="54525"/>
              </a:xfrm>
              <a:custGeom>
                <a:avLst/>
                <a:gdLst/>
                <a:ahLst/>
                <a:cxnLst/>
                <a:rect l="l" t="t" r="r" b="b"/>
                <a:pathLst>
                  <a:path w="7514" h="2181" extrusionOk="0">
                    <a:moveTo>
                      <a:pt x="7187" y="1"/>
                    </a:moveTo>
                    <a:cubicBezTo>
                      <a:pt x="6686" y="1"/>
                      <a:pt x="5620" y="61"/>
                      <a:pt x="4073" y="467"/>
                    </a:cubicBezTo>
                    <a:cubicBezTo>
                      <a:pt x="1870" y="1046"/>
                      <a:pt x="21" y="2065"/>
                      <a:pt x="0" y="2075"/>
                    </a:cubicBezTo>
                    <a:lnTo>
                      <a:pt x="61" y="2181"/>
                    </a:lnTo>
                    <a:cubicBezTo>
                      <a:pt x="78" y="2171"/>
                      <a:pt x="1914" y="1157"/>
                      <a:pt x="4104" y="583"/>
                    </a:cubicBezTo>
                    <a:cubicBezTo>
                      <a:pt x="5642" y="180"/>
                      <a:pt x="6695" y="121"/>
                      <a:pt x="7187" y="121"/>
                    </a:cubicBezTo>
                    <a:cubicBezTo>
                      <a:pt x="7392" y="121"/>
                      <a:pt x="7499" y="131"/>
                      <a:pt x="7503" y="131"/>
                    </a:cubicBezTo>
                    <a:lnTo>
                      <a:pt x="7514" y="12"/>
                    </a:lnTo>
                    <a:cubicBezTo>
                      <a:pt x="7510" y="12"/>
                      <a:pt x="7399" y="1"/>
                      <a:pt x="7187" y="1"/>
                    </a:cubicBezTo>
                    <a:close/>
                  </a:path>
                </a:pathLst>
              </a:custGeom>
              <a:solidFill>
                <a:srgbClr val="E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6"/>
              <p:cNvSpPr/>
              <p:nvPr/>
            </p:nvSpPr>
            <p:spPr>
              <a:xfrm>
                <a:off x="2407875" y="1254900"/>
                <a:ext cx="194925" cy="125250"/>
              </a:xfrm>
              <a:custGeom>
                <a:avLst/>
                <a:gdLst/>
                <a:ahLst/>
                <a:cxnLst/>
                <a:rect l="l" t="t" r="r" b="b"/>
                <a:pathLst>
                  <a:path w="7797" h="5010" extrusionOk="0">
                    <a:moveTo>
                      <a:pt x="7678" y="1"/>
                    </a:moveTo>
                    <a:lnTo>
                      <a:pt x="7678" y="3234"/>
                    </a:lnTo>
                    <a:lnTo>
                      <a:pt x="4196" y="2007"/>
                    </a:lnTo>
                    <a:lnTo>
                      <a:pt x="4196" y="4560"/>
                    </a:lnTo>
                    <a:lnTo>
                      <a:pt x="209" y="1987"/>
                    </a:lnTo>
                    <a:lnTo>
                      <a:pt x="0" y="5002"/>
                    </a:lnTo>
                    <a:lnTo>
                      <a:pt x="123" y="5009"/>
                    </a:lnTo>
                    <a:lnTo>
                      <a:pt x="317" y="2197"/>
                    </a:lnTo>
                    <a:lnTo>
                      <a:pt x="4315" y="4781"/>
                    </a:lnTo>
                    <a:lnTo>
                      <a:pt x="4315" y="2177"/>
                    </a:lnTo>
                    <a:lnTo>
                      <a:pt x="7797" y="3404"/>
                    </a:lnTo>
                    <a:lnTo>
                      <a:pt x="7797" y="1"/>
                    </a:lnTo>
                    <a:close/>
                  </a:path>
                </a:pathLst>
              </a:custGeom>
              <a:solidFill>
                <a:srgbClr val="AEC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6" name="Google Shape;2706;p76"/>
            <p:cNvSpPr/>
            <p:nvPr/>
          </p:nvSpPr>
          <p:spPr>
            <a:xfrm>
              <a:off x="4705125" y="654925"/>
              <a:ext cx="1297525" cy="233550"/>
            </a:xfrm>
            <a:custGeom>
              <a:avLst/>
              <a:gdLst/>
              <a:ahLst/>
              <a:cxnLst/>
              <a:rect l="l" t="t" r="r" b="b"/>
              <a:pathLst>
                <a:path w="51901" h="9342" extrusionOk="0">
                  <a:moveTo>
                    <a:pt x="42931" y="166"/>
                  </a:moveTo>
                  <a:cubicBezTo>
                    <a:pt x="43831" y="166"/>
                    <a:pt x="44602" y="539"/>
                    <a:pt x="45015" y="1189"/>
                  </a:cubicBezTo>
                  <a:cubicBezTo>
                    <a:pt x="45392" y="1779"/>
                    <a:pt x="45402" y="2496"/>
                    <a:pt x="45045" y="3164"/>
                  </a:cubicBezTo>
                  <a:cubicBezTo>
                    <a:pt x="44775" y="3667"/>
                    <a:pt x="44074" y="4220"/>
                    <a:pt x="43014" y="4690"/>
                  </a:cubicBezTo>
                  <a:cubicBezTo>
                    <a:pt x="41694" y="4280"/>
                    <a:pt x="40704" y="3797"/>
                    <a:pt x="40494" y="2964"/>
                  </a:cubicBezTo>
                  <a:cubicBezTo>
                    <a:pt x="40310" y="2230"/>
                    <a:pt x="40407" y="1553"/>
                    <a:pt x="40770" y="1059"/>
                  </a:cubicBezTo>
                  <a:cubicBezTo>
                    <a:pt x="41161" y="529"/>
                    <a:pt x="41841" y="223"/>
                    <a:pt x="42741" y="169"/>
                  </a:cubicBezTo>
                  <a:cubicBezTo>
                    <a:pt x="42808" y="166"/>
                    <a:pt x="42868" y="166"/>
                    <a:pt x="42931" y="166"/>
                  </a:cubicBezTo>
                  <a:close/>
                  <a:moveTo>
                    <a:pt x="10180" y="4120"/>
                  </a:moveTo>
                  <a:cubicBezTo>
                    <a:pt x="11774" y="4504"/>
                    <a:pt x="11950" y="5224"/>
                    <a:pt x="11943" y="5551"/>
                  </a:cubicBezTo>
                  <a:cubicBezTo>
                    <a:pt x="11930" y="6171"/>
                    <a:pt x="11273" y="6791"/>
                    <a:pt x="10560" y="6848"/>
                  </a:cubicBezTo>
                  <a:cubicBezTo>
                    <a:pt x="10540" y="6849"/>
                    <a:pt x="10521" y="6850"/>
                    <a:pt x="10501" y="6850"/>
                  </a:cubicBezTo>
                  <a:cubicBezTo>
                    <a:pt x="10193" y="6850"/>
                    <a:pt x="9876" y="6656"/>
                    <a:pt x="9663" y="6328"/>
                  </a:cubicBezTo>
                  <a:cubicBezTo>
                    <a:pt x="9423" y="5957"/>
                    <a:pt x="9283" y="5347"/>
                    <a:pt x="9610" y="4750"/>
                  </a:cubicBezTo>
                  <a:cubicBezTo>
                    <a:pt x="9710" y="4567"/>
                    <a:pt x="9886" y="4337"/>
                    <a:pt x="10180" y="4120"/>
                  </a:cubicBezTo>
                  <a:close/>
                  <a:moveTo>
                    <a:pt x="42933" y="0"/>
                  </a:moveTo>
                  <a:cubicBezTo>
                    <a:pt x="42867" y="0"/>
                    <a:pt x="42801" y="2"/>
                    <a:pt x="42734" y="6"/>
                  </a:cubicBezTo>
                  <a:cubicBezTo>
                    <a:pt x="41781" y="59"/>
                    <a:pt x="41058" y="392"/>
                    <a:pt x="40638" y="963"/>
                  </a:cubicBezTo>
                  <a:cubicBezTo>
                    <a:pt x="40247" y="1496"/>
                    <a:pt x="40141" y="2219"/>
                    <a:pt x="40338" y="3004"/>
                  </a:cubicBezTo>
                  <a:cubicBezTo>
                    <a:pt x="40554" y="3870"/>
                    <a:pt x="41507" y="4374"/>
                    <a:pt x="42785" y="4790"/>
                  </a:cubicBezTo>
                  <a:cubicBezTo>
                    <a:pt x="41368" y="5376"/>
                    <a:pt x="39378" y="5808"/>
                    <a:pt x="36968" y="5808"/>
                  </a:cubicBezTo>
                  <a:cubicBezTo>
                    <a:pt x="35589" y="5808"/>
                    <a:pt x="34071" y="5667"/>
                    <a:pt x="32445" y="5331"/>
                  </a:cubicBezTo>
                  <a:cubicBezTo>
                    <a:pt x="25210" y="3837"/>
                    <a:pt x="19648" y="3176"/>
                    <a:pt x="13854" y="3120"/>
                  </a:cubicBezTo>
                  <a:cubicBezTo>
                    <a:pt x="13823" y="3119"/>
                    <a:pt x="13792" y="3119"/>
                    <a:pt x="13761" y="3119"/>
                  </a:cubicBezTo>
                  <a:cubicBezTo>
                    <a:pt x="11862" y="3119"/>
                    <a:pt x="10773" y="3507"/>
                    <a:pt x="10146" y="3944"/>
                  </a:cubicBezTo>
                  <a:cubicBezTo>
                    <a:pt x="9906" y="3887"/>
                    <a:pt x="9636" y="3840"/>
                    <a:pt x="9333" y="3800"/>
                  </a:cubicBezTo>
                  <a:cubicBezTo>
                    <a:pt x="8940" y="3751"/>
                    <a:pt x="8537" y="3729"/>
                    <a:pt x="8128" y="3729"/>
                  </a:cubicBezTo>
                  <a:cubicBezTo>
                    <a:pt x="4314" y="3729"/>
                    <a:pt x="46" y="5656"/>
                    <a:pt x="0" y="5677"/>
                  </a:cubicBezTo>
                  <a:lnTo>
                    <a:pt x="67" y="5827"/>
                  </a:lnTo>
                  <a:cubicBezTo>
                    <a:pt x="112" y="5807"/>
                    <a:pt x="4352" y="3894"/>
                    <a:pt x="8126" y="3894"/>
                  </a:cubicBezTo>
                  <a:cubicBezTo>
                    <a:pt x="8529" y="3894"/>
                    <a:pt x="8926" y="3916"/>
                    <a:pt x="9313" y="3964"/>
                  </a:cubicBezTo>
                  <a:cubicBezTo>
                    <a:pt x="9553" y="3993"/>
                    <a:pt x="9776" y="4030"/>
                    <a:pt x="9976" y="4073"/>
                  </a:cubicBezTo>
                  <a:cubicBezTo>
                    <a:pt x="9719" y="4284"/>
                    <a:pt x="9563" y="4497"/>
                    <a:pt x="9466" y="4674"/>
                  </a:cubicBezTo>
                  <a:cubicBezTo>
                    <a:pt x="9103" y="5334"/>
                    <a:pt x="9259" y="6008"/>
                    <a:pt x="9526" y="6417"/>
                  </a:cubicBezTo>
                  <a:cubicBezTo>
                    <a:pt x="9769" y="6791"/>
                    <a:pt x="10138" y="7014"/>
                    <a:pt x="10498" y="7014"/>
                  </a:cubicBezTo>
                  <a:cubicBezTo>
                    <a:pt x="10523" y="7014"/>
                    <a:pt x="10548" y="7013"/>
                    <a:pt x="10573" y="7011"/>
                  </a:cubicBezTo>
                  <a:cubicBezTo>
                    <a:pt x="11377" y="6945"/>
                    <a:pt x="12094" y="6264"/>
                    <a:pt x="12106" y="5554"/>
                  </a:cubicBezTo>
                  <a:cubicBezTo>
                    <a:pt x="12117" y="5197"/>
                    <a:pt x="11937" y="4420"/>
                    <a:pt x="10360" y="3997"/>
                  </a:cubicBezTo>
                  <a:cubicBezTo>
                    <a:pt x="10968" y="3615"/>
                    <a:pt x="11996" y="3286"/>
                    <a:pt x="13700" y="3286"/>
                  </a:cubicBezTo>
                  <a:cubicBezTo>
                    <a:pt x="13750" y="3286"/>
                    <a:pt x="13800" y="3286"/>
                    <a:pt x="13851" y="3287"/>
                  </a:cubicBezTo>
                  <a:cubicBezTo>
                    <a:pt x="19636" y="3340"/>
                    <a:pt x="25187" y="4000"/>
                    <a:pt x="32412" y="5494"/>
                  </a:cubicBezTo>
                  <a:cubicBezTo>
                    <a:pt x="34033" y="5829"/>
                    <a:pt x="35549" y="5970"/>
                    <a:pt x="36930" y="5970"/>
                  </a:cubicBezTo>
                  <a:cubicBezTo>
                    <a:pt x="39467" y="5970"/>
                    <a:pt x="41551" y="5493"/>
                    <a:pt x="43008" y="4860"/>
                  </a:cubicBezTo>
                  <a:cubicBezTo>
                    <a:pt x="43522" y="5020"/>
                    <a:pt x="44082" y="5171"/>
                    <a:pt x="44662" y="5324"/>
                  </a:cubicBezTo>
                  <a:cubicBezTo>
                    <a:pt x="47369" y="6040"/>
                    <a:pt x="50440" y="6854"/>
                    <a:pt x="51756" y="9341"/>
                  </a:cubicBezTo>
                  <a:lnTo>
                    <a:pt x="51900" y="9265"/>
                  </a:lnTo>
                  <a:cubicBezTo>
                    <a:pt x="50550" y="6714"/>
                    <a:pt x="47309" y="5854"/>
                    <a:pt x="44705" y="5164"/>
                  </a:cubicBezTo>
                  <a:cubicBezTo>
                    <a:pt x="44191" y="5027"/>
                    <a:pt x="43694" y="4897"/>
                    <a:pt x="43234" y="4760"/>
                  </a:cubicBezTo>
                  <a:cubicBezTo>
                    <a:pt x="44248" y="4284"/>
                    <a:pt x="44922" y="3737"/>
                    <a:pt x="45188" y="3240"/>
                  </a:cubicBezTo>
                  <a:cubicBezTo>
                    <a:pt x="45575" y="2519"/>
                    <a:pt x="45562" y="1739"/>
                    <a:pt x="45155" y="1103"/>
                  </a:cubicBezTo>
                  <a:cubicBezTo>
                    <a:pt x="44709" y="404"/>
                    <a:pt x="43886" y="0"/>
                    <a:pt x="42933"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707" name="Google Shape;2707;p76"/>
          <p:cNvGraphicFramePr/>
          <p:nvPr/>
        </p:nvGraphicFramePr>
        <p:xfrm>
          <a:off x="82625" y="1886285"/>
          <a:ext cx="8359450" cy="3045209"/>
        </p:xfrm>
        <a:graphic>
          <a:graphicData uri="http://schemas.openxmlformats.org/drawingml/2006/table">
            <a:tbl>
              <a:tblPr>
                <a:noFill/>
                <a:tableStyleId>{8D42491E-98E8-454C-A415-76BE5A383321}</a:tableStyleId>
              </a:tblPr>
              <a:tblGrid>
                <a:gridCol w="4179725"/>
                <a:gridCol w="4179725"/>
              </a:tblGrid>
              <a:tr h="699675">
                <a:tc>
                  <a:txBody>
                    <a:bodyPr/>
                    <a:lstStyle/>
                    <a:p>
                      <a:pPr marL="0" lvl="0" indent="0" algn="l" rtl="0">
                        <a:spcBef>
                          <a:spcPts val="0"/>
                        </a:spcBef>
                        <a:spcAft>
                          <a:spcPts val="0"/>
                        </a:spcAft>
                        <a:buNone/>
                      </a:pPr>
                      <a:r>
                        <a:rPr lang="en"/>
                        <a:t>Did you have an introduction which led into a clear thesis that states your position?</a:t>
                      </a: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r>
              <a:tr h="699675">
                <a:tc>
                  <a:txBody>
                    <a:bodyPr/>
                    <a:lstStyle/>
                    <a:p>
                      <a:pPr marL="0" lvl="0" indent="0" algn="l" rtl="0">
                        <a:spcBef>
                          <a:spcPts val="0"/>
                        </a:spcBef>
                        <a:spcAft>
                          <a:spcPts val="0"/>
                        </a:spcAft>
                        <a:buNone/>
                      </a:pPr>
                      <a:r>
                        <a:rPr lang="en"/>
                        <a:t>Did you use and cite a minimum of 3 sources?</a:t>
                      </a: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r>
              <a:tr h="727600">
                <a:tc>
                  <a:txBody>
                    <a:bodyPr/>
                    <a:lstStyle/>
                    <a:p>
                      <a:pPr marL="0" lvl="0" indent="0" algn="l" rtl="0">
                        <a:spcBef>
                          <a:spcPts val="0"/>
                        </a:spcBef>
                        <a:spcAft>
                          <a:spcPts val="0"/>
                        </a:spcAft>
                        <a:buNone/>
                      </a:pPr>
                      <a:r>
                        <a:rPr lang="en"/>
                        <a:t>Did you make sure YOUR argument was central and you used the sources to support YOUR argument? </a:t>
                      </a:r>
                      <a:r>
                        <a:rPr lang="en" b="1">
                          <a:solidFill>
                            <a:schemeClr val="accent4"/>
                          </a:solidFill>
                        </a:rPr>
                        <a:t>(NO TOUR OF THE SOURCES!)</a:t>
                      </a:r>
                      <a:endParaRPr b="1">
                        <a:solidFill>
                          <a:schemeClr val="accent4"/>
                        </a:solidFill>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r>
              <a:tr h="699675">
                <a:tc>
                  <a:txBody>
                    <a:bodyPr/>
                    <a:lstStyle/>
                    <a:p>
                      <a:pPr marL="0" lvl="0" indent="0" algn="l" rtl="0">
                        <a:spcBef>
                          <a:spcPts val="0"/>
                        </a:spcBef>
                        <a:spcAft>
                          <a:spcPts val="0"/>
                        </a:spcAft>
                        <a:buNone/>
                      </a:pPr>
                      <a:r>
                        <a:rPr lang="en"/>
                        <a:t>Did you keep in mind your intended audience and use support and counter arguments which would appeal to them?</a:t>
                      </a: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r>
            </a:tbl>
          </a:graphicData>
        </a:graphic>
      </p:graphicFrame>
      <p:grpSp>
        <p:nvGrpSpPr>
          <p:cNvPr id="2708" name="Google Shape;2708;p76"/>
          <p:cNvGrpSpPr/>
          <p:nvPr/>
        </p:nvGrpSpPr>
        <p:grpSpPr>
          <a:xfrm>
            <a:off x="6749964" y="142262"/>
            <a:ext cx="1880065" cy="2168254"/>
            <a:chOff x="3999400" y="273135"/>
            <a:chExt cx="5029602" cy="4227440"/>
          </a:xfrm>
        </p:grpSpPr>
        <p:grpSp>
          <p:nvGrpSpPr>
            <p:cNvPr id="2709" name="Google Shape;2709;p76"/>
            <p:cNvGrpSpPr/>
            <p:nvPr/>
          </p:nvGrpSpPr>
          <p:grpSpPr>
            <a:xfrm>
              <a:off x="3999400" y="1003425"/>
              <a:ext cx="5029602" cy="3355650"/>
              <a:chOff x="3999400" y="1003425"/>
              <a:chExt cx="5029602" cy="3355650"/>
            </a:xfrm>
          </p:grpSpPr>
          <p:sp>
            <p:nvSpPr>
              <p:cNvPr id="2710" name="Google Shape;2710;p76"/>
              <p:cNvSpPr/>
              <p:nvPr/>
            </p:nvSpPr>
            <p:spPr>
              <a:xfrm>
                <a:off x="8775155" y="2915519"/>
                <a:ext cx="253847" cy="229554"/>
              </a:xfrm>
              <a:custGeom>
                <a:avLst/>
                <a:gdLst/>
                <a:ahLst/>
                <a:cxnLst/>
                <a:rect l="l" t="t" r="r" b="b"/>
                <a:pathLst>
                  <a:path w="15643" h="14146" extrusionOk="0">
                    <a:moveTo>
                      <a:pt x="8348" y="1"/>
                    </a:moveTo>
                    <a:cubicBezTo>
                      <a:pt x="6057" y="1"/>
                      <a:pt x="3685" y="844"/>
                      <a:pt x="2359" y="2065"/>
                    </a:cubicBezTo>
                    <a:cubicBezTo>
                      <a:pt x="0" y="4246"/>
                      <a:pt x="212" y="8314"/>
                      <a:pt x="2835" y="11157"/>
                    </a:cubicBezTo>
                    <a:cubicBezTo>
                      <a:pt x="4340" y="12785"/>
                      <a:pt x="6534" y="14146"/>
                      <a:pt x="8340" y="14146"/>
                    </a:cubicBezTo>
                    <a:cubicBezTo>
                      <a:pt x="9685" y="14146"/>
                      <a:pt x="10813" y="13395"/>
                      <a:pt x="11289" y="11445"/>
                    </a:cubicBezTo>
                    <a:cubicBezTo>
                      <a:pt x="12088" y="8167"/>
                      <a:pt x="15642" y="4602"/>
                      <a:pt x="13020" y="1760"/>
                    </a:cubicBezTo>
                    <a:cubicBezTo>
                      <a:pt x="11872" y="512"/>
                      <a:pt x="10134" y="1"/>
                      <a:pt x="8348"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6"/>
              <p:cNvSpPr/>
              <p:nvPr/>
            </p:nvSpPr>
            <p:spPr>
              <a:xfrm>
                <a:off x="4613061" y="1241675"/>
                <a:ext cx="4236001" cy="2942272"/>
              </a:xfrm>
              <a:custGeom>
                <a:avLst/>
                <a:gdLst/>
                <a:ahLst/>
                <a:cxnLst/>
                <a:rect l="l" t="t" r="r" b="b"/>
                <a:pathLst>
                  <a:path w="104380" h="72501" extrusionOk="0">
                    <a:moveTo>
                      <a:pt x="79809" y="1"/>
                    </a:moveTo>
                    <a:cubicBezTo>
                      <a:pt x="75301" y="1"/>
                      <a:pt x="70708" y="995"/>
                      <a:pt x="66539" y="2667"/>
                    </a:cubicBezTo>
                    <a:cubicBezTo>
                      <a:pt x="62966" y="4100"/>
                      <a:pt x="59504" y="6006"/>
                      <a:pt x="55675" y="6486"/>
                    </a:cubicBezTo>
                    <a:cubicBezTo>
                      <a:pt x="54889" y="6585"/>
                      <a:pt x="54102" y="6631"/>
                      <a:pt x="53313" y="6631"/>
                    </a:cubicBezTo>
                    <a:cubicBezTo>
                      <a:pt x="45698" y="6631"/>
                      <a:pt x="37954" y="2423"/>
                      <a:pt x="30337" y="1947"/>
                    </a:cubicBezTo>
                    <a:cubicBezTo>
                      <a:pt x="29698" y="1907"/>
                      <a:pt x="29056" y="1887"/>
                      <a:pt x="28414" y="1887"/>
                    </a:cubicBezTo>
                    <a:cubicBezTo>
                      <a:pt x="22663" y="1887"/>
                      <a:pt x="16872" y="3500"/>
                      <a:pt x="12277" y="6936"/>
                    </a:cubicBezTo>
                    <a:cubicBezTo>
                      <a:pt x="7173" y="10754"/>
                      <a:pt x="3721" y="16928"/>
                      <a:pt x="3827" y="23304"/>
                    </a:cubicBezTo>
                    <a:cubicBezTo>
                      <a:pt x="3899" y="27720"/>
                      <a:pt x="5596" y="32088"/>
                      <a:pt x="4996" y="36465"/>
                    </a:cubicBezTo>
                    <a:cubicBezTo>
                      <a:pt x="4492" y="40158"/>
                      <a:pt x="2408" y="43432"/>
                      <a:pt x="1355" y="47008"/>
                    </a:cubicBezTo>
                    <a:cubicBezTo>
                      <a:pt x="1" y="51608"/>
                      <a:pt x="436" y="56713"/>
                      <a:pt x="2555" y="61015"/>
                    </a:cubicBezTo>
                    <a:cubicBezTo>
                      <a:pt x="4670" y="65321"/>
                      <a:pt x="8448" y="68780"/>
                      <a:pt x="12922" y="70515"/>
                    </a:cubicBezTo>
                    <a:cubicBezTo>
                      <a:pt x="15733" y="71603"/>
                      <a:pt x="18732" y="72011"/>
                      <a:pt x="21757" y="72011"/>
                    </a:cubicBezTo>
                    <a:cubicBezTo>
                      <a:pt x="23800" y="72011"/>
                      <a:pt x="25855" y="71825"/>
                      <a:pt x="27872" y="71536"/>
                    </a:cubicBezTo>
                    <a:cubicBezTo>
                      <a:pt x="34938" y="70521"/>
                      <a:pt x="41674" y="68797"/>
                      <a:pt x="48859" y="68670"/>
                    </a:cubicBezTo>
                    <a:cubicBezTo>
                      <a:pt x="49413" y="68660"/>
                      <a:pt x="49967" y="68655"/>
                      <a:pt x="50521" y="68655"/>
                    </a:cubicBezTo>
                    <a:cubicBezTo>
                      <a:pt x="57654" y="68655"/>
                      <a:pt x="64784" y="69476"/>
                      <a:pt x="71732" y="71111"/>
                    </a:cubicBezTo>
                    <a:cubicBezTo>
                      <a:pt x="75755" y="72059"/>
                      <a:pt x="79473" y="72500"/>
                      <a:pt x="82829" y="72500"/>
                    </a:cubicBezTo>
                    <a:cubicBezTo>
                      <a:pt x="94152" y="72500"/>
                      <a:pt x="101354" y="67475"/>
                      <a:pt x="102250" y="59904"/>
                    </a:cubicBezTo>
                    <a:cubicBezTo>
                      <a:pt x="102891" y="54481"/>
                      <a:pt x="101598" y="49983"/>
                      <a:pt x="101170" y="44731"/>
                    </a:cubicBezTo>
                    <a:cubicBezTo>
                      <a:pt x="100762" y="39760"/>
                      <a:pt x="102528" y="35578"/>
                      <a:pt x="103508" y="30843"/>
                    </a:cubicBezTo>
                    <a:cubicBezTo>
                      <a:pt x="104379" y="26630"/>
                      <a:pt x="104087" y="21858"/>
                      <a:pt x="102994" y="17714"/>
                    </a:cubicBezTo>
                    <a:cubicBezTo>
                      <a:pt x="101499" y="12061"/>
                      <a:pt x="98057" y="6825"/>
                      <a:pt x="93100" y="3634"/>
                    </a:cubicBezTo>
                    <a:cubicBezTo>
                      <a:pt x="89150" y="1090"/>
                      <a:pt x="84526" y="1"/>
                      <a:pt x="7980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6"/>
              <p:cNvSpPr/>
              <p:nvPr/>
            </p:nvSpPr>
            <p:spPr>
              <a:xfrm>
                <a:off x="4209138" y="1477504"/>
                <a:ext cx="634832" cy="574080"/>
              </a:xfrm>
              <a:custGeom>
                <a:avLst/>
                <a:gdLst/>
                <a:ahLst/>
                <a:cxnLst/>
                <a:rect l="l" t="t" r="r" b="b"/>
                <a:pathLst>
                  <a:path w="15643" h="14146" extrusionOk="0">
                    <a:moveTo>
                      <a:pt x="8348" y="1"/>
                    </a:moveTo>
                    <a:cubicBezTo>
                      <a:pt x="6057" y="1"/>
                      <a:pt x="3685" y="844"/>
                      <a:pt x="2359" y="2065"/>
                    </a:cubicBezTo>
                    <a:cubicBezTo>
                      <a:pt x="0" y="4246"/>
                      <a:pt x="212" y="8314"/>
                      <a:pt x="2835" y="11157"/>
                    </a:cubicBezTo>
                    <a:cubicBezTo>
                      <a:pt x="4340" y="12785"/>
                      <a:pt x="6534" y="14146"/>
                      <a:pt x="8340" y="14146"/>
                    </a:cubicBezTo>
                    <a:cubicBezTo>
                      <a:pt x="9685" y="14146"/>
                      <a:pt x="10813" y="13395"/>
                      <a:pt x="11289" y="11445"/>
                    </a:cubicBezTo>
                    <a:cubicBezTo>
                      <a:pt x="12088" y="8167"/>
                      <a:pt x="15642" y="4602"/>
                      <a:pt x="13020" y="1760"/>
                    </a:cubicBezTo>
                    <a:cubicBezTo>
                      <a:pt x="11872" y="512"/>
                      <a:pt x="10134" y="1"/>
                      <a:pt x="8348"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6"/>
              <p:cNvSpPr/>
              <p:nvPr/>
            </p:nvSpPr>
            <p:spPr>
              <a:xfrm>
                <a:off x="3999400" y="1584350"/>
                <a:ext cx="63700" cy="63800"/>
              </a:xfrm>
              <a:custGeom>
                <a:avLst/>
                <a:gdLst/>
                <a:ahLst/>
                <a:cxnLst/>
                <a:rect l="l" t="t" r="r" b="b"/>
                <a:pathLst>
                  <a:path w="2548" h="2552" extrusionOk="0">
                    <a:moveTo>
                      <a:pt x="1272" y="1"/>
                    </a:moveTo>
                    <a:cubicBezTo>
                      <a:pt x="570" y="1"/>
                      <a:pt x="0" y="574"/>
                      <a:pt x="0" y="1276"/>
                    </a:cubicBezTo>
                    <a:cubicBezTo>
                      <a:pt x="0" y="1980"/>
                      <a:pt x="570" y="2552"/>
                      <a:pt x="1272" y="2552"/>
                    </a:cubicBezTo>
                    <a:cubicBezTo>
                      <a:pt x="1978" y="2552"/>
                      <a:pt x="2548" y="1980"/>
                      <a:pt x="2548" y="1276"/>
                    </a:cubicBezTo>
                    <a:cubicBezTo>
                      <a:pt x="2548" y="574"/>
                      <a:pt x="1978" y="1"/>
                      <a:pt x="1272"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6"/>
              <p:cNvSpPr/>
              <p:nvPr/>
            </p:nvSpPr>
            <p:spPr>
              <a:xfrm>
                <a:off x="4262600" y="1305825"/>
                <a:ext cx="24025" cy="23925"/>
              </a:xfrm>
              <a:custGeom>
                <a:avLst/>
                <a:gdLst/>
                <a:ahLst/>
                <a:cxnLst/>
                <a:rect l="l" t="t" r="r" b="b"/>
                <a:pathLst>
                  <a:path w="961" h="957" extrusionOk="0">
                    <a:moveTo>
                      <a:pt x="480" y="1"/>
                    </a:moveTo>
                    <a:cubicBezTo>
                      <a:pt x="216" y="1"/>
                      <a:pt x="0" y="216"/>
                      <a:pt x="0" y="481"/>
                    </a:cubicBezTo>
                    <a:cubicBezTo>
                      <a:pt x="0" y="745"/>
                      <a:pt x="216" y="957"/>
                      <a:pt x="480" y="957"/>
                    </a:cubicBezTo>
                    <a:cubicBezTo>
                      <a:pt x="744" y="957"/>
                      <a:pt x="960" y="745"/>
                      <a:pt x="960" y="481"/>
                    </a:cubicBezTo>
                    <a:cubicBezTo>
                      <a:pt x="960" y="216"/>
                      <a:pt x="744" y="1"/>
                      <a:pt x="480"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4857908" y="4151271"/>
                <a:ext cx="75447" cy="75447"/>
              </a:xfrm>
              <a:custGeom>
                <a:avLst/>
                <a:gdLst/>
                <a:ahLst/>
                <a:cxnLst/>
                <a:rect l="l" t="t" r="r" b="b"/>
                <a:pathLst>
                  <a:path w="1062" h="1062" extrusionOk="0">
                    <a:moveTo>
                      <a:pt x="529" y="1"/>
                    </a:moveTo>
                    <a:cubicBezTo>
                      <a:pt x="238" y="1"/>
                      <a:pt x="1" y="239"/>
                      <a:pt x="1" y="529"/>
                    </a:cubicBezTo>
                    <a:cubicBezTo>
                      <a:pt x="1" y="824"/>
                      <a:pt x="238" y="1061"/>
                      <a:pt x="529" y="1061"/>
                    </a:cubicBezTo>
                    <a:cubicBezTo>
                      <a:pt x="824" y="1061"/>
                      <a:pt x="1061" y="824"/>
                      <a:pt x="1061" y="529"/>
                    </a:cubicBezTo>
                    <a:cubicBezTo>
                      <a:pt x="1061" y="239"/>
                      <a:pt x="824" y="1"/>
                      <a:pt x="52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8807696" y="3860996"/>
                <a:ext cx="34705" cy="34579"/>
              </a:xfrm>
              <a:custGeom>
                <a:avLst/>
                <a:gdLst/>
                <a:ahLst/>
                <a:cxnLst/>
                <a:rect l="l" t="t" r="r" b="b"/>
                <a:pathLst>
                  <a:path w="827" h="824" extrusionOk="0">
                    <a:moveTo>
                      <a:pt x="413" y="0"/>
                    </a:moveTo>
                    <a:cubicBezTo>
                      <a:pt x="185" y="0"/>
                      <a:pt x="1" y="184"/>
                      <a:pt x="1" y="411"/>
                    </a:cubicBezTo>
                    <a:cubicBezTo>
                      <a:pt x="1" y="639"/>
                      <a:pt x="185" y="823"/>
                      <a:pt x="413" y="823"/>
                    </a:cubicBezTo>
                    <a:cubicBezTo>
                      <a:pt x="643" y="823"/>
                      <a:pt x="827" y="639"/>
                      <a:pt x="827" y="411"/>
                    </a:cubicBezTo>
                    <a:cubicBezTo>
                      <a:pt x="827" y="184"/>
                      <a:pt x="643" y="0"/>
                      <a:pt x="413"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8717426" y="4075061"/>
                <a:ext cx="34747" cy="34705"/>
              </a:xfrm>
              <a:custGeom>
                <a:avLst/>
                <a:gdLst/>
                <a:ahLst/>
                <a:cxnLst/>
                <a:rect l="l" t="t" r="r" b="b"/>
                <a:pathLst>
                  <a:path w="828" h="827" extrusionOk="0">
                    <a:moveTo>
                      <a:pt x="413" y="0"/>
                    </a:moveTo>
                    <a:cubicBezTo>
                      <a:pt x="185" y="0"/>
                      <a:pt x="1" y="187"/>
                      <a:pt x="1" y="415"/>
                    </a:cubicBezTo>
                    <a:cubicBezTo>
                      <a:pt x="1" y="643"/>
                      <a:pt x="185" y="827"/>
                      <a:pt x="413" y="827"/>
                    </a:cubicBezTo>
                    <a:cubicBezTo>
                      <a:pt x="643" y="827"/>
                      <a:pt x="827" y="643"/>
                      <a:pt x="827" y="415"/>
                    </a:cubicBezTo>
                    <a:cubicBezTo>
                      <a:pt x="827" y="187"/>
                      <a:pt x="643" y="0"/>
                      <a:pt x="413"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8717428" y="1650547"/>
                <a:ext cx="41927" cy="41924"/>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7100357" y="1003425"/>
                <a:ext cx="81344" cy="81344"/>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8634379" y="1540696"/>
                <a:ext cx="34457" cy="31599"/>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5096049" y="4297765"/>
                <a:ext cx="66851" cy="61310"/>
              </a:xfrm>
              <a:custGeom>
                <a:avLst/>
                <a:gdLst/>
                <a:ahLst/>
                <a:cxnLst/>
                <a:rect l="l" t="t" r="r" b="b"/>
                <a:pathLst>
                  <a:path w="941" h="863" extrusionOk="0">
                    <a:moveTo>
                      <a:pt x="475" y="1"/>
                    </a:moveTo>
                    <a:cubicBezTo>
                      <a:pt x="274" y="1"/>
                      <a:pt x="95" y="139"/>
                      <a:pt x="51" y="341"/>
                    </a:cubicBezTo>
                    <a:cubicBezTo>
                      <a:pt x="0" y="575"/>
                      <a:pt x="147" y="803"/>
                      <a:pt x="382" y="852"/>
                    </a:cubicBezTo>
                    <a:cubicBezTo>
                      <a:pt x="412" y="859"/>
                      <a:pt x="442" y="862"/>
                      <a:pt x="472" y="862"/>
                    </a:cubicBezTo>
                    <a:cubicBezTo>
                      <a:pt x="670" y="862"/>
                      <a:pt x="849" y="722"/>
                      <a:pt x="890" y="522"/>
                    </a:cubicBezTo>
                    <a:cubicBezTo>
                      <a:pt x="940" y="287"/>
                      <a:pt x="794" y="60"/>
                      <a:pt x="562" y="9"/>
                    </a:cubicBezTo>
                    <a:cubicBezTo>
                      <a:pt x="533" y="4"/>
                      <a:pt x="504" y="1"/>
                      <a:pt x="475"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6453496" y="1044063"/>
                <a:ext cx="533742" cy="353934"/>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76"/>
            <p:cNvGrpSpPr/>
            <p:nvPr/>
          </p:nvGrpSpPr>
          <p:grpSpPr>
            <a:xfrm rot="3801742">
              <a:off x="8151372" y="1390923"/>
              <a:ext cx="216256" cy="450639"/>
              <a:chOff x="2643950" y="434765"/>
              <a:chExt cx="875068" cy="1822828"/>
            </a:xfrm>
          </p:grpSpPr>
          <p:sp>
            <p:nvSpPr>
              <p:cNvPr id="2724" name="Google Shape;2724;p76"/>
              <p:cNvSpPr/>
              <p:nvPr/>
            </p:nvSpPr>
            <p:spPr>
              <a:xfrm>
                <a:off x="2679496" y="436766"/>
                <a:ext cx="588011" cy="1819688"/>
              </a:xfrm>
              <a:custGeom>
                <a:avLst/>
                <a:gdLst/>
                <a:ahLst/>
                <a:cxnLst/>
                <a:rect l="l" t="t" r="r" b="b"/>
                <a:pathLst>
                  <a:path w="9361" h="28969" extrusionOk="0">
                    <a:moveTo>
                      <a:pt x="8902" y="0"/>
                    </a:moveTo>
                    <a:lnTo>
                      <a:pt x="0" y="28958"/>
                    </a:lnTo>
                    <a:cubicBezTo>
                      <a:pt x="39" y="28965"/>
                      <a:pt x="77" y="28969"/>
                      <a:pt x="116" y="28969"/>
                    </a:cubicBezTo>
                    <a:cubicBezTo>
                      <a:pt x="395" y="28969"/>
                      <a:pt x="655" y="28790"/>
                      <a:pt x="743" y="28507"/>
                    </a:cubicBezTo>
                    <a:lnTo>
                      <a:pt x="9263" y="790"/>
                    </a:lnTo>
                    <a:cubicBezTo>
                      <a:pt x="9360" y="472"/>
                      <a:pt x="9200" y="134"/>
                      <a:pt x="8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2643950" y="434765"/>
                <a:ext cx="598250" cy="1822828"/>
              </a:xfrm>
              <a:custGeom>
                <a:avLst/>
                <a:gdLst/>
                <a:ahLst/>
                <a:cxnLst/>
                <a:rect l="l" t="t" r="r" b="b"/>
                <a:pathLst>
                  <a:path w="9524" h="29019" extrusionOk="0">
                    <a:moveTo>
                      <a:pt x="9253" y="1"/>
                    </a:moveTo>
                    <a:cubicBezTo>
                      <a:pt x="8974" y="1"/>
                      <a:pt x="8715" y="182"/>
                      <a:pt x="8627" y="465"/>
                    </a:cubicBezTo>
                    <a:lnTo>
                      <a:pt x="108" y="28182"/>
                    </a:lnTo>
                    <a:cubicBezTo>
                      <a:pt x="0" y="28527"/>
                      <a:pt x="194" y="28895"/>
                      <a:pt x="542" y="29002"/>
                    </a:cubicBezTo>
                    <a:cubicBezTo>
                      <a:pt x="569" y="29012"/>
                      <a:pt x="596" y="29015"/>
                      <a:pt x="622" y="29018"/>
                    </a:cubicBezTo>
                    <a:lnTo>
                      <a:pt x="9524" y="60"/>
                    </a:lnTo>
                    <a:cubicBezTo>
                      <a:pt x="9501" y="51"/>
                      <a:pt x="9473" y="37"/>
                      <a:pt x="9447" y="31"/>
                    </a:cubicBezTo>
                    <a:cubicBezTo>
                      <a:pt x="9383" y="11"/>
                      <a:pt x="9317" y="1"/>
                      <a:pt x="9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3095205" y="546372"/>
                <a:ext cx="423813" cy="757298"/>
              </a:xfrm>
              <a:custGeom>
                <a:avLst/>
                <a:gdLst/>
                <a:ahLst/>
                <a:cxnLst/>
                <a:rect l="l" t="t" r="r" b="b"/>
                <a:pathLst>
                  <a:path w="6747" h="12056" extrusionOk="0">
                    <a:moveTo>
                      <a:pt x="3703" y="1"/>
                    </a:moveTo>
                    <a:lnTo>
                      <a:pt x="0" y="12056"/>
                    </a:lnTo>
                    <a:lnTo>
                      <a:pt x="1020" y="11517"/>
                    </a:lnTo>
                    <a:cubicBezTo>
                      <a:pt x="1612" y="11203"/>
                      <a:pt x="2050" y="10671"/>
                      <a:pt x="2248" y="10032"/>
                    </a:cubicBezTo>
                    <a:cubicBezTo>
                      <a:pt x="2509" y="9179"/>
                      <a:pt x="3101" y="8466"/>
                      <a:pt x="3887" y="8049"/>
                    </a:cubicBezTo>
                    <a:cubicBezTo>
                      <a:pt x="4941" y="7490"/>
                      <a:pt x="5727" y="6540"/>
                      <a:pt x="6078" y="5403"/>
                    </a:cubicBezTo>
                    <a:lnTo>
                      <a:pt x="6085" y="5380"/>
                    </a:lnTo>
                    <a:cubicBezTo>
                      <a:pt x="6747" y="3215"/>
                      <a:pt x="5697" y="934"/>
                      <a:pt x="3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3002928" y="518670"/>
                <a:ext cx="324879" cy="809434"/>
              </a:xfrm>
              <a:custGeom>
                <a:avLst/>
                <a:gdLst/>
                <a:ahLst/>
                <a:cxnLst/>
                <a:rect l="l" t="t" r="r" b="b"/>
                <a:pathLst>
                  <a:path w="5172" h="12886" extrusionOk="0">
                    <a:moveTo>
                      <a:pt x="3891" y="0"/>
                    </a:moveTo>
                    <a:lnTo>
                      <a:pt x="1" y="12657"/>
                    </a:lnTo>
                    <a:lnTo>
                      <a:pt x="740" y="12885"/>
                    </a:lnTo>
                    <a:lnTo>
                      <a:pt x="1469" y="12497"/>
                    </a:lnTo>
                    <a:lnTo>
                      <a:pt x="5172" y="442"/>
                    </a:lnTo>
                    <a:cubicBezTo>
                      <a:pt x="4985" y="354"/>
                      <a:pt x="4787" y="277"/>
                      <a:pt x="4583" y="214"/>
                    </a:cubicBezTo>
                    <a:lnTo>
                      <a:pt x="389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2764258" y="475612"/>
                <a:ext cx="335872" cy="760941"/>
              </a:xfrm>
              <a:custGeom>
                <a:avLst/>
                <a:gdLst/>
                <a:ahLst/>
                <a:cxnLst/>
                <a:rect l="l" t="t" r="r" b="b"/>
                <a:pathLst>
                  <a:path w="5347" h="12114" extrusionOk="0">
                    <a:moveTo>
                      <a:pt x="4645" y="0"/>
                    </a:moveTo>
                    <a:cubicBezTo>
                      <a:pt x="2727" y="0"/>
                      <a:pt x="952" y="1239"/>
                      <a:pt x="358" y="3170"/>
                    </a:cubicBezTo>
                    <a:lnTo>
                      <a:pt x="352" y="3193"/>
                    </a:lnTo>
                    <a:cubicBezTo>
                      <a:pt x="0" y="4331"/>
                      <a:pt x="118" y="5561"/>
                      <a:pt x="676" y="6611"/>
                    </a:cubicBezTo>
                    <a:cubicBezTo>
                      <a:pt x="1091" y="7397"/>
                      <a:pt x="1181" y="8320"/>
                      <a:pt x="917" y="9174"/>
                    </a:cubicBezTo>
                    <a:cubicBezTo>
                      <a:pt x="723" y="9813"/>
                      <a:pt x="786" y="10502"/>
                      <a:pt x="1101" y="11090"/>
                    </a:cubicBezTo>
                    <a:lnTo>
                      <a:pt x="1640" y="12114"/>
                    </a:lnTo>
                    <a:lnTo>
                      <a:pt x="5346" y="56"/>
                    </a:lnTo>
                    <a:cubicBezTo>
                      <a:pt x="5112" y="18"/>
                      <a:pt x="4877" y="0"/>
                      <a:pt x="4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2863688" y="477299"/>
                <a:ext cx="315268" cy="817412"/>
              </a:xfrm>
              <a:custGeom>
                <a:avLst/>
                <a:gdLst/>
                <a:ahLst/>
                <a:cxnLst/>
                <a:rect l="l" t="t" r="r" b="b"/>
                <a:pathLst>
                  <a:path w="5019" h="13013" extrusionOk="0">
                    <a:moveTo>
                      <a:pt x="3707" y="1"/>
                    </a:moveTo>
                    <a:lnTo>
                      <a:pt x="1" y="12059"/>
                    </a:lnTo>
                    <a:lnTo>
                      <a:pt x="388" y="12785"/>
                    </a:lnTo>
                    <a:lnTo>
                      <a:pt x="1128" y="13012"/>
                    </a:lnTo>
                    <a:lnTo>
                      <a:pt x="5018" y="358"/>
                    </a:lnTo>
                    <a:lnTo>
                      <a:pt x="4325" y="144"/>
                    </a:lnTo>
                    <a:cubicBezTo>
                      <a:pt x="4121" y="81"/>
                      <a:pt x="3914" y="33"/>
                      <a:pt x="370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0" name="Google Shape;2730;p76"/>
            <p:cNvGrpSpPr/>
            <p:nvPr/>
          </p:nvGrpSpPr>
          <p:grpSpPr>
            <a:xfrm rot="-5807141">
              <a:off x="5349402" y="2586815"/>
              <a:ext cx="216256" cy="450637"/>
              <a:chOff x="2643950" y="434765"/>
              <a:chExt cx="875068" cy="1822828"/>
            </a:xfrm>
          </p:grpSpPr>
          <p:sp>
            <p:nvSpPr>
              <p:cNvPr id="2731" name="Google Shape;2731;p76"/>
              <p:cNvSpPr/>
              <p:nvPr/>
            </p:nvSpPr>
            <p:spPr>
              <a:xfrm>
                <a:off x="2679496" y="436766"/>
                <a:ext cx="588011" cy="1819688"/>
              </a:xfrm>
              <a:custGeom>
                <a:avLst/>
                <a:gdLst/>
                <a:ahLst/>
                <a:cxnLst/>
                <a:rect l="l" t="t" r="r" b="b"/>
                <a:pathLst>
                  <a:path w="9361" h="28969" extrusionOk="0">
                    <a:moveTo>
                      <a:pt x="8902" y="0"/>
                    </a:moveTo>
                    <a:lnTo>
                      <a:pt x="0" y="28958"/>
                    </a:lnTo>
                    <a:cubicBezTo>
                      <a:pt x="39" y="28965"/>
                      <a:pt x="77" y="28969"/>
                      <a:pt x="116" y="28969"/>
                    </a:cubicBezTo>
                    <a:cubicBezTo>
                      <a:pt x="395" y="28969"/>
                      <a:pt x="655" y="28790"/>
                      <a:pt x="743" y="28507"/>
                    </a:cubicBezTo>
                    <a:lnTo>
                      <a:pt x="9263" y="790"/>
                    </a:lnTo>
                    <a:cubicBezTo>
                      <a:pt x="9360" y="472"/>
                      <a:pt x="9200" y="134"/>
                      <a:pt x="8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6"/>
              <p:cNvSpPr/>
              <p:nvPr/>
            </p:nvSpPr>
            <p:spPr>
              <a:xfrm>
                <a:off x="2643950" y="434765"/>
                <a:ext cx="598250" cy="1822828"/>
              </a:xfrm>
              <a:custGeom>
                <a:avLst/>
                <a:gdLst/>
                <a:ahLst/>
                <a:cxnLst/>
                <a:rect l="l" t="t" r="r" b="b"/>
                <a:pathLst>
                  <a:path w="9524" h="29019" extrusionOk="0">
                    <a:moveTo>
                      <a:pt x="9253" y="1"/>
                    </a:moveTo>
                    <a:cubicBezTo>
                      <a:pt x="8974" y="1"/>
                      <a:pt x="8715" y="182"/>
                      <a:pt x="8627" y="465"/>
                    </a:cubicBezTo>
                    <a:lnTo>
                      <a:pt x="108" y="28182"/>
                    </a:lnTo>
                    <a:cubicBezTo>
                      <a:pt x="0" y="28527"/>
                      <a:pt x="194" y="28895"/>
                      <a:pt x="542" y="29002"/>
                    </a:cubicBezTo>
                    <a:cubicBezTo>
                      <a:pt x="569" y="29012"/>
                      <a:pt x="596" y="29015"/>
                      <a:pt x="622" y="29018"/>
                    </a:cubicBezTo>
                    <a:lnTo>
                      <a:pt x="9524" y="60"/>
                    </a:lnTo>
                    <a:cubicBezTo>
                      <a:pt x="9501" y="51"/>
                      <a:pt x="9473" y="37"/>
                      <a:pt x="9447" y="31"/>
                    </a:cubicBezTo>
                    <a:cubicBezTo>
                      <a:pt x="9383" y="11"/>
                      <a:pt x="9317" y="1"/>
                      <a:pt x="9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6"/>
              <p:cNvSpPr/>
              <p:nvPr/>
            </p:nvSpPr>
            <p:spPr>
              <a:xfrm>
                <a:off x="3095205" y="546372"/>
                <a:ext cx="423813" cy="757298"/>
              </a:xfrm>
              <a:custGeom>
                <a:avLst/>
                <a:gdLst/>
                <a:ahLst/>
                <a:cxnLst/>
                <a:rect l="l" t="t" r="r" b="b"/>
                <a:pathLst>
                  <a:path w="6747" h="12056" extrusionOk="0">
                    <a:moveTo>
                      <a:pt x="3703" y="1"/>
                    </a:moveTo>
                    <a:lnTo>
                      <a:pt x="0" y="12056"/>
                    </a:lnTo>
                    <a:lnTo>
                      <a:pt x="1020" y="11517"/>
                    </a:lnTo>
                    <a:cubicBezTo>
                      <a:pt x="1612" y="11203"/>
                      <a:pt x="2050" y="10671"/>
                      <a:pt x="2248" y="10032"/>
                    </a:cubicBezTo>
                    <a:cubicBezTo>
                      <a:pt x="2509" y="9179"/>
                      <a:pt x="3101" y="8466"/>
                      <a:pt x="3887" y="8049"/>
                    </a:cubicBezTo>
                    <a:cubicBezTo>
                      <a:pt x="4941" y="7490"/>
                      <a:pt x="5727" y="6540"/>
                      <a:pt x="6078" y="5403"/>
                    </a:cubicBezTo>
                    <a:lnTo>
                      <a:pt x="6085" y="5380"/>
                    </a:lnTo>
                    <a:cubicBezTo>
                      <a:pt x="6747" y="3215"/>
                      <a:pt x="5697" y="934"/>
                      <a:pt x="3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6"/>
              <p:cNvSpPr/>
              <p:nvPr/>
            </p:nvSpPr>
            <p:spPr>
              <a:xfrm>
                <a:off x="3002928" y="518670"/>
                <a:ext cx="324879" cy="809434"/>
              </a:xfrm>
              <a:custGeom>
                <a:avLst/>
                <a:gdLst/>
                <a:ahLst/>
                <a:cxnLst/>
                <a:rect l="l" t="t" r="r" b="b"/>
                <a:pathLst>
                  <a:path w="5172" h="12886" extrusionOk="0">
                    <a:moveTo>
                      <a:pt x="3891" y="0"/>
                    </a:moveTo>
                    <a:lnTo>
                      <a:pt x="1" y="12657"/>
                    </a:lnTo>
                    <a:lnTo>
                      <a:pt x="740" y="12885"/>
                    </a:lnTo>
                    <a:lnTo>
                      <a:pt x="1469" y="12497"/>
                    </a:lnTo>
                    <a:lnTo>
                      <a:pt x="5172" y="442"/>
                    </a:lnTo>
                    <a:cubicBezTo>
                      <a:pt x="4985" y="354"/>
                      <a:pt x="4787" y="277"/>
                      <a:pt x="4583" y="214"/>
                    </a:cubicBezTo>
                    <a:lnTo>
                      <a:pt x="389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6"/>
              <p:cNvSpPr/>
              <p:nvPr/>
            </p:nvSpPr>
            <p:spPr>
              <a:xfrm>
                <a:off x="2764258" y="475612"/>
                <a:ext cx="335872" cy="760941"/>
              </a:xfrm>
              <a:custGeom>
                <a:avLst/>
                <a:gdLst/>
                <a:ahLst/>
                <a:cxnLst/>
                <a:rect l="l" t="t" r="r" b="b"/>
                <a:pathLst>
                  <a:path w="5347" h="12114" extrusionOk="0">
                    <a:moveTo>
                      <a:pt x="4645" y="0"/>
                    </a:moveTo>
                    <a:cubicBezTo>
                      <a:pt x="2727" y="0"/>
                      <a:pt x="952" y="1239"/>
                      <a:pt x="358" y="3170"/>
                    </a:cubicBezTo>
                    <a:lnTo>
                      <a:pt x="352" y="3193"/>
                    </a:lnTo>
                    <a:cubicBezTo>
                      <a:pt x="0" y="4331"/>
                      <a:pt x="118" y="5561"/>
                      <a:pt x="676" y="6611"/>
                    </a:cubicBezTo>
                    <a:cubicBezTo>
                      <a:pt x="1091" y="7397"/>
                      <a:pt x="1181" y="8320"/>
                      <a:pt x="917" y="9174"/>
                    </a:cubicBezTo>
                    <a:cubicBezTo>
                      <a:pt x="723" y="9813"/>
                      <a:pt x="786" y="10502"/>
                      <a:pt x="1101" y="11090"/>
                    </a:cubicBezTo>
                    <a:lnTo>
                      <a:pt x="1640" y="12114"/>
                    </a:lnTo>
                    <a:lnTo>
                      <a:pt x="5346" y="56"/>
                    </a:lnTo>
                    <a:cubicBezTo>
                      <a:pt x="5112" y="18"/>
                      <a:pt x="4877" y="0"/>
                      <a:pt x="4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6"/>
              <p:cNvSpPr/>
              <p:nvPr/>
            </p:nvSpPr>
            <p:spPr>
              <a:xfrm>
                <a:off x="2863688" y="477299"/>
                <a:ext cx="315268" cy="817412"/>
              </a:xfrm>
              <a:custGeom>
                <a:avLst/>
                <a:gdLst/>
                <a:ahLst/>
                <a:cxnLst/>
                <a:rect l="l" t="t" r="r" b="b"/>
                <a:pathLst>
                  <a:path w="5019" h="13013" extrusionOk="0">
                    <a:moveTo>
                      <a:pt x="3707" y="1"/>
                    </a:moveTo>
                    <a:lnTo>
                      <a:pt x="1" y="12059"/>
                    </a:lnTo>
                    <a:lnTo>
                      <a:pt x="388" y="12785"/>
                    </a:lnTo>
                    <a:lnTo>
                      <a:pt x="1128" y="13012"/>
                    </a:lnTo>
                    <a:lnTo>
                      <a:pt x="5018" y="358"/>
                    </a:lnTo>
                    <a:lnTo>
                      <a:pt x="4325" y="144"/>
                    </a:lnTo>
                    <a:cubicBezTo>
                      <a:pt x="4121" y="81"/>
                      <a:pt x="3914" y="33"/>
                      <a:pt x="370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 name="Google Shape;2737;p76"/>
            <p:cNvGrpSpPr/>
            <p:nvPr/>
          </p:nvGrpSpPr>
          <p:grpSpPr>
            <a:xfrm>
              <a:off x="4765150" y="273135"/>
              <a:ext cx="3919450" cy="4227440"/>
              <a:chOff x="4765150" y="273135"/>
              <a:chExt cx="3919450" cy="4227440"/>
            </a:xfrm>
          </p:grpSpPr>
          <p:grpSp>
            <p:nvGrpSpPr>
              <p:cNvPr id="2738" name="Google Shape;2738;p76"/>
              <p:cNvGrpSpPr/>
              <p:nvPr/>
            </p:nvGrpSpPr>
            <p:grpSpPr>
              <a:xfrm>
                <a:off x="5023150" y="273135"/>
                <a:ext cx="3400841" cy="4227440"/>
                <a:chOff x="5023150" y="273135"/>
                <a:chExt cx="3400841" cy="4227440"/>
              </a:xfrm>
            </p:grpSpPr>
            <p:sp>
              <p:nvSpPr>
                <p:cNvPr id="2739" name="Google Shape;2739;p76"/>
                <p:cNvSpPr/>
                <p:nvPr/>
              </p:nvSpPr>
              <p:spPr>
                <a:xfrm rot="568245" flipH="1">
                  <a:off x="5603353" y="1588569"/>
                  <a:ext cx="121709" cy="111279"/>
                </a:xfrm>
                <a:custGeom>
                  <a:avLst/>
                  <a:gdLst/>
                  <a:ahLst/>
                  <a:cxnLst/>
                  <a:rect l="l" t="t" r="r" b="b"/>
                  <a:pathLst>
                    <a:path w="3628" h="3317" extrusionOk="0">
                      <a:moveTo>
                        <a:pt x="1044" y="0"/>
                      </a:moveTo>
                      <a:cubicBezTo>
                        <a:pt x="971" y="0"/>
                        <a:pt x="890" y="24"/>
                        <a:pt x="800" y="77"/>
                      </a:cubicBezTo>
                      <a:cubicBezTo>
                        <a:pt x="0" y="553"/>
                        <a:pt x="800" y="3317"/>
                        <a:pt x="800" y="3317"/>
                      </a:cubicBezTo>
                      <a:cubicBezTo>
                        <a:pt x="1693" y="3164"/>
                        <a:pt x="3628" y="1488"/>
                        <a:pt x="2873" y="1019"/>
                      </a:cubicBezTo>
                      <a:cubicBezTo>
                        <a:pt x="2720" y="923"/>
                        <a:pt x="2580" y="885"/>
                        <a:pt x="2455" y="885"/>
                      </a:cubicBezTo>
                      <a:cubicBezTo>
                        <a:pt x="1963" y="885"/>
                        <a:pt x="1693" y="1474"/>
                        <a:pt x="1693" y="1474"/>
                      </a:cubicBezTo>
                      <a:cubicBezTo>
                        <a:pt x="1693" y="1474"/>
                        <a:pt x="1621"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6"/>
                <p:cNvSpPr/>
                <p:nvPr/>
              </p:nvSpPr>
              <p:spPr>
                <a:xfrm>
                  <a:off x="7395344" y="4418304"/>
                  <a:ext cx="1028647" cy="82271"/>
                </a:xfrm>
                <a:custGeom>
                  <a:avLst/>
                  <a:gdLst/>
                  <a:ahLst/>
                  <a:cxnLst/>
                  <a:rect l="l" t="t" r="r" b="b"/>
                  <a:pathLst>
                    <a:path w="23381" h="1870" extrusionOk="0">
                      <a:moveTo>
                        <a:pt x="11690" y="1"/>
                      </a:moveTo>
                      <a:cubicBezTo>
                        <a:pt x="5235" y="1"/>
                        <a:pt x="1" y="419"/>
                        <a:pt x="1" y="933"/>
                      </a:cubicBezTo>
                      <a:cubicBezTo>
                        <a:pt x="1" y="1450"/>
                        <a:pt x="5235" y="1869"/>
                        <a:pt x="11690" y="1869"/>
                      </a:cubicBezTo>
                      <a:cubicBezTo>
                        <a:pt x="18149" y="1869"/>
                        <a:pt x="23380" y="1450"/>
                        <a:pt x="23380" y="933"/>
                      </a:cubicBezTo>
                      <a:cubicBezTo>
                        <a:pt x="23380" y="419"/>
                        <a:pt x="18149" y="1"/>
                        <a:pt x="11690" y="1"/>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6"/>
                <p:cNvSpPr/>
                <p:nvPr/>
              </p:nvSpPr>
              <p:spPr>
                <a:xfrm>
                  <a:off x="8105608" y="4470042"/>
                  <a:ext cx="48702" cy="9547"/>
                </a:xfrm>
                <a:custGeom>
                  <a:avLst/>
                  <a:gdLst/>
                  <a:ahLst/>
                  <a:cxnLst/>
                  <a:rect l="l" t="t" r="r" b="b"/>
                  <a:pathLst>
                    <a:path w="1107" h="217" extrusionOk="0">
                      <a:moveTo>
                        <a:pt x="1107" y="0"/>
                      </a:moveTo>
                      <a:lnTo>
                        <a:pt x="0" y="216"/>
                      </a:lnTo>
                      <a:cubicBezTo>
                        <a:pt x="0" y="216"/>
                        <a:pt x="486" y="216"/>
                        <a:pt x="1107" y="0"/>
                      </a:cubicBezTo>
                      <a:close/>
                    </a:path>
                  </a:pathLst>
                </a:custGeom>
                <a:solidFill>
                  <a:srgbClr val="FFA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6"/>
                <p:cNvSpPr/>
                <p:nvPr/>
              </p:nvSpPr>
              <p:spPr>
                <a:xfrm>
                  <a:off x="6851600" y="4138746"/>
                  <a:ext cx="86450" cy="189800"/>
                </a:xfrm>
                <a:custGeom>
                  <a:avLst/>
                  <a:gdLst/>
                  <a:ahLst/>
                  <a:cxnLst/>
                  <a:rect l="l" t="t" r="r" b="b"/>
                  <a:pathLst>
                    <a:path w="1965" h="2322" extrusionOk="0">
                      <a:moveTo>
                        <a:pt x="1" y="0"/>
                      </a:moveTo>
                      <a:lnTo>
                        <a:pt x="8" y="2122"/>
                      </a:lnTo>
                      <a:lnTo>
                        <a:pt x="1965" y="2321"/>
                      </a:lnTo>
                      <a:lnTo>
                        <a:pt x="1629" y="230"/>
                      </a:lnTo>
                      <a:lnTo>
                        <a:pt x="1" y="0"/>
                      </a:lnTo>
                      <a:close/>
                    </a:path>
                  </a:pathLst>
                </a:custGeom>
                <a:solidFill>
                  <a:srgbClr val="D4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6"/>
                <p:cNvSpPr/>
                <p:nvPr/>
              </p:nvSpPr>
              <p:spPr>
                <a:xfrm>
                  <a:off x="8042694" y="3212434"/>
                  <a:ext cx="325167" cy="707748"/>
                </a:xfrm>
                <a:custGeom>
                  <a:avLst/>
                  <a:gdLst/>
                  <a:ahLst/>
                  <a:cxnLst/>
                  <a:rect l="l" t="t" r="r" b="b"/>
                  <a:pathLst>
                    <a:path w="7391" h="16087" extrusionOk="0">
                      <a:moveTo>
                        <a:pt x="5063" y="1"/>
                      </a:moveTo>
                      <a:lnTo>
                        <a:pt x="0" y="2991"/>
                      </a:lnTo>
                      <a:cubicBezTo>
                        <a:pt x="0" y="2991"/>
                        <a:pt x="669" y="6439"/>
                        <a:pt x="1430" y="8109"/>
                      </a:cubicBezTo>
                      <a:cubicBezTo>
                        <a:pt x="1827" y="8983"/>
                        <a:pt x="2900" y="12428"/>
                        <a:pt x="3788" y="16086"/>
                      </a:cubicBezTo>
                      <a:cubicBezTo>
                        <a:pt x="4968" y="15812"/>
                        <a:pt x="6182" y="15624"/>
                        <a:pt x="7391" y="15394"/>
                      </a:cubicBezTo>
                      <a:cubicBezTo>
                        <a:pt x="7275" y="12165"/>
                        <a:pt x="6918" y="8561"/>
                        <a:pt x="6006" y="6940"/>
                      </a:cubicBezTo>
                      <a:cubicBezTo>
                        <a:pt x="4228" y="3773"/>
                        <a:pt x="5063" y="1"/>
                        <a:pt x="50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6"/>
                <p:cNvSpPr/>
                <p:nvPr/>
              </p:nvSpPr>
              <p:spPr>
                <a:xfrm>
                  <a:off x="8209349" y="3889699"/>
                  <a:ext cx="163529" cy="496836"/>
                </a:xfrm>
                <a:custGeom>
                  <a:avLst/>
                  <a:gdLst/>
                  <a:ahLst/>
                  <a:cxnLst/>
                  <a:rect l="l" t="t" r="r" b="b"/>
                  <a:pathLst>
                    <a:path w="3717" h="11293" extrusionOk="0">
                      <a:moveTo>
                        <a:pt x="3603" y="0"/>
                      </a:moveTo>
                      <a:cubicBezTo>
                        <a:pt x="2394" y="230"/>
                        <a:pt x="1180" y="418"/>
                        <a:pt x="0" y="692"/>
                      </a:cubicBezTo>
                      <a:cubicBezTo>
                        <a:pt x="806" y="4007"/>
                        <a:pt x="1461" y="7497"/>
                        <a:pt x="1331" y="9403"/>
                      </a:cubicBezTo>
                      <a:cubicBezTo>
                        <a:pt x="1275" y="10171"/>
                        <a:pt x="1108" y="10791"/>
                        <a:pt x="867" y="11293"/>
                      </a:cubicBezTo>
                      <a:lnTo>
                        <a:pt x="2924" y="11293"/>
                      </a:lnTo>
                      <a:cubicBezTo>
                        <a:pt x="3106" y="9910"/>
                        <a:pt x="3387" y="7668"/>
                        <a:pt x="3387" y="7179"/>
                      </a:cubicBezTo>
                      <a:cubicBezTo>
                        <a:pt x="3387" y="6455"/>
                        <a:pt x="3443" y="6842"/>
                        <a:pt x="3555" y="6174"/>
                      </a:cubicBezTo>
                      <a:cubicBezTo>
                        <a:pt x="3610" y="5848"/>
                        <a:pt x="3717" y="3095"/>
                        <a:pt x="3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6"/>
                <p:cNvSpPr/>
                <p:nvPr/>
              </p:nvSpPr>
              <p:spPr>
                <a:xfrm>
                  <a:off x="8069664" y="4386495"/>
                  <a:ext cx="268370" cy="102596"/>
                </a:xfrm>
                <a:custGeom>
                  <a:avLst/>
                  <a:gdLst/>
                  <a:ahLst/>
                  <a:cxnLst/>
                  <a:rect l="l" t="t" r="r" b="b"/>
                  <a:pathLst>
                    <a:path w="6100" h="2332" extrusionOk="0">
                      <a:moveTo>
                        <a:pt x="4042" y="1"/>
                      </a:moveTo>
                      <a:cubicBezTo>
                        <a:pt x="3512" y="1128"/>
                        <a:pt x="707" y="2085"/>
                        <a:pt x="1" y="2331"/>
                      </a:cubicBezTo>
                      <a:lnTo>
                        <a:pt x="5952" y="1115"/>
                      </a:lnTo>
                      <a:cubicBezTo>
                        <a:pt x="5952" y="1115"/>
                        <a:pt x="6014" y="651"/>
                        <a:pt x="6099" y="1"/>
                      </a:cubicBezTo>
                      <a:close/>
                    </a:path>
                  </a:pathLst>
                </a:custGeom>
                <a:solidFill>
                  <a:srgbClr val="4D1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6"/>
                <p:cNvSpPr/>
                <p:nvPr/>
              </p:nvSpPr>
              <p:spPr>
                <a:xfrm>
                  <a:off x="7372731" y="4328861"/>
                  <a:ext cx="272549" cy="95205"/>
                </a:xfrm>
                <a:custGeom>
                  <a:avLst/>
                  <a:gdLst/>
                  <a:ahLst/>
                  <a:cxnLst/>
                  <a:rect l="l" t="t" r="r" b="b"/>
                  <a:pathLst>
                    <a:path w="6195" h="2164" extrusionOk="0">
                      <a:moveTo>
                        <a:pt x="4529" y="1"/>
                      </a:moveTo>
                      <a:cubicBezTo>
                        <a:pt x="2537" y="1656"/>
                        <a:pt x="0" y="2164"/>
                        <a:pt x="0" y="2164"/>
                      </a:cubicBezTo>
                      <a:lnTo>
                        <a:pt x="4563" y="2164"/>
                      </a:lnTo>
                      <a:cubicBezTo>
                        <a:pt x="4563" y="2164"/>
                        <a:pt x="5197" y="1756"/>
                        <a:pt x="6195" y="406"/>
                      </a:cubicBezTo>
                      <a:lnTo>
                        <a:pt x="4529" y="1"/>
                      </a:lnTo>
                      <a:close/>
                    </a:path>
                  </a:pathLst>
                </a:custGeom>
                <a:solidFill>
                  <a:srgbClr val="541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6"/>
                <p:cNvSpPr/>
                <p:nvPr/>
              </p:nvSpPr>
              <p:spPr>
                <a:xfrm>
                  <a:off x="7709384" y="3212434"/>
                  <a:ext cx="396263" cy="741536"/>
                </a:xfrm>
                <a:custGeom>
                  <a:avLst/>
                  <a:gdLst/>
                  <a:ahLst/>
                  <a:cxnLst/>
                  <a:rect l="l" t="t" r="r" b="b"/>
                  <a:pathLst>
                    <a:path w="9007" h="16855" extrusionOk="0">
                      <a:moveTo>
                        <a:pt x="9006" y="1"/>
                      </a:moveTo>
                      <a:lnTo>
                        <a:pt x="2506" y="1057"/>
                      </a:lnTo>
                      <a:cubicBezTo>
                        <a:pt x="2506" y="1057"/>
                        <a:pt x="1206" y="10293"/>
                        <a:pt x="0" y="16855"/>
                      </a:cubicBezTo>
                      <a:lnTo>
                        <a:pt x="4038" y="16460"/>
                      </a:lnTo>
                      <a:cubicBezTo>
                        <a:pt x="5584" y="13625"/>
                        <a:pt x="6846" y="10776"/>
                        <a:pt x="6657" y="9178"/>
                      </a:cubicBezTo>
                      <a:cubicBezTo>
                        <a:pt x="6256" y="5850"/>
                        <a:pt x="9006" y="1"/>
                        <a:pt x="9006" y="1"/>
                      </a:cubicBezTo>
                      <a:close/>
                    </a:path>
                  </a:pathLst>
                </a:custGeom>
                <a:solidFill>
                  <a:srgbClr val="FFA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6"/>
                <p:cNvSpPr/>
                <p:nvPr/>
              </p:nvSpPr>
              <p:spPr>
                <a:xfrm>
                  <a:off x="7564243" y="3936554"/>
                  <a:ext cx="322835" cy="410165"/>
                </a:xfrm>
                <a:custGeom>
                  <a:avLst/>
                  <a:gdLst/>
                  <a:ahLst/>
                  <a:cxnLst/>
                  <a:rect l="l" t="t" r="r" b="b"/>
                  <a:pathLst>
                    <a:path w="7338" h="9323" extrusionOk="0">
                      <a:moveTo>
                        <a:pt x="7337" y="1"/>
                      </a:moveTo>
                      <a:lnTo>
                        <a:pt x="3299" y="396"/>
                      </a:lnTo>
                      <a:cubicBezTo>
                        <a:pt x="2853" y="2812"/>
                        <a:pt x="2421" y="4869"/>
                        <a:pt x="2072" y="5962"/>
                      </a:cubicBezTo>
                      <a:cubicBezTo>
                        <a:pt x="1671" y="7214"/>
                        <a:pt x="889" y="8181"/>
                        <a:pt x="1" y="8918"/>
                      </a:cubicBezTo>
                      <a:lnTo>
                        <a:pt x="1667" y="9323"/>
                      </a:lnTo>
                      <a:cubicBezTo>
                        <a:pt x="2007" y="8859"/>
                        <a:pt x="2387" y="8290"/>
                        <a:pt x="2802" y="7587"/>
                      </a:cubicBezTo>
                      <a:cubicBezTo>
                        <a:pt x="3649" y="6147"/>
                        <a:pt x="5657" y="3083"/>
                        <a:pt x="7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6"/>
                <p:cNvSpPr/>
                <p:nvPr/>
              </p:nvSpPr>
              <p:spPr>
                <a:xfrm>
                  <a:off x="7329439" y="913939"/>
                  <a:ext cx="518569" cy="546154"/>
                </a:xfrm>
                <a:custGeom>
                  <a:avLst/>
                  <a:gdLst/>
                  <a:ahLst/>
                  <a:cxnLst/>
                  <a:rect l="l" t="t" r="r" b="b"/>
                  <a:pathLst>
                    <a:path w="11787" h="12414" extrusionOk="0">
                      <a:moveTo>
                        <a:pt x="8671" y="0"/>
                      </a:moveTo>
                      <a:cubicBezTo>
                        <a:pt x="8618" y="0"/>
                        <a:pt x="8566" y="3"/>
                        <a:pt x="8513" y="10"/>
                      </a:cubicBezTo>
                      <a:cubicBezTo>
                        <a:pt x="8513" y="10"/>
                        <a:pt x="4261" y="332"/>
                        <a:pt x="3062" y="1854"/>
                      </a:cubicBezTo>
                      <a:cubicBezTo>
                        <a:pt x="576" y="5008"/>
                        <a:pt x="1461" y="7254"/>
                        <a:pt x="1461" y="7254"/>
                      </a:cubicBezTo>
                      <a:lnTo>
                        <a:pt x="0" y="8450"/>
                      </a:lnTo>
                      <a:lnTo>
                        <a:pt x="1269" y="8573"/>
                      </a:lnTo>
                      <a:lnTo>
                        <a:pt x="1814" y="9208"/>
                      </a:lnTo>
                      <a:cubicBezTo>
                        <a:pt x="1814" y="9208"/>
                        <a:pt x="3309" y="7956"/>
                        <a:pt x="3888" y="7096"/>
                      </a:cubicBezTo>
                      <a:cubicBezTo>
                        <a:pt x="3888" y="7096"/>
                        <a:pt x="4769" y="7974"/>
                        <a:pt x="4573" y="9208"/>
                      </a:cubicBezTo>
                      <a:cubicBezTo>
                        <a:pt x="4382" y="10439"/>
                        <a:pt x="3658" y="11456"/>
                        <a:pt x="3658" y="11456"/>
                      </a:cubicBezTo>
                      <a:cubicBezTo>
                        <a:pt x="3658" y="11456"/>
                        <a:pt x="4719" y="12414"/>
                        <a:pt x="6505" y="12414"/>
                      </a:cubicBezTo>
                      <a:cubicBezTo>
                        <a:pt x="6971" y="12414"/>
                        <a:pt x="7487" y="12348"/>
                        <a:pt x="8046" y="12184"/>
                      </a:cubicBezTo>
                      <a:cubicBezTo>
                        <a:pt x="10747" y="11385"/>
                        <a:pt x="11786" y="7782"/>
                        <a:pt x="11611" y="5221"/>
                      </a:cubicBezTo>
                      <a:cubicBezTo>
                        <a:pt x="11446" y="2742"/>
                        <a:pt x="10191" y="0"/>
                        <a:pt x="8671" y="0"/>
                      </a:cubicBezTo>
                      <a:close/>
                    </a:path>
                  </a:pathLst>
                </a:custGeom>
                <a:solidFill>
                  <a:srgbClr val="FFA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6"/>
                <p:cNvSpPr/>
                <p:nvPr/>
              </p:nvSpPr>
              <p:spPr>
                <a:xfrm>
                  <a:off x="7423413" y="1137568"/>
                  <a:ext cx="28861" cy="36868"/>
                </a:xfrm>
                <a:custGeom>
                  <a:avLst/>
                  <a:gdLst/>
                  <a:ahLst/>
                  <a:cxnLst/>
                  <a:rect l="l" t="t" r="r" b="b"/>
                  <a:pathLst>
                    <a:path w="656" h="838" extrusionOk="0">
                      <a:moveTo>
                        <a:pt x="329" y="0"/>
                      </a:moveTo>
                      <a:cubicBezTo>
                        <a:pt x="148" y="0"/>
                        <a:pt x="0" y="185"/>
                        <a:pt x="0" y="419"/>
                      </a:cubicBezTo>
                      <a:cubicBezTo>
                        <a:pt x="0" y="649"/>
                        <a:pt x="148" y="837"/>
                        <a:pt x="329" y="837"/>
                      </a:cubicBezTo>
                      <a:cubicBezTo>
                        <a:pt x="507" y="837"/>
                        <a:pt x="655" y="649"/>
                        <a:pt x="655" y="419"/>
                      </a:cubicBezTo>
                      <a:cubicBezTo>
                        <a:pt x="655" y="185"/>
                        <a:pt x="507" y="0"/>
                        <a:pt x="329" y="0"/>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6"/>
                <p:cNvSpPr/>
                <p:nvPr/>
              </p:nvSpPr>
              <p:spPr>
                <a:xfrm>
                  <a:off x="7430013" y="1222347"/>
                  <a:ext cx="78179" cy="97009"/>
                </a:xfrm>
                <a:custGeom>
                  <a:avLst/>
                  <a:gdLst/>
                  <a:ahLst/>
                  <a:cxnLst/>
                  <a:rect l="l" t="t" r="r" b="b"/>
                  <a:pathLst>
                    <a:path w="1777" h="2205" extrusionOk="0">
                      <a:moveTo>
                        <a:pt x="1616" y="0"/>
                      </a:moveTo>
                      <a:lnTo>
                        <a:pt x="4" y="1780"/>
                      </a:lnTo>
                      <a:cubicBezTo>
                        <a:pt x="1" y="1783"/>
                        <a:pt x="885" y="2204"/>
                        <a:pt x="885" y="2204"/>
                      </a:cubicBezTo>
                      <a:lnTo>
                        <a:pt x="1776" y="295"/>
                      </a:lnTo>
                      <a:lnTo>
                        <a:pt x="16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6"/>
                <p:cNvSpPr/>
                <p:nvPr/>
              </p:nvSpPr>
              <p:spPr>
                <a:xfrm>
                  <a:off x="7329439" y="1233038"/>
                  <a:ext cx="64277" cy="58117"/>
                </a:xfrm>
                <a:custGeom>
                  <a:avLst/>
                  <a:gdLst/>
                  <a:ahLst/>
                  <a:cxnLst/>
                  <a:rect l="l" t="t" r="r" b="b"/>
                  <a:pathLst>
                    <a:path w="1461" h="1321" extrusionOk="0">
                      <a:moveTo>
                        <a:pt x="1461" y="1"/>
                      </a:moveTo>
                      <a:lnTo>
                        <a:pt x="0" y="1197"/>
                      </a:lnTo>
                      <a:lnTo>
                        <a:pt x="1269" y="1320"/>
                      </a:lnTo>
                      <a:lnTo>
                        <a:pt x="14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6"/>
                <p:cNvSpPr/>
                <p:nvPr/>
              </p:nvSpPr>
              <p:spPr>
                <a:xfrm>
                  <a:off x="7643171" y="1071223"/>
                  <a:ext cx="54466" cy="84822"/>
                </a:xfrm>
                <a:custGeom>
                  <a:avLst/>
                  <a:gdLst/>
                  <a:ahLst/>
                  <a:cxnLst/>
                  <a:rect l="l" t="t" r="r" b="b"/>
                  <a:pathLst>
                    <a:path w="1238" h="1928" extrusionOk="0">
                      <a:moveTo>
                        <a:pt x="1238" y="0"/>
                      </a:moveTo>
                      <a:cubicBezTo>
                        <a:pt x="1238" y="0"/>
                        <a:pt x="0" y="353"/>
                        <a:pt x="566" y="1927"/>
                      </a:cubicBezTo>
                      <a:lnTo>
                        <a:pt x="1238" y="0"/>
                      </a:ln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6"/>
                <p:cNvSpPr/>
                <p:nvPr/>
              </p:nvSpPr>
              <p:spPr>
                <a:xfrm>
                  <a:off x="7622493" y="1376595"/>
                  <a:ext cx="761113" cy="1967412"/>
                </a:xfrm>
                <a:custGeom>
                  <a:avLst/>
                  <a:gdLst/>
                  <a:ahLst/>
                  <a:cxnLst/>
                  <a:rect l="l" t="t" r="r" b="b"/>
                  <a:pathLst>
                    <a:path w="17300" h="44719" extrusionOk="0">
                      <a:moveTo>
                        <a:pt x="5818" y="1"/>
                      </a:moveTo>
                      <a:cubicBezTo>
                        <a:pt x="5136" y="1"/>
                        <a:pt x="4392" y="242"/>
                        <a:pt x="3648" y="817"/>
                      </a:cubicBezTo>
                      <a:cubicBezTo>
                        <a:pt x="1526" y="2453"/>
                        <a:pt x="980" y="6138"/>
                        <a:pt x="980" y="6138"/>
                      </a:cubicBezTo>
                      <a:cubicBezTo>
                        <a:pt x="980" y="6138"/>
                        <a:pt x="0" y="7728"/>
                        <a:pt x="51" y="12713"/>
                      </a:cubicBezTo>
                      <a:cubicBezTo>
                        <a:pt x="103" y="17701"/>
                        <a:pt x="1920" y="21859"/>
                        <a:pt x="2962" y="24403"/>
                      </a:cubicBezTo>
                      <a:cubicBezTo>
                        <a:pt x="4001" y="26950"/>
                        <a:pt x="3377" y="44719"/>
                        <a:pt x="3377" y="44719"/>
                      </a:cubicBezTo>
                      <a:lnTo>
                        <a:pt x="16884" y="44719"/>
                      </a:lnTo>
                      <a:cubicBezTo>
                        <a:pt x="16884" y="44719"/>
                        <a:pt x="17299" y="41030"/>
                        <a:pt x="17196" y="36927"/>
                      </a:cubicBezTo>
                      <a:cubicBezTo>
                        <a:pt x="17093" y="32819"/>
                        <a:pt x="15742" y="25339"/>
                        <a:pt x="13347" y="22429"/>
                      </a:cubicBezTo>
                      <a:cubicBezTo>
                        <a:pt x="10953" y="19518"/>
                        <a:pt x="4467" y="18215"/>
                        <a:pt x="4467" y="18215"/>
                      </a:cubicBezTo>
                      <a:cubicBezTo>
                        <a:pt x="4467" y="18215"/>
                        <a:pt x="6013" y="13516"/>
                        <a:pt x="8135" y="10577"/>
                      </a:cubicBezTo>
                      <a:cubicBezTo>
                        <a:pt x="10257" y="7636"/>
                        <a:pt x="9257" y="3543"/>
                        <a:pt x="8570" y="1897"/>
                      </a:cubicBezTo>
                      <a:cubicBezTo>
                        <a:pt x="8128" y="827"/>
                        <a:pt x="7080" y="1"/>
                        <a:pt x="5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6"/>
                <p:cNvSpPr/>
                <p:nvPr/>
              </p:nvSpPr>
              <p:spPr>
                <a:xfrm>
                  <a:off x="7481312" y="1535902"/>
                  <a:ext cx="83151" cy="268985"/>
                </a:xfrm>
                <a:custGeom>
                  <a:avLst/>
                  <a:gdLst/>
                  <a:ahLst/>
                  <a:cxnLst/>
                  <a:rect l="l" t="t" r="r" b="b"/>
                  <a:pathLst>
                    <a:path w="1890" h="6114" extrusionOk="0">
                      <a:moveTo>
                        <a:pt x="528" y="1"/>
                      </a:moveTo>
                      <a:lnTo>
                        <a:pt x="1" y="621"/>
                      </a:lnTo>
                      <a:lnTo>
                        <a:pt x="645" y="6113"/>
                      </a:lnTo>
                      <a:lnTo>
                        <a:pt x="1890" y="5558"/>
                      </a:lnTo>
                      <a:lnTo>
                        <a:pt x="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6"/>
                <p:cNvSpPr/>
                <p:nvPr/>
              </p:nvSpPr>
              <p:spPr>
                <a:xfrm>
                  <a:off x="7509645" y="1449231"/>
                  <a:ext cx="442722" cy="855923"/>
                </a:xfrm>
                <a:custGeom>
                  <a:avLst/>
                  <a:gdLst/>
                  <a:ahLst/>
                  <a:cxnLst/>
                  <a:rect l="l" t="t" r="r" b="b"/>
                  <a:pathLst>
                    <a:path w="10063" h="19455" extrusionOk="0">
                      <a:moveTo>
                        <a:pt x="6142" y="0"/>
                      </a:moveTo>
                      <a:cubicBezTo>
                        <a:pt x="5507" y="0"/>
                        <a:pt x="5143" y="246"/>
                        <a:pt x="5143" y="246"/>
                      </a:cubicBezTo>
                      <a:cubicBezTo>
                        <a:pt x="2969" y="3982"/>
                        <a:pt x="2298" y="11830"/>
                        <a:pt x="2298" y="11830"/>
                      </a:cubicBezTo>
                      <a:lnTo>
                        <a:pt x="1246" y="7528"/>
                      </a:lnTo>
                      <a:lnTo>
                        <a:pt x="1" y="8083"/>
                      </a:lnTo>
                      <a:lnTo>
                        <a:pt x="1335" y="19455"/>
                      </a:lnTo>
                      <a:cubicBezTo>
                        <a:pt x="1335" y="19455"/>
                        <a:pt x="6075" y="11178"/>
                        <a:pt x="7279" y="9256"/>
                      </a:cubicBezTo>
                      <a:cubicBezTo>
                        <a:pt x="8482" y="7329"/>
                        <a:pt x="10062" y="2107"/>
                        <a:pt x="8205" y="770"/>
                      </a:cubicBezTo>
                      <a:cubicBezTo>
                        <a:pt x="7369" y="166"/>
                        <a:pt x="6664" y="0"/>
                        <a:pt x="6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6"/>
                <p:cNvSpPr/>
                <p:nvPr/>
              </p:nvSpPr>
              <p:spPr>
                <a:xfrm>
                  <a:off x="7481312" y="905800"/>
                  <a:ext cx="602863" cy="742108"/>
                </a:xfrm>
                <a:custGeom>
                  <a:avLst/>
                  <a:gdLst/>
                  <a:ahLst/>
                  <a:cxnLst/>
                  <a:rect l="l" t="t" r="r" b="b"/>
                  <a:pathLst>
                    <a:path w="13703" h="16868" extrusionOk="0">
                      <a:moveTo>
                        <a:pt x="6320" y="1"/>
                      </a:moveTo>
                      <a:cubicBezTo>
                        <a:pt x="5136" y="1"/>
                        <a:pt x="743" y="718"/>
                        <a:pt x="1" y="1642"/>
                      </a:cubicBezTo>
                      <a:lnTo>
                        <a:pt x="224" y="1477"/>
                      </a:lnTo>
                      <a:cubicBezTo>
                        <a:pt x="224" y="1477"/>
                        <a:pt x="923" y="3925"/>
                        <a:pt x="2037" y="4864"/>
                      </a:cubicBezTo>
                      <a:cubicBezTo>
                        <a:pt x="2930" y="5617"/>
                        <a:pt x="3376" y="5692"/>
                        <a:pt x="3518" y="5692"/>
                      </a:cubicBezTo>
                      <a:cubicBezTo>
                        <a:pt x="3553" y="5692"/>
                        <a:pt x="3569" y="5687"/>
                        <a:pt x="3569" y="5687"/>
                      </a:cubicBezTo>
                      <a:cubicBezTo>
                        <a:pt x="3569" y="5687"/>
                        <a:pt x="3398" y="3836"/>
                        <a:pt x="4436" y="3503"/>
                      </a:cubicBezTo>
                      <a:cubicBezTo>
                        <a:pt x="4523" y="3476"/>
                        <a:pt x="4610" y="3463"/>
                        <a:pt x="4697" y="3463"/>
                      </a:cubicBezTo>
                      <a:cubicBezTo>
                        <a:pt x="5653" y="3463"/>
                        <a:pt x="6532" y="5031"/>
                        <a:pt x="5551" y="5588"/>
                      </a:cubicBezTo>
                      <a:cubicBezTo>
                        <a:pt x="4481" y="6194"/>
                        <a:pt x="583" y="10452"/>
                        <a:pt x="1961" y="14504"/>
                      </a:cubicBezTo>
                      <a:cubicBezTo>
                        <a:pt x="2593" y="16364"/>
                        <a:pt x="3624" y="16868"/>
                        <a:pt x="4554" y="16868"/>
                      </a:cubicBezTo>
                      <a:cubicBezTo>
                        <a:pt x="5652" y="16868"/>
                        <a:pt x="6610" y="16167"/>
                        <a:pt x="6610" y="16167"/>
                      </a:cubicBezTo>
                      <a:cubicBezTo>
                        <a:pt x="6610" y="16167"/>
                        <a:pt x="7183" y="14686"/>
                        <a:pt x="8379" y="13753"/>
                      </a:cubicBezTo>
                      <a:cubicBezTo>
                        <a:pt x="9572" y="12817"/>
                        <a:pt x="11314" y="11909"/>
                        <a:pt x="11314" y="11909"/>
                      </a:cubicBezTo>
                      <a:lnTo>
                        <a:pt x="11779" y="12598"/>
                      </a:lnTo>
                      <a:cubicBezTo>
                        <a:pt x="11779" y="12598"/>
                        <a:pt x="13703" y="9520"/>
                        <a:pt x="12767" y="7700"/>
                      </a:cubicBezTo>
                      <a:cubicBezTo>
                        <a:pt x="11831" y="5882"/>
                        <a:pt x="7295" y="116"/>
                        <a:pt x="6510" y="10"/>
                      </a:cubicBezTo>
                      <a:cubicBezTo>
                        <a:pt x="6462" y="4"/>
                        <a:pt x="6398" y="1"/>
                        <a:pt x="6320" y="1"/>
                      </a:cubicBezTo>
                      <a:close/>
                    </a:path>
                  </a:pathLst>
                </a:custGeom>
                <a:solidFill>
                  <a:srgbClr val="4C1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6"/>
                <p:cNvSpPr/>
                <p:nvPr/>
              </p:nvSpPr>
              <p:spPr>
                <a:xfrm>
                  <a:off x="7333047" y="1412231"/>
                  <a:ext cx="167885" cy="147691"/>
                </a:xfrm>
                <a:custGeom>
                  <a:avLst/>
                  <a:gdLst/>
                  <a:ahLst/>
                  <a:cxnLst/>
                  <a:rect l="l" t="t" r="r" b="b"/>
                  <a:pathLst>
                    <a:path w="3816" h="3357" extrusionOk="0">
                      <a:moveTo>
                        <a:pt x="2126" y="0"/>
                      </a:moveTo>
                      <a:cubicBezTo>
                        <a:pt x="2126" y="1"/>
                        <a:pt x="2860" y="1026"/>
                        <a:pt x="2972" y="1358"/>
                      </a:cubicBezTo>
                      <a:lnTo>
                        <a:pt x="1" y="717"/>
                      </a:lnTo>
                      <a:lnTo>
                        <a:pt x="1" y="717"/>
                      </a:lnTo>
                      <a:cubicBezTo>
                        <a:pt x="1" y="717"/>
                        <a:pt x="1142" y="2088"/>
                        <a:pt x="1779" y="2273"/>
                      </a:cubicBezTo>
                      <a:cubicBezTo>
                        <a:pt x="2417" y="2458"/>
                        <a:pt x="3107" y="2458"/>
                        <a:pt x="3107" y="2458"/>
                      </a:cubicBezTo>
                      <a:lnTo>
                        <a:pt x="3432" y="3356"/>
                      </a:lnTo>
                      <a:lnTo>
                        <a:pt x="3816" y="2907"/>
                      </a:lnTo>
                      <a:cubicBezTo>
                        <a:pt x="3816" y="2907"/>
                        <a:pt x="3507" y="1303"/>
                        <a:pt x="3000" y="730"/>
                      </a:cubicBezTo>
                      <a:cubicBezTo>
                        <a:pt x="2496" y="162"/>
                        <a:pt x="2126" y="0"/>
                        <a:pt x="2126" y="0"/>
                      </a:cubicBezTo>
                      <a:close/>
                    </a:path>
                  </a:pathLst>
                </a:custGeom>
                <a:solidFill>
                  <a:srgbClr val="FFA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6"/>
                <p:cNvSpPr/>
                <p:nvPr/>
              </p:nvSpPr>
              <p:spPr>
                <a:xfrm>
                  <a:off x="7690818" y="2179642"/>
                  <a:ext cx="317380" cy="260626"/>
                </a:xfrm>
                <a:custGeom>
                  <a:avLst/>
                  <a:gdLst/>
                  <a:ahLst/>
                  <a:cxnLst/>
                  <a:rect l="l" t="t" r="r" b="b"/>
                  <a:pathLst>
                    <a:path w="7214" h="5924" extrusionOk="0">
                      <a:moveTo>
                        <a:pt x="3093" y="0"/>
                      </a:moveTo>
                      <a:lnTo>
                        <a:pt x="0" y="2527"/>
                      </a:lnTo>
                      <a:cubicBezTo>
                        <a:pt x="185" y="3071"/>
                        <a:pt x="1313" y="5924"/>
                        <a:pt x="1313" y="5924"/>
                      </a:cubicBezTo>
                      <a:lnTo>
                        <a:pt x="7213" y="1265"/>
                      </a:lnTo>
                      <a:cubicBezTo>
                        <a:pt x="5639" y="562"/>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6"/>
                <p:cNvSpPr/>
                <p:nvPr/>
              </p:nvSpPr>
              <p:spPr>
                <a:xfrm>
                  <a:off x="5023150" y="4381348"/>
                  <a:ext cx="2372210" cy="112891"/>
                </a:xfrm>
                <a:custGeom>
                  <a:avLst/>
                  <a:gdLst/>
                  <a:ahLst/>
                  <a:cxnLst/>
                  <a:rect l="l" t="t" r="r" b="b"/>
                  <a:pathLst>
                    <a:path w="53920" h="2566" extrusionOk="0">
                      <a:moveTo>
                        <a:pt x="26960" y="1"/>
                      </a:moveTo>
                      <a:cubicBezTo>
                        <a:pt x="12071" y="1"/>
                        <a:pt x="1" y="577"/>
                        <a:pt x="1" y="1283"/>
                      </a:cubicBezTo>
                      <a:cubicBezTo>
                        <a:pt x="1" y="1989"/>
                        <a:pt x="12071" y="2565"/>
                        <a:pt x="26960" y="2565"/>
                      </a:cubicBezTo>
                      <a:cubicBezTo>
                        <a:pt x="41852" y="2565"/>
                        <a:pt x="53920" y="1989"/>
                        <a:pt x="53920" y="1283"/>
                      </a:cubicBezTo>
                      <a:cubicBezTo>
                        <a:pt x="53920" y="577"/>
                        <a:pt x="41852" y="1"/>
                        <a:pt x="26960" y="1"/>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6"/>
                <p:cNvSpPr/>
                <p:nvPr/>
              </p:nvSpPr>
              <p:spPr>
                <a:xfrm>
                  <a:off x="6714074" y="2559103"/>
                  <a:ext cx="263398" cy="266214"/>
                </a:xfrm>
                <a:custGeom>
                  <a:avLst/>
                  <a:gdLst/>
                  <a:ahLst/>
                  <a:cxnLst/>
                  <a:rect l="l" t="t" r="r" b="b"/>
                  <a:pathLst>
                    <a:path w="5987" h="6051" extrusionOk="0">
                      <a:moveTo>
                        <a:pt x="1653" y="0"/>
                      </a:moveTo>
                      <a:lnTo>
                        <a:pt x="0" y="631"/>
                      </a:lnTo>
                      <a:lnTo>
                        <a:pt x="1365" y="4302"/>
                      </a:lnTo>
                      <a:lnTo>
                        <a:pt x="2633" y="6051"/>
                      </a:lnTo>
                      <a:lnTo>
                        <a:pt x="5986" y="5657"/>
                      </a:lnTo>
                      <a:lnTo>
                        <a:pt x="5766" y="3655"/>
                      </a:lnTo>
                      <a:lnTo>
                        <a:pt x="2763" y="3785"/>
                      </a:lnTo>
                      <a:lnTo>
                        <a:pt x="1653"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6"/>
                <p:cNvSpPr/>
                <p:nvPr/>
              </p:nvSpPr>
              <p:spPr>
                <a:xfrm>
                  <a:off x="5505077" y="3566289"/>
                  <a:ext cx="887159" cy="903789"/>
                </a:xfrm>
                <a:custGeom>
                  <a:avLst/>
                  <a:gdLst/>
                  <a:ahLst/>
                  <a:cxnLst/>
                  <a:rect l="l" t="t" r="r" b="b"/>
                  <a:pathLst>
                    <a:path w="20165" h="20543" extrusionOk="0">
                      <a:moveTo>
                        <a:pt x="12788" y="1"/>
                      </a:moveTo>
                      <a:cubicBezTo>
                        <a:pt x="12788" y="1"/>
                        <a:pt x="11793" y="1622"/>
                        <a:pt x="12348" y="4485"/>
                      </a:cubicBezTo>
                      <a:cubicBezTo>
                        <a:pt x="12904" y="7351"/>
                        <a:pt x="15392" y="15174"/>
                        <a:pt x="14919" y="15482"/>
                      </a:cubicBezTo>
                      <a:cubicBezTo>
                        <a:pt x="14443" y="15788"/>
                        <a:pt x="1454" y="17739"/>
                        <a:pt x="1454" y="17739"/>
                      </a:cubicBezTo>
                      <a:lnTo>
                        <a:pt x="0" y="20542"/>
                      </a:lnTo>
                      <a:lnTo>
                        <a:pt x="19681" y="19497"/>
                      </a:lnTo>
                      <a:lnTo>
                        <a:pt x="20164" y="4485"/>
                      </a:lnTo>
                      <a:lnTo>
                        <a:pt x="12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6"/>
                <p:cNvSpPr/>
                <p:nvPr/>
              </p:nvSpPr>
              <p:spPr>
                <a:xfrm>
                  <a:off x="6078955" y="3172222"/>
                  <a:ext cx="868153" cy="1023808"/>
                </a:xfrm>
                <a:custGeom>
                  <a:avLst/>
                  <a:gdLst/>
                  <a:ahLst/>
                  <a:cxnLst/>
                  <a:rect l="l" t="t" r="r" b="b"/>
                  <a:pathLst>
                    <a:path w="19733" h="23271" extrusionOk="0">
                      <a:moveTo>
                        <a:pt x="19733" y="0"/>
                      </a:moveTo>
                      <a:lnTo>
                        <a:pt x="9671" y="3027"/>
                      </a:lnTo>
                      <a:lnTo>
                        <a:pt x="7498" y="4353"/>
                      </a:lnTo>
                      <a:cubicBezTo>
                        <a:pt x="7498" y="4353"/>
                        <a:pt x="0" y="13740"/>
                        <a:pt x="4141" y="14032"/>
                      </a:cubicBezTo>
                      <a:cubicBezTo>
                        <a:pt x="4229" y="14038"/>
                        <a:pt x="4319" y="14041"/>
                        <a:pt x="4411" y="14041"/>
                      </a:cubicBezTo>
                      <a:cubicBezTo>
                        <a:pt x="8630" y="14041"/>
                        <a:pt x="16449" y="7693"/>
                        <a:pt x="16449" y="7693"/>
                      </a:cubicBezTo>
                      <a:lnTo>
                        <a:pt x="17319" y="22931"/>
                      </a:lnTo>
                      <a:lnTo>
                        <a:pt x="19733" y="23270"/>
                      </a:lnTo>
                      <a:lnTo>
                        <a:pt x="197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76"/>
                <p:cNvSpPr/>
                <p:nvPr/>
              </p:nvSpPr>
              <p:spPr>
                <a:xfrm>
                  <a:off x="5647447" y="2592891"/>
                  <a:ext cx="856979" cy="1302384"/>
                </a:xfrm>
                <a:custGeom>
                  <a:avLst/>
                  <a:gdLst/>
                  <a:ahLst/>
                  <a:cxnLst/>
                  <a:rect l="l" t="t" r="r" b="b"/>
                  <a:pathLst>
                    <a:path w="19479" h="29603" extrusionOk="0">
                      <a:moveTo>
                        <a:pt x="4484" y="1"/>
                      </a:moveTo>
                      <a:cubicBezTo>
                        <a:pt x="4484" y="1"/>
                        <a:pt x="3360" y="1262"/>
                        <a:pt x="1680" y="3477"/>
                      </a:cubicBezTo>
                      <a:cubicBezTo>
                        <a:pt x="0" y="5691"/>
                        <a:pt x="916" y="9740"/>
                        <a:pt x="916" y="9740"/>
                      </a:cubicBezTo>
                      <a:lnTo>
                        <a:pt x="9589" y="29603"/>
                      </a:lnTo>
                      <a:lnTo>
                        <a:pt x="13637" y="27388"/>
                      </a:lnTo>
                      <a:cubicBezTo>
                        <a:pt x="17686" y="25170"/>
                        <a:pt x="19479" y="16195"/>
                        <a:pt x="19479" y="16195"/>
                      </a:cubicBezTo>
                      <a:lnTo>
                        <a:pt x="19479" y="16195"/>
                      </a:lnTo>
                      <a:lnTo>
                        <a:pt x="16232" y="17110"/>
                      </a:lnTo>
                      <a:lnTo>
                        <a:pt x="8927" y="1824"/>
                      </a:lnTo>
                      <a:lnTo>
                        <a:pt x="4484"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6"/>
                <p:cNvSpPr/>
                <p:nvPr/>
              </p:nvSpPr>
              <p:spPr>
                <a:xfrm>
                  <a:off x="5665529" y="1929573"/>
                  <a:ext cx="567140" cy="658077"/>
                </a:xfrm>
                <a:custGeom>
                  <a:avLst/>
                  <a:gdLst/>
                  <a:ahLst/>
                  <a:cxnLst/>
                  <a:rect l="l" t="t" r="r" b="b"/>
                  <a:pathLst>
                    <a:path w="12891" h="14958" extrusionOk="0">
                      <a:moveTo>
                        <a:pt x="7299" y="0"/>
                      </a:moveTo>
                      <a:lnTo>
                        <a:pt x="580" y="2256"/>
                      </a:lnTo>
                      <a:cubicBezTo>
                        <a:pt x="0" y="2451"/>
                        <a:pt x="350" y="3154"/>
                        <a:pt x="350" y="3154"/>
                      </a:cubicBezTo>
                      <a:cubicBezTo>
                        <a:pt x="350" y="3154"/>
                        <a:pt x="2308" y="5869"/>
                        <a:pt x="3641" y="7847"/>
                      </a:cubicBezTo>
                      <a:cubicBezTo>
                        <a:pt x="4975" y="9825"/>
                        <a:pt x="4492" y="13277"/>
                        <a:pt x="4492" y="13277"/>
                      </a:cubicBezTo>
                      <a:lnTo>
                        <a:pt x="8060" y="14957"/>
                      </a:lnTo>
                      <a:lnTo>
                        <a:pt x="7275" y="10449"/>
                      </a:lnTo>
                      <a:lnTo>
                        <a:pt x="7275" y="10449"/>
                      </a:lnTo>
                      <a:cubicBezTo>
                        <a:pt x="7275" y="10450"/>
                        <a:pt x="7609" y="10508"/>
                        <a:pt x="8087" y="10508"/>
                      </a:cubicBezTo>
                      <a:cubicBezTo>
                        <a:pt x="8807" y="10508"/>
                        <a:pt x="9857" y="10375"/>
                        <a:pt x="10590" y="9712"/>
                      </a:cubicBezTo>
                      <a:cubicBezTo>
                        <a:pt x="11810" y="8608"/>
                        <a:pt x="10937" y="5478"/>
                        <a:pt x="10937" y="5478"/>
                      </a:cubicBezTo>
                      <a:lnTo>
                        <a:pt x="12891" y="5088"/>
                      </a:lnTo>
                      <a:lnTo>
                        <a:pt x="7299" y="0"/>
                      </a:lnTo>
                      <a:close/>
                    </a:path>
                  </a:pathLst>
                </a:custGeom>
                <a:solidFill>
                  <a:srgbClr val="D4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76"/>
                <p:cNvSpPr/>
                <p:nvPr/>
              </p:nvSpPr>
              <p:spPr>
                <a:xfrm>
                  <a:off x="5946836" y="1951262"/>
                  <a:ext cx="59305" cy="65817"/>
                </a:xfrm>
                <a:custGeom>
                  <a:avLst/>
                  <a:gdLst/>
                  <a:ahLst/>
                  <a:cxnLst/>
                  <a:rect l="l" t="t" r="r" b="b"/>
                  <a:pathLst>
                    <a:path w="1348" h="1496" extrusionOk="0">
                      <a:moveTo>
                        <a:pt x="854" y="1"/>
                      </a:moveTo>
                      <a:cubicBezTo>
                        <a:pt x="817" y="1"/>
                        <a:pt x="780" y="9"/>
                        <a:pt x="744" y="28"/>
                      </a:cubicBezTo>
                      <a:cubicBezTo>
                        <a:pt x="473" y="175"/>
                        <a:pt x="45" y="1087"/>
                        <a:pt x="0" y="1495"/>
                      </a:cubicBezTo>
                      <a:cubicBezTo>
                        <a:pt x="0" y="1495"/>
                        <a:pt x="621" y="440"/>
                        <a:pt x="905" y="371"/>
                      </a:cubicBezTo>
                      <a:cubicBezTo>
                        <a:pt x="1000" y="348"/>
                        <a:pt x="1081" y="341"/>
                        <a:pt x="1146" y="341"/>
                      </a:cubicBezTo>
                      <a:cubicBezTo>
                        <a:pt x="1278" y="341"/>
                        <a:pt x="1348" y="371"/>
                        <a:pt x="1348" y="371"/>
                      </a:cubicBezTo>
                      <a:cubicBezTo>
                        <a:pt x="1348" y="371"/>
                        <a:pt x="1099" y="1"/>
                        <a:pt x="854" y="1"/>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76"/>
                <p:cNvSpPr/>
                <p:nvPr/>
              </p:nvSpPr>
              <p:spPr>
                <a:xfrm>
                  <a:off x="5982604" y="2020643"/>
                  <a:ext cx="59569" cy="53322"/>
                </a:xfrm>
                <a:custGeom>
                  <a:avLst/>
                  <a:gdLst/>
                  <a:ahLst/>
                  <a:cxnLst/>
                  <a:rect l="l" t="t" r="r" b="b"/>
                  <a:pathLst>
                    <a:path w="1354" h="1212" extrusionOk="0">
                      <a:moveTo>
                        <a:pt x="363" y="0"/>
                      </a:moveTo>
                      <a:lnTo>
                        <a:pt x="363" y="0"/>
                      </a:lnTo>
                      <a:cubicBezTo>
                        <a:pt x="363" y="1"/>
                        <a:pt x="1008" y="885"/>
                        <a:pt x="795" y="1022"/>
                      </a:cubicBezTo>
                      <a:cubicBezTo>
                        <a:pt x="738" y="1060"/>
                        <a:pt x="652" y="1074"/>
                        <a:pt x="558" y="1074"/>
                      </a:cubicBezTo>
                      <a:cubicBezTo>
                        <a:pt x="309" y="1074"/>
                        <a:pt x="0" y="978"/>
                        <a:pt x="0" y="978"/>
                      </a:cubicBezTo>
                      <a:lnTo>
                        <a:pt x="0" y="978"/>
                      </a:lnTo>
                      <a:cubicBezTo>
                        <a:pt x="0" y="978"/>
                        <a:pt x="396" y="1211"/>
                        <a:pt x="759" y="1211"/>
                      </a:cubicBezTo>
                      <a:cubicBezTo>
                        <a:pt x="827" y="1211"/>
                        <a:pt x="893" y="1203"/>
                        <a:pt x="956" y="1184"/>
                      </a:cubicBezTo>
                      <a:cubicBezTo>
                        <a:pt x="1353" y="1057"/>
                        <a:pt x="363" y="1"/>
                        <a:pt x="363" y="0"/>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6"/>
                <p:cNvSpPr/>
                <p:nvPr/>
              </p:nvSpPr>
              <p:spPr>
                <a:xfrm>
                  <a:off x="6046662" y="1984171"/>
                  <a:ext cx="186011" cy="186451"/>
                </a:xfrm>
                <a:custGeom>
                  <a:avLst/>
                  <a:gdLst/>
                  <a:ahLst/>
                  <a:cxnLst/>
                  <a:rect l="l" t="t" r="r" b="b"/>
                  <a:pathLst>
                    <a:path w="4228" h="4238" extrusionOk="0">
                      <a:moveTo>
                        <a:pt x="0" y="0"/>
                      </a:moveTo>
                      <a:lnTo>
                        <a:pt x="1968" y="3524"/>
                      </a:lnTo>
                      <a:lnTo>
                        <a:pt x="1578" y="3679"/>
                      </a:lnTo>
                      <a:lnTo>
                        <a:pt x="2274" y="4237"/>
                      </a:lnTo>
                      <a:lnTo>
                        <a:pt x="4228" y="3847"/>
                      </a:lnTo>
                      <a:lnTo>
                        <a:pt x="0" y="0"/>
                      </a:lnTo>
                      <a:close/>
                    </a:path>
                  </a:pathLst>
                </a:custGeom>
                <a:solidFill>
                  <a:srgbClr val="FF7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76"/>
                <p:cNvSpPr/>
                <p:nvPr/>
              </p:nvSpPr>
              <p:spPr>
                <a:xfrm>
                  <a:off x="5963378" y="2140839"/>
                  <a:ext cx="192830" cy="79015"/>
                </a:xfrm>
                <a:custGeom>
                  <a:avLst/>
                  <a:gdLst/>
                  <a:ahLst/>
                  <a:cxnLst/>
                  <a:rect l="l" t="t" r="r" b="b"/>
                  <a:pathLst>
                    <a:path w="4383" h="1796" extrusionOk="0">
                      <a:moveTo>
                        <a:pt x="1" y="1"/>
                      </a:moveTo>
                      <a:lnTo>
                        <a:pt x="1" y="1"/>
                      </a:lnTo>
                      <a:cubicBezTo>
                        <a:pt x="149" y="279"/>
                        <a:pt x="1404" y="1420"/>
                        <a:pt x="2398" y="1660"/>
                      </a:cubicBezTo>
                      <a:cubicBezTo>
                        <a:pt x="2838" y="1766"/>
                        <a:pt x="3277" y="1796"/>
                        <a:pt x="3631" y="1796"/>
                      </a:cubicBezTo>
                      <a:cubicBezTo>
                        <a:pt x="4075" y="1796"/>
                        <a:pt x="4382" y="1749"/>
                        <a:pt x="4382" y="1749"/>
                      </a:cubicBezTo>
                      <a:lnTo>
                        <a:pt x="4382" y="1749"/>
                      </a:lnTo>
                      <a:cubicBezTo>
                        <a:pt x="4382" y="1749"/>
                        <a:pt x="4328" y="1754"/>
                        <a:pt x="4223" y="1754"/>
                      </a:cubicBezTo>
                      <a:cubicBezTo>
                        <a:pt x="3973" y="1754"/>
                        <a:pt x="3434" y="1725"/>
                        <a:pt x="2654" y="1530"/>
                      </a:cubicBezTo>
                      <a:cubicBezTo>
                        <a:pt x="1551" y="1256"/>
                        <a:pt x="1" y="1"/>
                        <a:pt x="1" y="1"/>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76"/>
                <p:cNvSpPr/>
                <p:nvPr/>
              </p:nvSpPr>
              <p:spPr>
                <a:xfrm>
                  <a:off x="5947716" y="2133051"/>
                  <a:ext cx="32644" cy="11923"/>
                </a:xfrm>
                <a:custGeom>
                  <a:avLst/>
                  <a:gdLst/>
                  <a:ahLst/>
                  <a:cxnLst/>
                  <a:rect l="l" t="t" r="r" b="b"/>
                  <a:pathLst>
                    <a:path w="742" h="271" extrusionOk="0">
                      <a:moveTo>
                        <a:pt x="398" y="0"/>
                      </a:moveTo>
                      <a:cubicBezTo>
                        <a:pt x="370" y="0"/>
                        <a:pt x="340" y="3"/>
                        <a:pt x="309" y="10"/>
                      </a:cubicBezTo>
                      <a:cubicBezTo>
                        <a:pt x="42" y="68"/>
                        <a:pt x="1" y="271"/>
                        <a:pt x="1" y="271"/>
                      </a:cubicBezTo>
                      <a:cubicBezTo>
                        <a:pt x="242" y="187"/>
                        <a:pt x="454" y="169"/>
                        <a:pt x="589" y="169"/>
                      </a:cubicBezTo>
                      <a:cubicBezTo>
                        <a:pt x="685" y="169"/>
                        <a:pt x="741" y="178"/>
                        <a:pt x="741" y="178"/>
                      </a:cubicBezTo>
                      <a:cubicBezTo>
                        <a:pt x="741" y="178"/>
                        <a:pt x="615" y="0"/>
                        <a:pt x="398" y="0"/>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76"/>
                <p:cNvSpPr/>
                <p:nvPr/>
              </p:nvSpPr>
              <p:spPr>
                <a:xfrm>
                  <a:off x="5752552" y="2144930"/>
                  <a:ext cx="150859" cy="105764"/>
                </a:xfrm>
                <a:custGeom>
                  <a:avLst/>
                  <a:gdLst/>
                  <a:ahLst/>
                  <a:cxnLst/>
                  <a:rect l="l" t="t" r="r" b="b"/>
                  <a:pathLst>
                    <a:path w="3429" h="2404" extrusionOk="0">
                      <a:moveTo>
                        <a:pt x="817" y="1"/>
                      </a:moveTo>
                      <a:cubicBezTo>
                        <a:pt x="0" y="727"/>
                        <a:pt x="625" y="1859"/>
                        <a:pt x="1249" y="2105"/>
                      </a:cubicBezTo>
                      <a:cubicBezTo>
                        <a:pt x="1872" y="2352"/>
                        <a:pt x="3429" y="2403"/>
                        <a:pt x="3429" y="2403"/>
                      </a:cubicBezTo>
                      <a:cubicBezTo>
                        <a:pt x="3429" y="2403"/>
                        <a:pt x="2870" y="792"/>
                        <a:pt x="2558" y="583"/>
                      </a:cubicBezTo>
                      <a:cubicBezTo>
                        <a:pt x="2247" y="371"/>
                        <a:pt x="817" y="1"/>
                        <a:pt x="817" y="1"/>
                      </a:cubicBezTo>
                      <a:close/>
                    </a:path>
                  </a:pathLst>
                </a:custGeom>
                <a:solidFill>
                  <a:srgbClr val="A7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76"/>
                <p:cNvSpPr/>
                <p:nvPr/>
              </p:nvSpPr>
              <p:spPr>
                <a:xfrm>
                  <a:off x="5844723" y="2509300"/>
                  <a:ext cx="203653" cy="167313"/>
                </a:xfrm>
                <a:custGeom>
                  <a:avLst/>
                  <a:gdLst/>
                  <a:ahLst/>
                  <a:cxnLst/>
                  <a:rect l="l" t="t" r="r" b="b"/>
                  <a:pathLst>
                    <a:path w="4629" h="3803" extrusionOk="0">
                      <a:moveTo>
                        <a:pt x="432" y="1"/>
                      </a:moveTo>
                      <a:lnTo>
                        <a:pt x="0" y="1901"/>
                      </a:lnTo>
                      <a:lnTo>
                        <a:pt x="4628" y="3803"/>
                      </a:lnTo>
                      <a:lnTo>
                        <a:pt x="4196" y="1687"/>
                      </a:lnTo>
                      <a:lnTo>
                        <a:pt x="432"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76"/>
                <p:cNvSpPr/>
                <p:nvPr/>
              </p:nvSpPr>
              <p:spPr>
                <a:xfrm>
                  <a:off x="5676088" y="2766717"/>
                  <a:ext cx="959883" cy="718790"/>
                </a:xfrm>
                <a:custGeom>
                  <a:avLst/>
                  <a:gdLst/>
                  <a:ahLst/>
                  <a:cxnLst/>
                  <a:rect l="l" t="t" r="r" b="b"/>
                  <a:pathLst>
                    <a:path w="21818" h="16338" extrusionOk="0">
                      <a:moveTo>
                        <a:pt x="2922" y="1"/>
                      </a:moveTo>
                      <a:cubicBezTo>
                        <a:pt x="833" y="1"/>
                        <a:pt x="282" y="2776"/>
                        <a:pt x="282" y="2776"/>
                      </a:cubicBezTo>
                      <a:cubicBezTo>
                        <a:pt x="1" y="5233"/>
                        <a:pt x="1406" y="7307"/>
                        <a:pt x="1406" y="7307"/>
                      </a:cubicBezTo>
                      <a:lnTo>
                        <a:pt x="10823" y="16337"/>
                      </a:lnTo>
                      <a:lnTo>
                        <a:pt x="21818" y="5956"/>
                      </a:lnTo>
                      <a:lnTo>
                        <a:pt x="20724" y="3064"/>
                      </a:lnTo>
                      <a:lnTo>
                        <a:pt x="11951" y="8816"/>
                      </a:lnTo>
                      <a:cubicBezTo>
                        <a:pt x="10762" y="8144"/>
                        <a:pt x="7063" y="1425"/>
                        <a:pt x="4042" y="235"/>
                      </a:cubicBezTo>
                      <a:cubicBezTo>
                        <a:pt x="3627" y="71"/>
                        <a:pt x="3255" y="1"/>
                        <a:pt x="2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6"/>
                <p:cNvSpPr/>
                <p:nvPr/>
              </p:nvSpPr>
              <p:spPr>
                <a:xfrm>
                  <a:off x="6587807" y="2846085"/>
                  <a:ext cx="103960" cy="182711"/>
                </a:xfrm>
                <a:custGeom>
                  <a:avLst/>
                  <a:gdLst/>
                  <a:ahLst/>
                  <a:cxnLst/>
                  <a:rect l="l" t="t" r="r" b="b"/>
                  <a:pathLst>
                    <a:path w="2363" h="4153" extrusionOk="0">
                      <a:moveTo>
                        <a:pt x="1410" y="1"/>
                      </a:moveTo>
                      <a:lnTo>
                        <a:pt x="1" y="1260"/>
                      </a:lnTo>
                      <a:lnTo>
                        <a:pt x="1095" y="4152"/>
                      </a:lnTo>
                      <a:lnTo>
                        <a:pt x="2363" y="3024"/>
                      </a:lnTo>
                      <a:lnTo>
                        <a:pt x="1410"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76"/>
                <p:cNvSpPr/>
                <p:nvPr/>
              </p:nvSpPr>
              <p:spPr>
                <a:xfrm>
                  <a:off x="6658596" y="2654089"/>
                  <a:ext cx="288519" cy="292963"/>
                </a:xfrm>
                <a:custGeom>
                  <a:avLst/>
                  <a:gdLst/>
                  <a:ahLst/>
                  <a:cxnLst/>
                  <a:rect l="l" t="t" r="r" b="b"/>
                  <a:pathLst>
                    <a:path w="6558" h="6659" extrusionOk="0">
                      <a:moveTo>
                        <a:pt x="1820" y="1"/>
                      </a:moveTo>
                      <a:cubicBezTo>
                        <a:pt x="1820" y="1"/>
                        <a:pt x="1600" y="539"/>
                        <a:pt x="1382" y="1393"/>
                      </a:cubicBezTo>
                      <a:cubicBezTo>
                        <a:pt x="1162" y="2246"/>
                        <a:pt x="2016" y="3028"/>
                        <a:pt x="2016" y="3028"/>
                      </a:cubicBezTo>
                      <a:lnTo>
                        <a:pt x="0" y="4993"/>
                      </a:lnTo>
                      <a:lnTo>
                        <a:pt x="524" y="6659"/>
                      </a:lnTo>
                      <a:cubicBezTo>
                        <a:pt x="524" y="6659"/>
                        <a:pt x="1429" y="5884"/>
                        <a:pt x="2287" y="5397"/>
                      </a:cubicBezTo>
                      <a:cubicBezTo>
                        <a:pt x="2437" y="5311"/>
                        <a:pt x="2595" y="5276"/>
                        <a:pt x="2754" y="5276"/>
                      </a:cubicBezTo>
                      <a:cubicBezTo>
                        <a:pt x="3500" y="5276"/>
                        <a:pt x="4261" y="6056"/>
                        <a:pt x="4261" y="6056"/>
                      </a:cubicBezTo>
                      <a:cubicBezTo>
                        <a:pt x="4261" y="6056"/>
                        <a:pt x="4580" y="3295"/>
                        <a:pt x="5159" y="3247"/>
                      </a:cubicBezTo>
                      <a:cubicBezTo>
                        <a:pt x="5739" y="3200"/>
                        <a:pt x="6558" y="2497"/>
                        <a:pt x="6558" y="2497"/>
                      </a:cubicBezTo>
                      <a:lnTo>
                        <a:pt x="2674" y="2271"/>
                      </a:lnTo>
                      <a:lnTo>
                        <a:pt x="1820" y="1"/>
                      </a:lnTo>
                      <a:close/>
                    </a:path>
                  </a:pathLst>
                </a:custGeom>
                <a:solidFill>
                  <a:srgbClr val="D4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76"/>
                <p:cNvSpPr/>
                <p:nvPr/>
              </p:nvSpPr>
              <p:spPr>
                <a:xfrm>
                  <a:off x="5924178" y="2339522"/>
                  <a:ext cx="68544" cy="50726"/>
                </a:xfrm>
                <a:custGeom>
                  <a:avLst/>
                  <a:gdLst/>
                  <a:ahLst/>
                  <a:cxnLst/>
                  <a:rect l="l" t="t" r="r" b="b"/>
                  <a:pathLst>
                    <a:path w="1558" h="1153" extrusionOk="0">
                      <a:moveTo>
                        <a:pt x="1" y="0"/>
                      </a:moveTo>
                      <a:cubicBezTo>
                        <a:pt x="1" y="0"/>
                        <a:pt x="262" y="816"/>
                        <a:pt x="1558" y="1152"/>
                      </a:cubicBezTo>
                      <a:cubicBezTo>
                        <a:pt x="1558" y="1152"/>
                        <a:pt x="361" y="518"/>
                        <a:pt x="1" y="0"/>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6"/>
                <p:cNvSpPr/>
                <p:nvPr/>
              </p:nvSpPr>
              <p:spPr>
                <a:xfrm>
                  <a:off x="5404899" y="4347383"/>
                  <a:ext cx="157370" cy="90410"/>
                </a:xfrm>
                <a:custGeom>
                  <a:avLst/>
                  <a:gdLst/>
                  <a:ahLst/>
                  <a:cxnLst/>
                  <a:rect l="l" t="t" r="r" b="b"/>
                  <a:pathLst>
                    <a:path w="3577" h="2055" extrusionOk="0">
                      <a:moveTo>
                        <a:pt x="728" y="1"/>
                      </a:moveTo>
                      <a:lnTo>
                        <a:pt x="1" y="1664"/>
                      </a:lnTo>
                      <a:lnTo>
                        <a:pt x="2657" y="2055"/>
                      </a:lnTo>
                      <a:lnTo>
                        <a:pt x="3576" y="282"/>
                      </a:lnTo>
                      <a:lnTo>
                        <a:pt x="728" y="1"/>
                      </a:lnTo>
                      <a:close/>
                    </a:path>
                  </a:pathLst>
                </a:custGeom>
                <a:solidFill>
                  <a:srgbClr val="D4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76"/>
                <p:cNvSpPr/>
                <p:nvPr/>
              </p:nvSpPr>
              <p:spPr>
                <a:xfrm>
                  <a:off x="5023150" y="4310779"/>
                  <a:ext cx="416193" cy="189794"/>
                </a:xfrm>
                <a:custGeom>
                  <a:avLst/>
                  <a:gdLst/>
                  <a:ahLst/>
                  <a:cxnLst/>
                  <a:rect l="l" t="t" r="r" b="b"/>
                  <a:pathLst>
                    <a:path w="9460" h="4314" extrusionOk="0">
                      <a:moveTo>
                        <a:pt x="8109" y="0"/>
                      </a:moveTo>
                      <a:lnTo>
                        <a:pt x="1" y="4313"/>
                      </a:lnTo>
                      <a:lnTo>
                        <a:pt x="8678" y="2887"/>
                      </a:lnTo>
                      <a:lnTo>
                        <a:pt x="9459" y="521"/>
                      </a:lnTo>
                      <a:lnTo>
                        <a:pt x="8109"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76"/>
                <p:cNvSpPr/>
                <p:nvPr/>
              </p:nvSpPr>
              <p:spPr>
                <a:xfrm>
                  <a:off x="6842717" y="4284690"/>
                  <a:ext cx="479941" cy="153103"/>
                </a:xfrm>
                <a:custGeom>
                  <a:avLst/>
                  <a:gdLst/>
                  <a:ahLst/>
                  <a:cxnLst/>
                  <a:rect l="l" t="t" r="r" b="b"/>
                  <a:pathLst>
                    <a:path w="10909" h="3480" extrusionOk="0">
                      <a:moveTo>
                        <a:pt x="1" y="0"/>
                      </a:moveTo>
                      <a:lnTo>
                        <a:pt x="1" y="2932"/>
                      </a:lnTo>
                      <a:lnTo>
                        <a:pt x="10909" y="3480"/>
                      </a:lnTo>
                      <a:lnTo>
                        <a:pt x="10909" y="3480"/>
                      </a:lnTo>
                      <a:lnTo>
                        <a:pt x="2167"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76"/>
                <p:cNvSpPr/>
                <p:nvPr/>
              </p:nvSpPr>
              <p:spPr>
                <a:xfrm>
                  <a:off x="6835633" y="2642826"/>
                  <a:ext cx="45447" cy="82799"/>
                </a:xfrm>
                <a:custGeom>
                  <a:avLst/>
                  <a:gdLst/>
                  <a:ahLst/>
                  <a:cxnLst/>
                  <a:rect l="l" t="t" r="r" b="b"/>
                  <a:pathLst>
                    <a:path w="1033" h="1882" extrusionOk="0">
                      <a:moveTo>
                        <a:pt x="645" y="0"/>
                      </a:moveTo>
                      <a:lnTo>
                        <a:pt x="0" y="1882"/>
                      </a:lnTo>
                      <a:lnTo>
                        <a:pt x="367" y="1882"/>
                      </a:lnTo>
                      <a:lnTo>
                        <a:pt x="1032" y="106"/>
                      </a:lnTo>
                      <a:lnTo>
                        <a:pt x="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76"/>
                <p:cNvSpPr/>
                <p:nvPr/>
              </p:nvSpPr>
              <p:spPr>
                <a:xfrm>
                  <a:off x="6833654" y="2574017"/>
                  <a:ext cx="93401" cy="75319"/>
                </a:xfrm>
                <a:custGeom>
                  <a:avLst/>
                  <a:gdLst/>
                  <a:ahLst/>
                  <a:cxnLst/>
                  <a:rect l="l" t="t" r="r" b="b"/>
                  <a:pathLst>
                    <a:path w="2123" h="1712" extrusionOk="0">
                      <a:moveTo>
                        <a:pt x="423" y="1"/>
                      </a:moveTo>
                      <a:lnTo>
                        <a:pt x="1" y="364"/>
                      </a:lnTo>
                      <a:lnTo>
                        <a:pt x="632" y="1564"/>
                      </a:lnTo>
                      <a:lnTo>
                        <a:pt x="1180" y="1711"/>
                      </a:lnTo>
                      <a:lnTo>
                        <a:pt x="2123" y="635"/>
                      </a:lnTo>
                      <a:lnTo>
                        <a:pt x="2007" y="63"/>
                      </a:lnTo>
                      <a:lnTo>
                        <a:pt x="423" y="1"/>
                      </a:lnTo>
                      <a:close/>
                    </a:path>
                  </a:pathLst>
                </a:custGeom>
                <a:solidFill>
                  <a:srgbClr val="7D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76"/>
                <p:cNvSpPr/>
                <p:nvPr/>
              </p:nvSpPr>
              <p:spPr>
                <a:xfrm>
                  <a:off x="6854068" y="2574017"/>
                  <a:ext cx="67884" cy="19446"/>
                </a:xfrm>
                <a:custGeom>
                  <a:avLst/>
                  <a:gdLst/>
                  <a:ahLst/>
                  <a:cxnLst/>
                  <a:rect l="l" t="t" r="r" b="b"/>
                  <a:pathLst>
                    <a:path w="1543" h="442" extrusionOk="0">
                      <a:moveTo>
                        <a:pt x="0" y="1"/>
                      </a:moveTo>
                      <a:lnTo>
                        <a:pt x="0" y="1"/>
                      </a:lnTo>
                      <a:cubicBezTo>
                        <a:pt x="0" y="1"/>
                        <a:pt x="651" y="441"/>
                        <a:pt x="712" y="441"/>
                      </a:cubicBezTo>
                      <a:cubicBezTo>
                        <a:pt x="714" y="441"/>
                        <a:pt x="715" y="441"/>
                        <a:pt x="716" y="439"/>
                      </a:cubicBezTo>
                      <a:cubicBezTo>
                        <a:pt x="733" y="405"/>
                        <a:pt x="1543" y="63"/>
                        <a:pt x="1543" y="63"/>
                      </a:cubicBezTo>
                      <a:lnTo>
                        <a:pt x="0" y="1"/>
                      </a:lnTo>
                      <a:close/>
                    </a:path>
                  </a:pathLst>
                </a:custGeom>
                <a:solidFill>
                  <a:srgbClr val="41D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76"/>
                <p:cNvSpPr/>
                <p:nvPr/>
              </p:nvSpPr>
              <p:spPr>
                <a:xfrm>
                  <a:off x="6885524" y="2576745"/>
                  <a:ext cx="41531" cy="25253"/>
                </a:xfrm>
                <a:custGeom>
                  <a:avLst/>
                  <a:gdLst/>
                  <a:ahLst/>
                  <a:cxnLst/>
                  <a:rect l="l" t="t" r="r" b="b"/>
                  <a:pathLst>
                    <a:path w="944" h="574" extrusionOk="0">
                      <a:moveTo>
                        <a:pt x="828" y="1"/>
                      </a:moveTo>
                      <a:lnTo>
                        <a:pt x="1" y="377"/>
                      </a:lnTo>
                      <a:lnTo>
                        <a:pt x="944" y="573"/>
                      </a:lnTo>
                      <a:lnTo>
                        <a:pt x="944" y="573"/>
                      </a:lnTo>
                      <a:lnTo>
                        <a:pt x="828" y="1"/>
                      </a:lnTo>
                      <a:close/>
                    </a:path>
                  </a:pathLst>
                </a:custGeom>
                <a:solidFill>
                  <a:srgbClr val="206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76"/>
                <p:cNvSpPr/>
                <p:nvPr/>
              </p:nvSpPr>
              <p:spPr>
                <a:xfrm>
                  <a:off x="6867750" y="2590779"/>
                  <a:ext cx="32512" cy="54774"/>
                </a:xfrm>
                <a:custGeom>
                  <a:avLst/>
                  <a:gdLst/>
                  <a:ahLst/>
                  <a:cxnLst/>
                  <a:rect l="l" t="t" r="r" b="b"/>
                  <a:pathLst>
                    <a:path w="739" h="1245" extrusionOk="0">
                      <a:moveTo>
                        <a:pt x="1" y="0"/>
                      </a:moveTo>
                      <a:lnTo>
                        <a:pt x="151" y="1245"/>
                      </a:lnTo>
                      <a:lnTo>
                        <a:pt x="738" y="127"/>
                      </a:lnTo>
                      <a:lnTo>
                        <a:pt x="405" y="58"/>
                      </a:lnTo>
                      <a:lnTo>
                        <a:pt x="1" y="0"/>
                      </a:lnTo>
                      <a:close/>
                    </a:path>
                  </a:pathLst>
                </a:custGeom>
                <a:solidFill>
                  <a:srgbClr val="7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76"/>
                <p:cNvSpPr/>
                <p:nvPr/>
              </p:nvSpPr>
              <p:spPr>
                <a:xfrm>
                  <a:off x="6833654" y="2574017"/>
                  <a:ext cx="51914" cy="19358"/>
                </a:xfrm>
                <a:custGeom>
                  <a:avLst/>
                  <a:gdLst/>
                  <a:ahLst/>
                  <a:cxnLst/>
                  <a:rect l="l" t="t" r="r" b="b"/>
                  <a:pathLst>
                    <a:path w="1180" h="440" extrusionOk="0">
                      <a:moveTo>
                        <a:pt x="464" y="1"/>
                      </a:moveTo>
                      <a:lnTo>
                        <a:pt x="1" y="364"/>
                      </a:lnTo>
                      <a:lnTo>
                        <a:pt x="1180" y="439"/>
                      </a:lnTo>
                      <a:lnTo>
                        <a:pt x="464" y="1"/>
                      </a:lnTo>
                      <a:close/>
                    </a:path>
                  </a:pathLst>
                </a:custGeom>
                <a:solidFill>
                  <a:srgbClr val="3D7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76"/>
                <p:cNvSpPr/>
                <p:nvPr/>
              </p:nvSpPr>
              <p:spPr>
                <a:xfrm>
                  <a:off x="5876707" y="1808321"/>
                  <a:ext cx="66256" cy="71932"/>
                </a:xfrm>
                <a:custGeom>
                  <a:avLst/>
                  <a:gdLst/>
                  <a:ahLst/>
                  <a:cxnLst/>
                  <a:rect l="l" t="t" r="r" b="b"/>
                  <a:pathLst>
                    <a:path w="1506" h="1635" extrusionOk="0">
                      <a:moveTo>
                        <a:pt x="1094" y="0"/>
                      </a:moveTo>
                      <a:cubicBezTo>
                        <a:pt x="1190" y="37"/>
                        <a:pt x="1330" y="89"/>
                        <a:pt x="1505" y="154"/>
                      </a:cubicBezTo>
                      <a:cubicBezTo>
                        <a:pt x="1334" y="89"/>
                        <a:pt x="1190" y="37"/>
                        <a:pt x="1094" y="0"/>
                      </a:cubicBezTo>
                      <a:close/>
                      <a:moveTo>
                        <a:pt x="670" y="398"/>
                      </a:moveTo>
                      <a:cubicBezTo>
                        <a:pt x="958" y="399"/>
                        <a:pt x="1252" y="680"/>
                        <a:pt x="1477" y="997"/>
                      </a:cubicBezTo>
                      <a:lnTo>
                        <a:pt x="1477" y="994"/>
                      </a:lnTo>
                      <a:cubicBezTo>
                        <a:pt x="1252" y="680"/>
                        <a:pt x="958" y="399"/>
                        <a:pt x="670" y="398"/>
                      </a:cubicBezTo>
                      <a:close/>
                      <a:moveTo>
                        <a:pt x="669" y="1419"/>
                      </a:moveTo>
                      <a:lnTo>
                        <a:pt x="669" y="1419"/>
                      </a:lnTo>
                      <a:cubicBezTo>
                        <a:pt x="668" y="1419"/>
                        <a:pt x="346" y="1635"/>
                        <a:pt x="0" y="1635"/>
                      </a:cubicBezTo>
                      <a:cubicBezTo>
                        <a:pt x="346" y="1635"/>
                        <a:pt x="665" y="1423"/>
                        <a:pt x="669" y="1419"/>
                      </a:cubicBezTo>
                      <a:close/>
                    </a:path>
                  </a:pathLst>
                </a:custGeom>
                <a:solidFill>
                  <a:srgbClr val="FF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76"/>
                <p:cNvGrpSpPr/>
                <p:nvPr/>
              </p:nvGrpSpPr>
              <p:grpSpPr>
                <a:xfrm>
                  <a:off x="5666585" y="1803922"/>
                  <a:ext cx="411795" cy="419977"/>
                  <a:chOff x="5666585" y="1803922"/>
                  <a:chExt cx="411795" cy="419977"/>
                </a:xfrm>
              </p:grpSpPr>
              <p:sp>
                <p:nvSpPr>
                  <p:cNvPr id="2788" name="Google Shape;2788;p76"/>
                  <p:cNvSpPr/>
                  <p:nvPr/>
                </p:nvSpPr>
                <p:spPr>
                  <a:xfrm>
                    <a:off x="5666585" y="1941495"/>
                    <a:ext cx="274089" cy="282404"/>
                  </a:xfrm>
                  <a:custGeom>
                    <a:avLst/>
                    <a:gdLst/>
                    <a:ahLst/>
                    <a:cxnLst/>
                    <a:rect l="l" t="t" r="r" b="b"/>
                    <a:pathLst>
                      <a:path w="6230" h="6419" extrusionOk="0">
                        <a:moveTo>
                          <a:pt x="5870" y="0"/>
                        </a:moveTo>
                        <a:cubicBezTo>
                          <a:pt x="5870" y="0"/>
                          <a:pt x="446" y="1711"/>
                          <a:pt x="223" y="1916"/>
                        </a:cubicBezTo>
                        <a:cubicBezTo>
                          <a:pt x="0" y="2122"/>
                          <a:pt x="46" y="2314"/>
                          <a:pt x="563" y="3209"/>
                        </a:cubicBezTo>
                        <a:cubicBezTo>
                          <a:pt x="1063" y="4082"/>
                          <a:pt x="2731" y="6292"/>
                          <a:pt x="2822" y="6412"/>
                        </a:cubicBezTo>
                        <a:lnTo>
                          <a:pt x="2822" y="6412"/>
                        </a:lnTo>
                        <a:cubicBezTo>
                          <a:pt x="2761" y="6322"/>
                          <a:pt x="2136" y="5313"/>
                          <a:pt x="2826" y="4655"/>
                        </a:cubicBezTo>
                        <a:lnTo>
                          <a:pt x="2826" y="4655"/>
                        </a:lnTo>
                        <a:lnTo>
                          <a:pt x="3764" y="4964"/>
                        </a:lnTo>
                        <a:cubicBezTo>
                          <a:pt x="3764" y="4964"/>
                          <a:pt x="5956" y="3970"/>
                          <a:pt x="6093" y="2551"/>
                        </a:cubicBezTo>
                        <a:cubicBezTo>
                          <a:pt x="6229" y="1131"/>
                          <a:pt x="5870" y="0"/>
                          <a:pt x="5870" y="0"/>
                        </a:cubicBezTo>
                        <a:close/>
                        <a:moveTo>
                          <a:pt x="2822" y="6412"/>
                        </a:moveTo>
                        <a:cubicBezTo>
                          <a:pt x="2825" y="6417"/>
                          <a:pt x="2826" y="6419"/>
                          <a:pt x="2826" y="6419"/>
                        </a:cubicBezTo>
                        <a:cubicBezTo>
                          <a:pt x="2826" y="6419"/>
                          <a:pt x="2826" y="6419"/>
                          <a:pt x="2826" y="6418"/>
                        </a:cubicBezTo>
                        <a:cubicBezTo>
                          <a:pt x="2826" y="6418"/>
                          <a:pt x="2824" y="6416"/>
                          <a:pt x="2822" y="6412"/>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76"/>
                  <p:cNvSpPr/>
                  <p:nvPr/>
                </p:nvSpPr>
                <p:spPr>
                  <a:xfrm>
                    <a:off x="5819381" y="1803966"/>
                    <a:ext cx="258999" cy="158954"/>
                  </a:xfrm>
                  <a:custGeom>
                    <a:avLst/>
                    <a:gdLst/>
                    <a:ahLst/>
                    <a:cxnLst/>
                    <a:rect l="l" t="t" r="r" b="b"/>
                    <a:pathLst>
                      <a:path w="5887" h="3613" extrusionOk="0">
                        <a:moveTo>
                          <a:pt x="1952" y="0"/>
                        </a:moveTo>
                        <a:cubicBezTo>
                          <a:pt x="1527" y="0"/>
                          <a:pt x="1170" y="293"/>
                          <a:pt x="669" y="729"/>
                        </a:cubicBezTo>
                        <a:cubicBezTo>
                          <a:pt x="0" y="1313"/>
                          <a:pt x="497" y="1878"/>
                          <a:pt x="1081" y="1963"/>
                        </a:cubicBezTo>
                        <a:cubicBezTo>
                          <a:pt x="1124" y="1970"/>
                          <a:pt x="1165" y="1973"/>
                          <a:pt x="1206" y="1973"/>
                        </a:cubicBezTo>
                        <a:cubicBezTo>
                          <a:pt x="1704" y="1973"/>
                          <a:pt x="1972" y="1518"/>
                          <a:pt x="1972" y="1518"/>
                        </a:cubicBezTo>
                        <a:lnTo>
                          <a:pt x="1972" y="1518"/>
                        </a:lnTo>
                        <a:cubicBezTo>
                          <a:pt x="1971" y="1518"/>
                          <a:pt x="1649" y="1735"/>
                          <a:pt x="1303" y="1735"/>
                        </a:cubicBezTo>
                        <a:cubicBezTo>
                          <a:pt x="1182" y="1735"/>
                          <a:pt x="1058" y="1709"/>
                          <a:pt x="943" y="1638"/>
                        </a:cubicBezTo>
                        <a:cubicBezTo>
                          <a:pt x="497" y="1364"/>
                          <a:pt x="1149" y="849"/>
                          <a:pt x="1780" y="541"/>
                        </a:cubicBezTo>
                        <a:cubicBezTo>
                          <a:pt x="1842" y="511"/>
                          <a:pt x="1906" y="497"/>
                          <a:pt x="1970" y="497"/>
                        </a:cubicBezTo>
                        <a:cubicBezTo>
                          <a:pt x="2558" y="497"/>
                          <a:pt x="3182" y="1653"/>
                          <a:pt x="3151" y="1946"/>
                        </a:cubicBezTo>
                        <a:cubicBezTo>
                          <a:pt x="3117" y="2272"/>
                          <a:pt x="2397" y="3126"/>
                          <a:pt x="2397" y="3126"/>
                        </a:cubicBezTo>
                        <a:lnTo>
                          <a:pt x="2380" y="3612"/>
                        </a:lnTo>
                        <a:lnTo>
                          <a:pt x="3802" y="2855"/>
                        </a:lnTo>
                        <a:lnTo>
                          <a:pt x="4636" y="3612"/>
                        </a:lnTo>
                        <a:cubicBezTo>
                          <a:pt x="4636" y="3612"/>
                          <a:pt x="4896" y="3126"/>
                          <a:pt x="5389" y="2152"/>
                        </a:cubicBezTo>
                        <a:cubicBezTo>
                          <a:pt x="5886" y="1175"/>
                          <a:pt x="3048" y="373"/>
                          <a:pt x="2397" y="99"/>
                        </a:cubicBezTo>
                        <a:cubicBezTo>
                          <a:pt x="2236" y="31"/>
                          <a:pt x="2091" y="0"/>
                          <a:pt x="1952" y="0"/>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76"/>
                  <p:cNvSpPr/>
                  <p:nvPr/>
                </p:nvSpPr>
                <p:spPr>
                  <a:xfrm>
                    <a:off x="5834604" y="1803922"/>
                    <a:ext cx="108360" cy="86758"/>
                  </a:xfrm>
                  <a:custGeom>
                    <a:avLst/>
                    <a:gdLst/>
                    <a:ahLst/>
                    <a:cxnLst/>
                    <a:rect l="l" t="t" r="r" b="b"/>
                    <a:pathLst>
                      <a:path w="2463" h="1972" extrusionOk="0">
                        <a:moveTo>
                          <a:pt x="1608" y="1"/>
                        </a:moveTo>
                        <a:cubicBezTo>
                          <a:pt x="1184" y="1"/>
                          <a:pt x="827" y="292"/>
                          <a:pt x="323" y="730"/>
                        </a:cubicBezTo>
                        <a:cubicBezTo>
                          <a:pt x="97" y="929"/>
                          <a:pt x="4" y="1124"/>
                          <a:pt x="4" y="1300"/>
                        </a:cubicBezTo>
                        <a:cubicBezTo>
                          <a:pt x="1" y="1643"/>
                          <a:pt x="347" y="1906"/>
                          <a:pt x="735" y="1964"/>
                        </a:cubicBezTo>
                        <a:lnTo>
                          <a:pt x="741" y="1964"/>
                        </a:lnTo>
                        <a:cubicBezTo>
                          <a:pt x="782" y="1972"/>
                          <a:pt x="820" y="1972"/>
                          <a:pt x="858" y="1972"/>
                        </a:cubicBezTo>
                        <a:cubicBezTo>
                          <a:pt x="899" y="1972"/>
                          <a:pt x="937" y="1972"/>
                          <a:pt x="971" y="1964"/>
                        </a:cubicBezTo>
                        <a:cubicBezTo>
                          <a:pt x="1200" y="1934"/>
                          <a:pt x="1372" y="1807"/>
                          <a:pt x="1482" y="1697"/>
                        </a:cubicBezTo>
                        <a:cubicBezTo>
                          <a:pt x="1578" y="1605"/>
                          <a:pt x="1626" y="1523"/>
                          <a:pt x="1626" y="1519"/>
                        </a:cubicBezTo>
                        <a:lnTo>
                          <a:pt x="1626" y="1519"/>
                        </a:lnTo>
                        <a:cubicBezTo>
                          <a:pt x="1622" y="1523"/>
                          <a:pt x="1303" y="1735"/>
                          <a:pt x="957" y="1735"/>
                        </a:cubicBezTo>
                        <a:cubicBezTo>
                          <a:pt x="896" y="1735"/>
                          <a:pt x="837" y="1728"/>
                          <a:pt x="776" y="1714"/>
                        </a:cubicBezTo>
                        <a:lnTo>
                          <a:pt x="772" y="1714"/>
                        </a:lnTo>
                        <a:cubicBezTo>
                          <a:pt x="724" y="1700"/>
                          <a:pt x="673" y="1684"/>
                          <a:pt x="624" y="1656"/>
                        </a:cubicBezTo>
                        <a:cubicBezTo>
                          <a:pt x="621" y="1653"/>
                          <a:pt x="621" y="1653"/>
                          <a:pt x="618" y="1653"/>
                        </a:cubicBezTo>
                        <a:cubicBezTo>
                          <a:pt x="614" y="1649"/>
                          <a:pt x="611" y="1646"/>
                          <a:pt x="608" y="1646"/>
                        </a:cubicBezTo>
                        <a:cubicBezTo>
                          <a:pt x="604" y="1643"/>
                          <a:pt x="600" y="1643"/>
                          <a:pt x="597" y="1639"/>
                        </a:cubicBezTo>
                        <a:cubicBezTo>
                          <a:pt x="494" y="1574"/>
                          <a:pt x="450" y="1499"/>
                          <a:pt x="450" y="1417"/>
                        </a:cubicBezTo>
                        <a:cubicBezTo>
                          <a:pt x="450" y="1138"/>
                          <a:pt x="947" y="782"/>
                          <a:pt x="1434" y="542"/>
                        </a:cubicBezTo>
                        <a:cubicBezTo>
                          <a:pt x="1496" y="515"/>
                          <a:pt x="1561" y="498"/>
                          <a:pt x="1626" y="498"/>
                        </a:cubicBezTo>
                        <a:cubicBezTo>
                          <a:pt x="1914" y="498"/>
                          <a:pt x="2208" y="779"/>
                          <a:pt x="2434" y="1094"/>
                        </a:cubicBezTo>
                        <a:cubicBezTo>
                          <a:pt x="2445" y="813"/>
                          <a:pt x="2452" y="532"/>
                          <a:pt x="2462" y="254"/>
                        </a:cubicBezTo>
                        <a:cubicBezTo>
                          <a:pt x="2287" y="189"/>
                          <a:pt x="2146" y="137"/>
                          <a:pt x="2051" y="100"/>
                        </a:cubicBezTo>
                        <a:cubicBezTo>
                          <a:pt x="1890" y="31"/>
                          <a:pt x="1746" y="1"/>
                          <a:pt x="1608" y="1"/>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1" name="Google Shape;2791;p76"/>
                <p:cNvSpPr/>
                <p:nvPr/>
              </p:nvSpPr>
              <p:spPr>
                <a:xfrm>
                  <a:off x="5946836" y="1952626"/>
                  <a:ext cx="59305" cy="64453"/>
                </a:xfrm>
                <a:custGeom>
                  <a:avLst/>
                  <a:gdLst/>
                  <a:ahLst/>
                  <a:cxnLst/>
                  <a:rect l="l" t="t" r="r" b="b"/>
                  <a:pathLst>
                    <a:path w="1348" h="1465" extrusionOk="0">
                      <a:moveTo>
                        <a:pt x="1032" y="0"/>
                      </a:moveTo>
                      <a:cubicBezTo>
                        <a:pt x="1019" y="0"/>
                        <a:pt x="1005" y="0"/>
                        <a:pt x="991" y="4"/>
                      </a:cubicBezTo>
                      <a:cubicBezTo>
                        <a:pt x="1183" y="97"/>
                        <a:pt x="1348" y="340"/>
                        <a:pt x="1348" y="340"/>
                      </a:cubicBezTo>
                      <a:cubicBezTo>
                        <a:pt x="1348" y="340"/>
                        <a:pt x="1220" y="0"/>
                        <a:pt x="1032" y="0"/>
                      </a:cubicBezTo>
                      <a:close/>
                      <a:moveTo>
                        <a:pt x="1145" y="309"/>
                      </a:moveTo>
                      <a:cubicBezTo>
                        <a:pt x="1080" y="309"/>
                        <a:pt x="998" y="316"/>
                        <a:pt x="905" y="340"/>
                      </a:cubicBezTo>
                      <a:cubicBezTo>
                        <a:pt x="755" y="374"/>
                        <a:pt x="511" y="686"/>
                        <a:pt x="315" y="971"/>
                      </a:cubicBezTo>
                      <a:cubicBezTo>
                        <a:pt x="138" y="1258"/>
                        <a:pt x="0" y="1464"/>
                        <a:pt x="0" y="1464"/>
                      </a:cubicBezTo>
                      <a:lnTo>
                        <a:pt x="1348" y="340"/>
                      </a:lnTo>
                      <a:cubicBezTo>
                        <a:pt x="1348" y="340"/>
                        <a:pt x="1275" y="309"/>
                        <a:pt x="1145" y="309"/>
                      </a:cubicBezTo>
                      <a:close/>
                    </a:path>
                  </a:pathLst>
                </a:custGeom>
                <a:solidFill>
                  <a:srgbClr val="A7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6"/>
                <p:cNvSpPr/>
                <p:nvPr/>
              </p:nvSpPr>
              <p:spPr>
                <a:xfrm>
                  <a:off x="5863729" y="2492890"/>
                  <a:ext cx="154774" cy="85878"/>
                </a:xfrm>
                <a:custGeom>
                  <a:avLst/>
                  <a:gdLst/>
                  <a:ahLst/>
                  <a:cxnLst/>
                  <a:rect l="l" t="t" r="r" b="b"/>
                  <a:pathLst>
                    <a:path w="3518" h="1952" extrusionOk="0">
                      <a:moveTo>
                        <a:pt x="35" y="0"/>
                      </a:moveTo>
                      <a:cubicBezTo>
                        <a:pt x="21" y="165"/>
                        <a:pt x="11" y="292"/>
                        <a:pt x="0" y="374"/>
                      </a:cubicBezTo>
                      <a:lnTo>
                        <a:pt x="3517" y="1951"/>
                      </a:lnTo>
                      <a:lnTo>
                        <a:pt x="3443" y="1505"/>
                      </a:lnTo>
                      <a:lnTo>
                        <a:pt x="35" y="0"/>
                      </a:lnTo>
                      <a:close/>
                    </a:path>
                  </a:pathLst>
                </a:custGeom>
                <a:solidFill>
                  <a:srgbClr val="A7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76"/>
                <p:cNvSpPr/>
                <p:nvPr/>
              </p:nvSpPr>
              <p:spPr>
                <a:xfrm>
                  <a:off x="6392071" y="3510635"/>
                  <a:ext cx="448881" cy="670484"/>
                </a:xfrm>
                <a:custGeom>
                  <a:avLst/>
                  <a:gdLst/>
                  <a:ahLst/>
                  <a:cxnLst/>
                  <a:rect l="l" t="t" r="r" b="b"/>
                  <a:pathLst>
                    <a:path w="10203" h="15240" extrusionOk="0">
                      <a:moveTo>
                        <a:pt x="9332" y="1"/>
                      </a:moveTo>
                      <a:cubicBezTo>
                        <a:pt x="9332" y="1"/>
                        <a:pt x="4196" y="4169"/>
                        <a:pt x="3" y="5750"/>
                      </a:cubicBezTo>
                      <a:lnTo>
                        <a:pt x="0" y="5805"/>
                      </a:lnTo>
                      <a:cubicBezTo>
                        <a:pt x="2842" y="4930"/>
                        <a:pt x="9335" y="384"/>
                        <a:pt x="9335" y="384"/>
                      </a:cubicBezTo>
                      <a:lnTo>
                        <a:pt x="10202" y="15239"/>
                      </a:lnTo>
                      <a:lnTo>
                        <a:pt x="9332" y="1"/>
                      </a:lnTo>
                      <a:close/>
                    </a:path>
                  </a:pathLst>
                </a:custGeom>
                <a:solidFill>
                  <a:srgbClr val="F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76"/>
                <p:cNvSpPr/>
                <p:nvPr/>
              </p:nvSpPr>
              <p:spPr>
                <a:xfrm>
                  <a:off x="6371085" y="3763564"/>
                  <a:ext cx="21162" cy="7611"/>
                </a:xfrm>
                <a:custGeom>
                  <a:avLst/>
                  <a:gdLst/>
                  <a:ahLst/>
                  <a:cxnLst/>
                  <a:rect l="l" t="t" r="r" b="b"/>
                  <a:pathLst>
                    <a:path w="481" h="173" extrusionOk="0">
                      <a:moveTo>
                        <a:pt x="480" y="1"/>
                      </a:moveTo>
                      <a:cubicBezTo>
                        <a:pt x="319" y="62"/>
                        <a:pt x="159" y="121"/>
                        <a:pt x="1" y="173"/>
                      </a:cubicBezTo>
                      <a:cubicBezTo>
                        <a:pt x="145" y="148"/>
                        <a:pt x="306" y="111"/>
                        <a:pt x="477" y="56"/>
                      </a:cubicBezTo>
                      <a:lnTo>
                        <a:pt x="480" y="1"/>
                      </a:lnTo>
                      <a:close/>
                    </a:path>
                  </a:pathLst>
                </a:custGeom>
                <a:solidFill>
                  <a:srgbClr val="A6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76"/>
                <p:cNvSpPr/>
                <p:nvPr/>
              </p:nvSpPr>
              <p:spPr>
                <a:xfrm>
                  <a:off x="6370953" y="3401746"/>
                  <a:ext cx="523980" cy="780867"/>
                </a:xfrm>
                <a:custGeom>
                  <a:avLst/>
                  <a:gdLst/>
                  <a:ahLst/>
                  <a:cxnLst/>
                  <a:rect l="l" t="t" r="r" b="b"/>
                  <a:pathLst>
                    <a:path w="11910" h="17749" extrusionOk="0">
                      <a:moveTo>
                        <a:pt x="10724" y="0"/>
                      </a:moveTo>
                      <a:lnTo>
                        <a:pt x="0" y="8397"/>
                      </a:lnTo>
                      <a:lnTo>
                        <a:pt x="4" y="8397"/>
                      </a:lnTo>
                      <a:cubicBezTo>
                        <a:pt x="162" y="8345"/>
                        <a:pt x="322" y="8286"/>
                        <a:pt x="483" y="8225"/>
                      </a:cubicBezTo>
                      <a:cubicBezTo>
                        <a:pt x="4676" y="6644"/>
                        <a:pt x="9812" y="2476"/>
                        <a:pt x="9812" y="2476"/>
                      </a:cubicBezTo>
                      <a:lnTo>
                        <a:pt x="10682" y="17714"/>
                      </a:lnTo>
                      <a:lnTo>
                        <a:pt x="11910" y="17748"/>
                      </a:lnTo>
                      <a:lnTo>
                        <a:pt x="10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6" name="Google Shape;2796;p76"/>
                <p:cNvGrpSpPr/>
                <p:nvPr/>
              </p:nvGrpSpPr>
              <p:grpSpPr>
                <a:xfrm rot="-2994236">
                  <a:off x="7426993" y="1067038"/>
                  <a:ext cx="59308" cy="65819"/>
                  <a:chOff x="7216436" y="1174437"/>
                  <a:chExt cx="59305" cy="65817"/>
                </a:xfrm>
              </p:grpSpPr>
              <p:sp>
                <p:nvSpPr>
                  <p:cNvPr id="2797" name="Google Shape;2797;p76"/>
                  <p:cNvSpPr/>
                  <p:nvPr/>
                </p:nvSpPr>
                <p:spPr>
                  <a:xfrm flipH="1">
                    <a:off x="7216436" y="1174437"/>
                    <a:ext cx="59305" cy="65817"/>
                  </a:xfrm>
                  <a:custGeom>
                    <a:avLst/>
                    <a:gdLst/>
                    <a:ahLst/>
                    <a:cxnLst/>
                    <a:rect l="l" t="t" r="r" b="b"/>
                    <a:pathLst>
                      <a:path w="1348" h="1496" extrusionOk="0">
                        <a:moveTo>
                          <a:pt x="854" y="1"/>
                        </a:moveTo>
                        <a:cubicBezTo>
                          <a:pt x="817" y="1"/>
                          <a:pt x="780" y="9"/>
                          <a:pt x="744" y="28"/>
                        </a:cubicBezTo>
                        <a:cubicBezTo>
                          <a:pt x="473" y="175"/>
                          <a:pt x="45" y="1087"/>
                          <a:pt x="0" y="1495"/>
                        </a:cubicBezTo>
                        <a:cubicBezTo>
                          <a:pt x="0" y="1495"/>
                          <a:pt x="621" y="440"/>
                          <a:pt x="905" y="371"/>
                        </a:cubicBezTo>
                        <a:cubicBezTo>
                          <a:pt x="1000" y="348"/>
                          <a:pt x="1081" y="341"/>
                          <a:pt x="1146" y="341"/>
                        </a:cubicBezTo>
                        <a:cubicBezTo>
                          <a:pt x="1278" y="341"/>
                          <a:pt x="1348" y="371"/>
                          <a:pt x="1348" y="371"/>
                        </a:cubicBezTo>
                        <a:cubicBezTo>
                          <a:pt x="1348" y="371"/>
                          <a:pt x="1099" y="1"/>
                          <a:pt x="854" y="1"/>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6"/>
                  <p:cNvSpPr/>
                  <p:nvPr/>
                </p:nvSpPr>
                <p:spPr>
                  <a:xfrm flipH="1">
                    <a:off x="7216436" y="1175801"/>
                    <a:ext cx="59305" cy="64453"/>
                  </a:xfrm>
                  <a:custGeom>
                    <a:avLst/>
                    <a:gdLst/>
                    <a:ahLst/>
                    <a:cxnLst/>
                    <a:rect l="l" t="t" r="r" b="b"/>
                    <a:pathLst>
                      <a:path w="1348" h="1465" extrusionOk="0">
                        <a:moveTo>
                          <a:pt x="1032" y="0"/>
                        </a:moveTo>
                        <a:cubicBezTo>
                          <a:pt x="1019" y="0"/>
                          <a:pt x="1005" y="0"/>
                          <a:pt x="991" y="4"/>
                        </a:cubicBezTo>
                        <a:cubicBezTo>
                          <a:pt x="1183" y="97"/>
                          <a:pt x="1348" y="340"/>
                          <a:pt x="1348" y="340"/>
                        </a:cubicBezTo>
                        <a:cubicBezTo>
                          <a:pt x="1348" y="340"/>
                          <a:pt x="1220" y="0"/>
                          <a:pt x="1032" y="0"/>
                        </a:cubicBezTo>
                        <a:close/>
                        <a:moveTo>
                          <a:pt x="1145" y="309"/>
                        </a:moveTo>
                        <a:cubicBezTo>
                          <a:pt x="1080" y="309"/>
                          <a:pt x="998" y="316"/>
                          <a:pt x="905" y="340"/>
                        </a:cubicBezTo>
                        <a:cubicBezTo>
                          <a:pt x="755" y="374"/>
                          <a:pt x="511" y="686"/>
                          <a:pt x="315" y="971"/>
                        </a:cubicBezTo>
                        <a:cubicBezTo>
                          <a:pt x="138" y="1258"/>
                          <a:pt x="0" y="1464"/>
                          <a:pt x="0" y="1464"/>
                        </a:cubicBezTo>
                        <a:lnTo>
                          <a:pt x="1348" y="340"/>
                        </a:lnTo>
                        <a:cubicBezTo>
                          <a:pt x="1348" y="340"/>
                          <a:pt x="1275" y="309"/>
                          <a:pt x="1145" y="309"/>
                        </a:cubicBezTo>
                        <a:close/>
                      </a:path>
                    </a:pathLst>
                  </a:custGeom>
                  <a:solidFill>
                    <a:srgbClr val="EB9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9" name="Google Shape;2799;p76"/>
                <p:cNvSpPr/>
                <p:nvPr/>
              </p:nvSpPr>
              <p:spPr>
                <a:xfrm rot="-2106321">
                  <a:off x="7788655" y="298007"/>
                  <a:ext cx="121710" cy="111275"/>
                </a:xfrm>
                <a:custGeom>
                  <a:avLst/>
                  <a:gdLst/>
                  <a:ahLst/>
                  <a:cxnLst/>
                  <a:rect l="l" t="t" r="r" b="b"/>
                  <a:pathLst>
                    <a:path w="3628" h="3317" extrusionOk="0">
                      <a:moveTo>
                        <a:pt x="1044" y="0"/>
                      </a:moveTo>
                      <a:cubicBezTo>
                        <a:pt x="971" y="0"/>
                        <a:pt x="890" y="24"/>
                        <a:pt x="800" y="77"/>
                      </a:cubicBezTo>
                      <a:cubicBezTo>
                        <a:pt x="0" y="553"/>
                        <a:pt x="800" y="3317"/>
                        <a:pt x="800" y="3317"/>
                      </a:cubicBezTo>
                      <a:cubicBezTo>
                        <a:pt x="1693" y="3164"/>
                        <a:pt x="3628" y="1488"/>
                        <a:pt x="2873" y="1019"/>
                      </a:cubicBezTo>
                      <a:cubicBezTo>
                        <a:pt x="2720" y="923"/>
                        <a:pt x="2580" y="885"/>
                        <a:pt x="2455" y="885"/>
                      </a:cubicBezTo>
                      <a:cubicBezTo>
                        <a:pt x="1963" y="885"/>
                        <a:pt x="1693" y="1474"/>
                        <a:pt x="1693" y="1474"/>
                      </a:cubicBezTo>
                      <a:cubicBezTo>
                        <a:pt x="1693" y="1474"/>
                        <a:pt x="1621" y="0"/>
                        <a:pt x="10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6"/>
                <p:cNvSpPr/>
                <p:nvPr/>
              </p:nvSpPr>
              <p:spPr>
                <a:xfrm rot="568401" flipH="1">
                  <a:off x="5753700" y="1288821"/>
                  <a:ext cx="263301" cy="323520"/>
                </a:xfrm>
                <a:custGeom>
                  <a:avLst/>
                  <a:gdLst/>
                  <a:ahLst/>
                  <a:cxnLst/>
                  <a:rect l="l" t="t" r="r" b="b"/>
                  <a:pathLst>
                    <a:path w="3628" h="3317" extrusionOk="0">
                      <a:moveTo>
                        <a:pt x="1044" y="0"/>
                      </a:moveTo>
                      <a:cubicBezTo>
                        <a:pt x="971" y="0"/>
                        <a:pt x="890" y="24"/>
                        <a:pt x="800" y="77"/>
                      </a:cubicBezTo>
                      <a:cubicBezTo>
                        <a:pt x="0" y="553"/>
                        <a:pt x="800" y="3317"/>
                        <a:pt x="800" y="3317"/>
                      </a:cubicBezTo>
                      <a:cubicBezTo>
                        <a:pt x="1693" y="3164"/>
                        <a:pt x="3628" y="1488"/>
                        <a:pt x="2873" y="1019"/>
                      </a:cubicBezTo>
                      <a:cubicBezTo>
                        <a:pt x="2720" y="923"/>
                        <a:pt x="2580" y="885"/>
                        <a:pt x="2455" y="885"/>
                      </a:cubicBezTo>
                      <a:cubicBezTo>
                        <a:pt x="1963" y="885"/>
                        <a:pt x="1693" y="1474"/>
                        <a:pt x="1693" y="1474"/>
                      </a:cubicBezTo>
                      <a:cubicBezTo>
                        <a:pt x="1693" y="1474"/>
                        <a:pt x="1621"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6"/>
                <p:cNvSpPr/>
                <p:nvPr/>
              </p:nvSpPr>
              <p:spPr>
                <a:xfrm rot="-2106341">
                  <a:off x="7560968" y="457546"/>
                  <a:ext cx="340098" cy="311124"/>
                </a:xfrm>
                <a:custGeom>
                  <a:avLst/>
                  <a:gdLst/>
                  <a:ahLst/>
                  <a:cxnLst/>
                  <a:rect l="l" t="t" r="r" b="b"/>
                  <a:pathLst>
                    <a:path w="3628" h="3317" extrusionOk="0">
                      <a:moveTo>
                        <a:pt x="1044" y="0"/>
                      </a:moveTo>
                      <a:cubicBezTo>
                        <a:pt x="971" y="0"/>
                        <a:pt x="890" y="24"/>
                        <a:pt x="800" y="77"/>
                      </a:cubicBezTo>
                      <a:cubicBezTo>
                        <a:pt x="0" y="553"/>
                        <a:pt x="800" y="3317"/>
                        <a:pt x="800" y="3317"/>
                      </a:cubicBezTo>
                      <a:cubicBezTo>
                        <a:pt x="1693" y="3164"/>
                        <a:pt x="3628" y="1488"/>
                        <a:pt x="2873" y="1019"/>
                      </a:cubicBezTo>
                      <a:cubicBezTo>
                        <a:pt x="2720" y="923"/>
                        <a:pt x="2580" y="885"/>
                        <a:pt x="2455" y="885"/>
                      </a:cubicBezTo>
                      <a:cubicBezTo>
                        <a:pt x="1963" y="885"/>
                        <a:pt x="1693" y="1474"/>
                        <a:pt x="1693" y="1474"/>
                      </a:cubicBezTo>
                      <a:cubicBezTo>
                        <a:pt x="1693" y="1474"/>
                        <a:pt x="1621" y="0"/>
                        <a:pt x="10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2" name="Google Shape;2802;p76"/>
              <p:cNvGrpSpPr/>
              <p:nvPr/>
            </p:nvGrpSpPr>
            <p:grpSpPr>
              <a:xfrm>
                <a:off x="4765150" y="1957775"/>
                <a:ext cx="3919450" cy="1903227"/>
                <a:chOff x="4765150" y="1957775"/>
                <a:chExt cx="3919450" cy="1903227"/>
              </a:xfrm>
            </p:grpSpPr>
            <p:grpSp>
              <p:nvGrpSpPr>
                <p:cNvPr id="2803" name="Google Shape;2803;p76"/>
                <p:cNvGrpSpPr/>
                <p:nvPr/>
              </p:nvGrpSpPr>
              <p:grpSpPr>
                <a:xfrm>
                  <a:off x="6627175" y="2034600"/>
                  <a:ext cx="397700" cy="379450"/>
                  <a:chOff x="6627175" y="2034600"/>
                  <a:chExt cx="397700" cy="379450"/>
                </a:xfrm>
              </p:grpSpPr>
              <p:sp>
                <p:nvSpPr>
                  <p:cNvPr id="2804" name="Google Shape;2804;p76"/>
                  <p:cNvSpPr/>
                  <p:nvPr/>
                </p:nvSpPr>
                <p:spPr>
                  <a:xfrm>
                    <a:off x="6627175" y="2034600"/>
                    <a:ext cx="397700" cy="379450"/>
                  </a:xfrm>
                  <a:custGeom>
                    <a:avLst/>
                    <a:gdLst/>
                    <a:ahLst/>
                    <a:cxnLst/>
                    <a:rect l="l" t="t" r="r" b="b"/>
                    <a:pathLst>
                      <a:path w="15908" h="15178" extrusionOk="0">
                        <a:moveTo>
                          <a:pt x="12013" y="0"/>
                        </a:moveTo>
                        <a:cubicBezTo>
                          <a:pt x="12009" y="0"/>
                          <a:pt x="12004" y="0"/>
                          <a:pt x="12000" y="1"/>
                        </a:cubicBezTo>
                        <a:lnTo>
                          <a:pt x="3867" y="27"/>
                        </a:lnTo>
                        <a:cubicBezTo>
                          <a:pt x="1727" y="33"/>
                          <a:pt x="0" y="1774"/>
                          <a:pt x="7" y="3914"/>
                        </a:cubicBezTo>
                        <a:lnTo>
                          <a:pt x="20" y="8235"/>
                        </a:lnTo>
                        <a:cubicBezTo>
                          <a:pt x="27" y="10371"/>
                          <a:pt x="1760" y="12096"/>
                          <a:pt x="3891" y="12096"/>
                        </a:cubicBezTo>
                        <a:cubicBezTo>
                          <a:pt x="3895" y="12096"/>
                          <a:pt x="3900" y="12096"/>
                          <a:pt x="3904" y="12096"/>
                        </a:cubicBezTo>
                        <a:lnTo>
                          <a:pt x="4758" y="12093"/>
                        </a:lnTo>
                        <a:lnTo>
                          <a:pt x="7862" y="15177"/>
                        </a:lnTo>
                        <a:lnTo>
                          <a:pt x="10946" y="12073"/>
                        </a:lnTo>
                        <a:lnTo>
                          <a:pt x="12040" y="12070"/>
                        </a:lnTo>
                        <a:cubicBezTo>
                          <a:pt x="14177" y="12064"/>
                          <a:pt x="15907" y="10323"/>
                          <a:pt x="15901" y="8186"/>
                        </a:cubicBezTo>
                        <a:lnTo>
                          <a:pt x="15887" y="3861"/>
                        </a:lnTo>
                        <a:cubicBezTo>
                          <a:pt x="15881" y="1729"/>
                          <a:pt x="14148" y="0"/>
                          <a:pt x="12013"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6"/>
                  <p:cNvSpPr/>
                  <p:nvPr/>
                </p:nvSpPr>
                <p:spPr>
                  <a:xfrm>
                    <a:off x="6746775" y="2126275"/>
                    <a:ext cx="159725" cy="147200"/>
                  </a:xfrm>
                  <a:custGeom>
                    <a:avLst/>
                    <a:gdLst/>
                    <a:ahLst/>
                    <a:cxnLst/>
                    <a:rect l="l" t="t" r="r" b="b"/>
                    <a:pathLst>
                      <a:path w="6389" h="5888" extrusionOk="0">
                        <a:moveTo>
                          <a:pt x="3195" y="1"/>
                        </a:moveTo>
                        <a:cubicBezTo>
                          <a:pt x="3048" y="1"/>
                          <a:pt x="2901" y="77"/>
                          <a:pt x="2824" y="230"/>
                        </a:cubicBezTo>
                        <a:lnTo>
                          <a:pt x="2195" y="1508"/>
                        </a:lnTo>
                        <a:cubicBezTo>
                          <a:pt x="2135" y="1631"/>
                          <a:pt x="2018" y="1715"/>
                          <a:pt x="1884" y="1735"/>
                        </a:cubicBezTo>
                        <a:lnTo>
                          <a:pt x="474" y="1938"/>
                        </a:lnTo>
                        <a:cubicBezTo>
                          <a:pt x="137" y="1988"/>
                          <a:pt x="1" y="2405"/>
                          <a:pt x="244" y="2642"/>
                        </a:cubicBezTo>
                        <a:lnTo>
                          <a:pt x="1267" y="3639"/>
                        </a:lnTo>
                        <a:cubicBezTo>
                          <a:pt x="1364" y="3731"/>
                          <a:pt x="1407" y="3868"/>
                          <a:pt x="1384" y="4002"/>
                        </a:cubicBezTo>
                        <a:lnTo>
                          <a:pt x="1144" y="5405"/>
                        </a:lnTo>
                        <a:cubicBezTo>
                          <a:pt x="1099" y="5672"/>
                          <a:pt x="1309" y="5888"/>
                          <a:pt x="1548" y="5888"/>
                        </a:cubicBezTo>
                        <a:cubicBezTo>
                          <a:pt x="1612" y="5888"/>
                          <a:pt x="1677" y="5873"/>
                          <a:pt x="1741" y="5839"/>
                        </a:cubicBezTo>
                        <a:lnTo>
                          <a:pt x="3004" y="5176"/>
                        </a:lnTo>
                        <a:cubicBezTo>
                          <a:pt x="3064" y="5144"/>
                          <a:pt x="3129" y="5128"/>
                          <a:pt x="3195" y="5128"/>
                        </a:cubicBezTo>
                        <a:cubicBezTo>
                          <a:pt x="3260" y="5128"/>
                          <a:pt x="3325" y="5144"/>
                          <a:pt x="3385" y="5176"/>
                        </a:cubicBezTo>
                        <a:lnTo>
                          <a:pt x="4648" y="5839"/>
                        </a:lnTo>
                        <a:cubicBezTo>
                          <a:pt x="4712" y="5873"/>
                          <a:pt x="4778" y="5888"/>
                          <a:pt x="4841" y="5888"/>
                        </a:cubicBezTo>
                        <a:cubicBezTo>
                          <a:pt x="5081" y="5888"/>
                          <a:pt x="5290" y="5672"/>
                          <a:pt x="5245" y="5405"/>
                        </a:cubicBezTo>
                        <a:lnTo>
                          <a:pt x="5005" y="4002"/>
                        </a:lnTo>
                        <a:cubicBezTo>
                          <a:pt x="4982" y="3868"/>
                          <a:pt x="5025" y="3731"/>
                          <a:pt x="5122" y="3639"/>
                        </a:cubicBezTo>
                        <a:lnTo>
                          <a:pt x="6145" y="2642"/>
                        </a:lnTo>
                        <a:cubicBezTo>
                          <a:pt x="6389" y="2405"/>
                          <a:pt x="6252" y="1988"/>
                          <a:pt x="5916" y="1938"/>
                        </a:cubicBezTo>
                        <a:lnTo>
                          <a:pt x="4505" y="1735"/>
                        </a:lnTo>
                        <a:cubicBezTo>
                          <a:pt x="4372" y="1715"/>
                          <a:pt x="4255" y="1631"/>
                          <a:pt x="4195" y="1508"/>
                        </a:cubicBezTo>
                        <a:lnTo>
                          <a:pt x="3565" y="230"/>
                        </a:lnTo>
                        <a:cubicBezTo>
                          <a:pt x="3488" y="77"/>
                          <a:pt x="3342" y="1"/>
                          <a:pt x="3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6"/>
                  <p:cNvSpPr/>
                  <p:nvPr/>
                </p:nvSpPr>
                <p:spPr>
                  <a:xfrm>
                    <a:off x="6755775" y="2123925"/>
                    <a:ext cx="20625" cy="20125"/>
                  </a:xfrm>
                  <a:custGeom>
                    <a:avLst/>
                    <a:gdLst/>
                    <a:ahLst/>
                    <a:cxnLst/>
                    <a:rect l="l" t="t" r="r" b="b"/>
                    <a:pathLst>
                      <a:path w="825" h="805" extrusionOk="0">
                        <a:moveTo>
                          <a:pt x="107" y="1"/>
                        </a:moveTo>
                        <a:cubicBezTo>
                          <a:pt x="82" y="1"/>
                          <a:pt x="57" y="10"/>
                          <a:pt x="37" y="28"/>
                        </a:cubicBezTo>
                        <a:cubicBezTo>
                          <a:pt x="1" y="64"/>
                          <a:pt x="1" y="124"/>
                          <a:pt x="37" y="161"/>
                        </a:cubicBezTo>
                        <a:lnTo>
                          <a:pt x="654" y="778"/>
                        </a:lnTo>
                        <a:cubicBezTo>
                          <a:pt x="671" y="795"/>
                          <a:pt x="698" y="805"/>
                          <a:pt x="721" y="805"/>
                        </a:cubicBezTo>
                        <a:cubicBezTo>
                          <a:pt x="744" y="805"/>
                          <a:pt x="771" y="795"/>
                          <a:pt x="787" y="778"/>
                        </a:cubicBezTo>
                        <a:cubicBezTo>
                          <a:pt x="824" y="741"/>
                          <a:pt x="824" y="678"/>
                          <a:pt x="787" y="641"/>
                        </a:cubicBezTo>
                        <a:lnTo>
                          <a:pt x="174" y="28"/>
                        </a:lnTo>
                        <a:cubicBezTo>
                          <a:pt x="156" y="10"/>
                          <a:pt x="132"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6"/>
                  <p:cNvSpPr/>
                  <p:nvPr/>
                </p:nvSpPr>
                <p:spPr>
                  <a:xfrm>
                    <a:off x="6872375" y="2123925"/>
                    <a:ext cx="20725" cy="20125"/>
                  </a:xfrm>
                  <a:custGeom>
                    <a:avLst/>
                    <a:gdLst/>
                    <a:ahLst/>
                    <a:cxnLst/>
                    <a:rect l="l" t="t" r="r" b="b"/>
                    <a:pathLst>
                      <a:path w="829" h="805" extrusionOk="0">
                        <a:moveTo>
                          <a:pt x="722" y="1"/>
                        </a:moveTo>
                        <a:cubicBezTo>
                          <a:pt x="697" y="1"/>
                          <a:pt x="673" y="10"/>
                          <a:pt x="655" y="28"/>
                        </a:cubicBezTo>
                        <a:lnTo>
                          <a:pt x="38" y="641"/>
                        </a:lnTo>
                        <a:cubicBezTo>
                          <a:pt x="1" y="678"/>
                          <a:pt x="1" y="741"/>
                          <a:pt x="38" y="778"/>
                        </a:cubicBezTo>
                        <a:cubicBezTo>
                          <a:pt x="58" y="795"/>
                          <a:pt x="81" y="805"/>
                          <a:pt x="108" y="805"/>
                        </a:cubicBezTo>
                        <a:cubicBezTo>
                          <a:pt x="131" y="805"/>
                          <a:pt x="155" y="795"/>
                          <a:pt x="175" y="778"/>
                        </a:cubicBezTo>
                        <a:lnTo>
                          <a:pt x="788" y="161"/>
                        </a:lnTo>
                        <a:cubicBezTo>
                          <a:pt x="828" y="124"/>
                          <a:pt x="828" y="64"/>
                          <a:pt x="788" y="28"/>
                        </a:cubicBezTo>
                        <a:cubicBezTo>
                          <a:pt x="770" y="10"/>
                          <a:pt x="746" y="1"/>
                          <a:pt x="7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6"/>
                  <p:cNvSpPr/>
                  <p:nvPr/>
                </p:nvSpPr>
                <p:spPr>
                  <a:xfrm>
                    <a:off x="6825800" y="2079000"/>
                    <a:ext cx="4850" cy="25875"/>
                  </a:xfrm>
                  <a:custGeom>
                    <a:avLst/>
                    <a:gdLst/>
                    <a:ahLst/>
                    <a:cxnLst/>
                    <a:rect l="l" t="t" r="r" b="b"/>
                    <a:pathLst>
                      <a:path w="194" h="1035" extrusionOk="0">
                        <a:moveTo>
                          <a:pt x="97" y="1"/>
                        </a:moveTo>
                        <a:cubicBezTo>
                          <a:pt x="44" y="1"/>
                          <a:pt x="0" y="45"/>
                          <a:pt x="0" y="98"/>
                        </a:cubicBezTo>
                        <a:lnTo>
                          <a:pt x="0" y="938"/>
                        </a:lnTo>
                        <a:cubicBezTo>
                          <a:pt x="0" y="992"/>
                          <a:pt x="44" y="1035"/>
                          <a:pt x="97" y="1035"/>
                        </a:cubicBezTo>
                        <a:cubicBezTo>
                          <a:pt x="151" y="1035"/>
                          <a:pt x="194" y="992"/>
                          <a:pt x="194" y="938"/>
                        </a:cubicBezTo>
                        <a:lnTo>
                          <a:pt x="194" y="98"/>
                        </a:lnTo>
                        <a:cubicBezTo>
                          <a:pt x="194" y="45"/>
                          <a:pt x="151"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9" name="Google Shape;2809;p76"/>
                <p:cNvSpPr/>
                <p:nvPr/>
              </p:nvSpPr>
              <p:spPr>
                <a:xfrm>
                  <a:off x="4765150" y="3050300"/>
                  <a:ext cx="400800" cy="400875"/>
                </a:xfrm>
                <a:custGeom>
                  <a:avLst/>
                  <a:gdLst/>
                  <a:ahLst/>
                  <a:cxnLst/>
                  <a:rect l="l" t="t" r="r" b="b"/>
                  <a:pathLst>
                    <a:path w="16032" h="16035" extrusionOk="0">
                      <a:moveTo>
                        <a:pt x="8016" y="437"/>
                      </a:moveTo>
                      <a:cubicBezTo>
                        <a:pt x="12198" y="437"/>
                        <a:pt x="15599" y="3837"/>
                        <a:pt x="15599" y="8020"/>
                      </a:cubicBezTo>
                      <a:cubicBezTo>
                        <a:pt x="15599" y="12198"/>
                        <a:pt x="12198" y="15603"/>
                        <a:pt x="8016" y="15603"/>
                      </a:cubicBezTo>
                      <a:cubicBezTo>
                        <a:pt x="3834" y="15603"/>
                        <a:pt x="432" y="12198"/>
                        <a:pt x="432" y="8020"/>
                      </a:cubicBezTo>
                      <a:cubicBezTo>
                        <a:pt x="432" y="3837"/>
                        <a:pt x="3834" y="437"/>
                        <a:pt x="8016" y="437"/>
                      </a:cubicBezTo>
                      <a:close/>
                      <a:moveTo>
                        <a:pt x="8016" y="1"/>
                      </a:moveTo>
                      <a:cubicBezTo>
                        <a:pt x="3597" y="1"/>
                        <a:pt x="0" y="3597"/>
                        <a:pt x="0" y="8020"/>
                      </a:cubicBezTo>
                      <a:cubicBezTo>
                        <a:pt x="0" y="12439"/>
                        <a:pt x="3597" y="16035"/>
                        <a:pt x="8016" y="16035"/>
                      </a:cubicBezTo>
                      <a:cubicBezTo>
                        <a:pt x="12435" y="16035"/>
                        <a:pt x="16031" y="12439"/>
                        <a:pt x="16031" y="8020"/>
                      </a:cubicBezTo>
                      <a:cubicBezTo>
                        <a:pt x="16031" y="3597"/>
                        <a:pt x="12435" y="1"/>
                        <a:pt x="80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6"/>
                <p:cNvSpPr/>
                <p:nvPr/>
              </p:nvSpPr>
              <p:spPr>
                <a:xfrm>
                  <a:off x="4857900" y="3170225"/>
                  <a:ext cx="222675" cy="185275"/>
                </a:xfrm>
                <a:custGeom>
                  <a:avLst/>
                  <a:gdLst/>
                  <a:ahLst/>
                  <a:cxnLst/>
                  <a:rect l="l" t="t" r="r" b="b"/>
                  <a:pathLst>
                    <a:path w="8907" h="7411" extrusionOk="0">
                      <a:moveTo>
                        <a:pt x="2307" y="1"/>
                      </a:moveTo>
                      <a:cubicBezTo>
                        <a:pt x="1100" y="1"/>
                        <a:pt x="157" y="898"/>
                        <a:pt x="75" y="2099"/>
                      </a:cubicBezTo>
                      <a:cubicBezTo>
                        <a:pt x="0" y="3233"/>
                        <a:pt x="785" y="4135"/>
                        <a:pt x="1570" y="4847"/>
                      </a:cubicBezTo>
                      <a:cubicBezTo>
                        <a:pt x="2527" y="5715"/>
                        <a:pt x="3486" y="6589"/>
                        <a:pt x="4484" y="7409"/>
                      </a:cubicBezTo>
                      <a:cubicBezTo>
                        <a:pt x="4485" y="7410"/>
                        <a:pt x="4487" y="7410"/>
                        <a:pt x="4489" y="7410"/>
                      </a:cubicBezTo>
                      <a:cubicBezTo>
                        <a:pt x="4632" y="7410"/>
                        <a:pt x="7014" y="5197"/>
                        <a:pt x="7244" y="4985"/>
                      </a:cubicBezTo>
                      <a:cubicBezTo>
                        <a:pt x="8015" y="4275"/>
                        <a:pt x="8869" y="3422"/>
                        <a:pt x="8899" y="2304"/>
                      </a:cubicBezTo>
                      <a:cubicBezTo>
                        <a:pt x="8907" y="2012"/>
                        <a:pt x="8855" y="1714"/>
                        <a:pt x="8731" y="1416"/>
                      </a:cubicBezTo>
                      <a:cubicBezTo>
                        <a:pt x="8378" y="569"/>
                        <a:pt x="7528" y="1"/>
                        <a:pt x="6606" y="1"/>
                      </a:cubicBezTo>
                      <a:cubicBezTo>
                        <a:pt x="5619" y="1"/>
                        <a:pt x="4782" y="628"/>
                        <a:pt x="4456" y="1505"/>
                      </a:cubicBezTo>
                      <a:cubicBezTo>
                        <a:pt x="4131" y="628"/>
                        <a:pt x="3295" y="1"/>
                        <a:pt x="23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6"/>
                <p:cNvSpPr/>
                <p:nvPr/>
              </p:nvSpPr>
              <p:spPr>
                <a:xfrm>
                  <a:off x="8455050" y="1957775"/>
                  <a:ext cx="229550" cy="229550"/>
                </a:xfrm>
                <a:custGeom>
                  <a:avLst/>
                  <a:gdLst/>
                  <a:ahLst/>
                  <a:cxnLst/>
                  <a:rect l="l" t="t" r="r" b="b"/>
                  <a:pathLst>
                    <a:path w="9182" h="9182" extrusionOk="0">
                      <a:moveTo>
                        <a:pt x="4591" y="433"/>
                      </a:moveTo>
                      <a:cubicBezTo>
                        <a:pt x="6884" y="433"/>
                        <a:pt x="8750" y="2298"/>
                        <a:pt x="8750" y="4591"/>
                      </a:cubicBezTo>
                      <a:cubicBezTo>
                        <a:pt x="8750" y="6885"/>
                        <a:pt x="6884" y="8750"/>
                        <a:pt x="4591" y="8750"/>
                      </a:cubicBezTo>
                      <a:cubicBezTo>
                        <a:pt x="2298" y="8750"/>
                        <a:pt x="432" y="6885"/>
                        <a:pt x="432" y="4591"/>
                      </a:cubicBezTo>
                      <a:cubicBezTo>
                        <a:pt x="432" y="2298"/>
                        <a:pt x="2298" y="433"/>
                        <a:pt x="4591" y="433"/>
                      </a:cubicBezTo>
                      <a:close/>
                      <a:moveTo>
                        <a:pt x="4591" y="1"/>
                      </a:moveTo>
                      <a:cubicBezTo>
                        <a:pt x="2061" y="1"/>
                        <a:pt x="0" y="2061"/>
                        <a:pt x="0" y="4591"/>
                      </a:cubicBezTo>
                      <a:cubicBezTo>
                        <a:pt x="0" y="7125"/>
                        <a:pt x="2061" y="9182"/>
                        <a:pt x="4591" y="9182"/>
                      </a:cubicBezTo>
                      <a:cubicBezTo>
                        <a:pt x="7125" y="9182"/>
                        <a:pt x="9182" y="7125"/>
                        <a:pt x="9182" y="4591"/>
                      </a:cubicBezTo>
                      <a:cubicBezTo>
                        <a:pt x="9182" y="2061"/>
                        <a:pt x="7125" y="1"/>
                        <a:pt x="45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6"/>
                <p:cNvSpPr/>
                <p:nvPr/>
              </p:nvSpPr>
              <p:spPr>
                <a:xfrm>
                  <a:off x="8509400" y="2027375"/>
                  <a:ext cx="124975" cy="103925"/>
                </a:xfrm>
                <a:custGeom>
                  <a:avLst/>
                  <a:gdLst/>
                  <a:ahLst/>
                  <a:cxnLst/>
                  <a:rect l="l" t="t" r="r" b="b"/>
                  <a:pathLst>
                    <a:path w="4999" h="4157" extrusionOk="0">
                      <a:moveTo>
                        <a:pt x="1296" y="1"/>
                      </a:moveTo>
                      <a:cubicBezTo>
                        <a:pt x="620" y="1"/>
                        <a:pt x="89" y="504"/>
                        <a:pt x="45" y="1177"/>
                      </a:cubicBezTo>
                      <a:cubicBezTo>
                        <a:pt x="0" y="1814"/>
                        <a:pt x="442" y="2321"/>
                        <a:pt x="885" y="2719"/>
                      </a:cubicBezTo>
                      <a:cubicBezTo>
                        <a:pt x="1419" y="3206"/>
                        <a:pt x="1957" y="3696"/>
                        <a:pt x="2516" y="4156"/>
                      </a:cubicBezTo>
                      <a:cubicBezTo>
                        <a:pt x="2517" y="4156"/>
                        <a:pt x="2518" y="4157"/>
                        <a:pt x="2519" y="4157"/>
                      </a:cubicBezTo>
                      <a:cubicBezTo>
                        <a:pt x="2599" y="4157"/>
                        <a:pt x="3934" y="2916"/>
                        <a:pt x="4066" y="2794"/>
                      </a:cubicBezTo>
                      <a:cubicBezTo>
                        <a:pt x="4498" y="2400"/>
                        <a:pt x="4978" y="1920"/>
                        <a:pt x="4995" y="1293"/>
                      </a:cubicBezTo>
                      <a:cubicBezTo>
                        <a:pt x="4998" y="1128"/>
                        <a:pt x="4971" y="960"/>
                        <a:pt x="4899" y="796"/>
                      </a:cubicBezTo>
                      <a:cubicBezTo>
                        <a:pt x="4700" y="319"/>
                        <a:pt x="4223" y="1"/>
                        <a:pt x="3709" y="1"/>
                      </a:cubicBezTo>
                      <a:cubicBezTo>
                        <a:pt x="3154" y="1"/>
                        <a:pt x="2684" y="354"/>
                        <a:pt x="2503" y="844"/>
                      </a:cubicBezTo>
                      <a:cubicBezTo>
                        <a:pt x="2321" y="354"/>
                        <a:pt x="1851" y="1"/>
                        <a:pt x="1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3" name="Google Shape;2813;p76"/>
                <p:cNvGrpSpPr/>
                <p:nvPr/>
              </p:nvGrpSpPr>
              <p:grpSpPr>
                <a:xfrm rot="-4819779">
                  <a:off x="5188619" y="3139271"/>
                  <a:ext cx="602277" cy="727532"/>
                  <a:chOff x="6075379" y="625072"/>
                  <a:chExt cx="440445" cy="532043"/>
                </a:xfrm>
              </p:grpSpPr>
              <p:grpSp>
                <p:nvGrpSpPr>
                  <p:cNvPr id="2814" name="Google Shape;2814;p76"/>
                  <p:cNvGrpSpPr/>
                  <p:nvPr/>
                </p:nvGrpSpPr>
                <p:grpSpPr>
                  <a:xfrm>
                    <a:off x="6075379" y="625072"/>
                    <a:ext cx="247062" cy="530284"/>
                    <a:chOff x="7961737" y="4045778"/>
                    <a:chExt cx="518493" cy="1112873"/>
                  </a:xfrm>
                </p:grpSpPr>
                <p:sp>
                  <p:nvSpPr>
                    <p:cNvPr id="2815" name="Google Shape;2815;p76"/>
                    <p:cNvSpPr/>
                    <p:nvPr/>
                  </p:nvSpPr>
                  <p:spPr>
                    <a:xfrm rot="-5400000" flipH="1">
                      <a:off x="7964400" y="4043114"/>
                      <a:ext cx="406933" cy="412259"/>
                    </a:xfrm>
                    <a:custGeom>
                      <a:avLst/>
                      <a:gdLst/>
                      <a:ahLst/>
                      <a:cxnLst/>
                      <a:rect l="l" t="t" r="r" b="b"/>
                      <a:pathLst>
                        <a:path w="8820" h="8934" extrusionOk="0">
                          <a:moveTo>
                            <a:pt x="4751" y="0"/>
                          </a:moveTo>
                          <a:cubicBezTo>
                            <a:pt x="3963" y="0"/>
                            <a:pt x="3193" y="383"/>
                            <a:pt x="2728" y="1042"/>
                          </a:cubicBezTo>
                          <a:cubicBezTo>
                            <a:pt x="2064" y="1979"/>
                            <a:pt x="2151" y="3153"/>
                            <a:pt x="2774" y="3980"/>
                          </a:cubicBezTo>
                          <a:cubicBezTo>
                            <a:pt x="2747" y="3979"/>
                            <a:pt x="2721" y="3979"/>
                            <a:pt x="2694" y="3979"/>
                          </a:cubicBezTo>
                          <a:cubicBezTo>
                            <a:pt x="1689" y="3979"/>
                            <a:pt x="720" y="4582"/>
                            <a:pt x="347" y="5637"/>
                          </a:cubicBezTo>
                          <a:cubicBezTo>
                            <a:pt x="1" y="6617"/>
                            <a:pt x="321" y="7748"/>
                            <a:pt x="1141" y="8388"/>
                          </a:cubicBezTo>
                          <a:cubicBezTo>
                            <a:pt x="1613" y="8759"/>
                            <a:pt x="2157" y="8933"/>
                            <a:pt x="2691" y="8933"/>
                          </a:cubicBezTo>
                          <a:cubicBezTo>
                            <a:pt x="2948" y="8933"/>
                            <a:pt x="3202" y="8893"/>
                            <a:pt x="3445" y="8815"/>
                          </a:cubicBezTo>
                          <a:lnTo>
                            <a:pt x="8820" y="7108"/>
                          </a:lnTo>
                          <a:lnTo>
                            <a:pt x="7109" y="1733"/>
                          </a:lnTo>
                          <a:cubicBezTo>
                            <a:pt x="6872" y="990"/>
                            <a:pt x="6285" y="353"/>
                            <a:pt x="5432" y="99"/>
                          </a:cubicBezTo>
                          <a:cubicBezTo>
                            <a:pt x="5208" y="32"/>
                            <a:pt x="4979" y="0"/>
                            <a:pt x="4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6" name="Google Shape;2816;p76"/>
                    <p:cNvGrpSpPr/>
                    <p:nvPr/>
                  </p:nvGrpSpPr>
                  <p:grpSpPr>
                    <a:xfrm flipH="1">
                      <a:off x="8015543" y="4094363"/>
                      <a:ext cx="336678" cy="293580"/>
                      <a:chOff x="6125913" y="3579410"/>
                      <a:chExt cx="452342" cy="394490"/>
                    </a:xfrm>
                  </p:grpSpPr>
                  <p:sp>
                    <p:nvSpPr>
                      <p:cNvPr id="2817" name="Google Shape;2817;p76"/>
                      <p:cNvSpPr/>
                      <p:nvPr/>
                    </p:nvSpPr>
                    <p:spPr>
                      <a:xfrm rot="5400000">
                        <a:off x="6011714" y="3694477"/>
                        <a:ext cx="393622" cy="165223"/>
                      </a:xfrm>
                      <a:custGeom>
                        <a:avLst/>
                        <a:gdLst/>
                        <a:ahLst/>
                        <a:cxnLst/>
                        <a:rect l="l" t="t" r="r" b="b"/>
                        <a:pathLst>
                          <a:path w="6349" h="2665" extrusionOk="0">
                            <a:moveTo>
                              <a:pt x="3884" y="1"/>
                            </a:moveTo>
                            <a:cubicBezTo>
                              <a:pt x="2549" y="1"/>
                              <a:pt x="1032" y="532"/>
                              <a:pt x="0" y="2611"/>
                            </a:cubicBezTo>
                            <a:lnTo>
                              <a:pt x="107" y="2664"/>
                            </a:lnTo>
                            <a:cubicBezTo>
                              <a:pt x="1111" y="641"/>
                              <a:pt x="2590" y="124"/>
                              <a:pt x="3894" y="124"/>
                            </a:cubicBezTo>
                            <a:cubicBezTo>
                              <a:pt x="4861" y="124"/>
                              <a:pt x="5731" y="408"/>
                              <a:pt x="6242" y="574"/>
                            </a:cubicBezTo>
                            <a:lnTo>
                              <a:pt x="6312" y="597"/>
                            </a:lnTo>
                            <a:lnTo>
                              <a:pt x="6348" y="484"/>
                            </a:lnTo>
                            <a:lnTo>
                              <a:pt x="6279" y="460"/>
                            </a:lnTo>
                            <a:cubicBezTo>
                              <a:pt x="5758" y="290"/>
                              <a:pt x="4870" y="1"/>
                              <a:pt x="3884"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6"/>
                      <p:cNvSpPr/>
                      <p:nvPr/>
                    </p:nvSpPr>
                    <p:spPr>
                      <a:xfrm rot="5400000">
                        <a:off x="6354227" y="3720120"/>
                        <a:ext cx="153878" cy="294178"/>
                      </a:xfrm>
                      <a:custGeom>
                        <a:avLst/>
                        <a:gdLst/>
                        <a:ahLst/>
                        <a:cxnLst/>
                        <a:rect l="l" t="t" r="r" b="b"/>
                        <a:pathLst>
                          <a:path w="2482" h="4745" extrusionOk="0">
                            <a:moveTo>
                              <a:pt x="2461" y="0"/>
                            </a:moveTo>
                            <a:cubicBezTo>
                              <a:pt x="1788" y="107"/>
                              <a:pt x="877" y="747"/>
                              <a:pt x="451" y="1761"/>
                            </a:cubicBezTo>
                            <a:cubicBezTo>
                              <a:pt x="161" y="2441"/>
                              <a:pt x="0" y="3511"/>
                              <a:pt x="871" y="4745"/>
                            </a:cubicBezTo>
                            <a:lnTo>
                              <a:pt x="968" y="4674"/>
                            </a:lnTo>
                            <a:cubicBezTo>
                              <a:pt x="131" y="3488"/>
                              <a:pt x="285" y="2461"/>
                              <a:pt x="561" y="1807"/>
                            </a:cubicBezTo>
                            <a:cubicBezTo>
                              <a:pt x="974" y="833"/>
                              <a:pt x="1838" y="220"/>
                              <a:pt x="2481" y="120"/>
                            </a:cubicBezTo>
                            <a:lnTo>
                              <a:pt x="2461"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6"/>
                      <p:cNvSpPr/>
                      <p:nvPr/>
                    </p:nvSpPr>
                    <p:spPr>
                      <a:xfrm rot="5400000">
                        <a:off x="6281624" y="3668535"/>
                        <a:ext cx="120337" cy="159210"/>
                      </a:xfrm>
                      <a:custGeom>
                        <a:avLst/>
                        <a:gdLst/>
                        <a:ahLst/>
                        <a:cxnLst/>
                        <a:rect l="l" t="t" r="r" b="b"/>
                        <a:pathLst>
                          <a:path w="1941" h="2568" extrusionOk="0">
                            <a:moveTo>
                              <a:pt x="1938" y="1"/>
                            </a:moveTo>
                            <a:cubicBezTo>
                              <a:pt x="1124" y="31"/>
                              <a:pt x="527" y="391"/>
                              <a:pt x="254" y="1021"/>
                            </a:cubicBezTo>
                            <a:cubicBezTo>
                              <a:pt x="0" y="1604"/>
                              <a:pt x="87" y="2292"/>
                              <a:pt x="324" y="2568"/>
                            </a:cubicBezTo>
                            <a:lnTo>
                              <a:pt x="417" y="2488"/>
                            </a:lnTo>
                            <a:cubicBezTo>
                              <a:pt x="204" y="2244"/>
                              <a:pt x="134" y="1601"/>
                              <a:pt x="364" y="1067"/>
                            </a:cubicBezTo>
                            <a:cubicBezTo>
                              <a:pt x="544" y="658"/>
                              <a:pt x="964" y="157"/>
                              <a:pt x="1941" y="124"/>
                            </a:cubicBezTo>
                            <a:lnTo>
                              <a:pt x="1938"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6"/>
                      <p:cNvSpPr/>
                      <p:nvPr/>
                    </p:nvSpPr>
                    <p:spPr>
                      <a:xfrm rot="5400000">
                        <a:off x="6205799" y="3548318"/>
                        <a:ext cx="134473" cy="196656"/>
                      </a:xfrm>
                      <a:custGeom>
                        <a:avLst/>
                        <a:gdLst/>
                        <a:ahLst/>
                        <a:cxnLst/>
                        <a:rect l="l" t="t" r="r" b="b"/>
                        <a:pathLst>
                          <a:path w="2169" h="3172" extrusionOk="0">
                            <a:moveTo>
                              <a:pt x="2125" y="0"/>
                            </a:moveTo>
                            <a:cubicBezTo>
                              <a:pt x="1138" y="374"/>
                              <a:pt x="518" y="900"/>
                              <a:pt x="288" y="1565"/>
                            </a:cubicBezTo>
                            <a:cubicBezTo>
                              <a:pt x="1" y="2401"/>
                              <a:pt x="438" y="3141"/>
                              <a:pt x="458" y="3171"/>
                            </a:cubicBezTo>
                            <a:lnTo>
                              <a:pt x="561" y="3108"/>
                            </a:lnTo>
                            <a:cubicBezTo>
                              <a:pt x="554" y="3101"/>
                              <a:pt x="131" y="2385"/>
                              <a:pt x="405" y="1601"/>
                            </a:cubicBezTo>
                            <a:cubicBezTo>
                              <a:pt x="621" y="974"/>
                              <a:pt x="1215" y="474"/>
                              <a:pt x="2168" y="111"/>
                            </a:cubicBezTo>
                            <a:lnTo>
                              <a:pt x="2125"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6"/>
                      <p:cNvSpPr/>
                      <p:nvPr/>
                    </p:nvSpPr>
                    <p:spPr>
                      <a:xfrm rot="5400000">
                        <a:off x="6360737" y="3661776"/>
                        <a:ext cx="222261" cy="202732"/>
                      </a:xfrm>
                      <a:custGeom>
                        <a:avLst/>
                        <a:gdLst/>
                        <a:ahLst/>
                        <a:cxnLst/>
                        <a:rect l="l" t="t" r="r" b="b"/>
                        <a:pathLst>
                          <a:path w="3585" h="3270" extrusionOk="0">
                            <a:moveTo>
                              <a:pt x="2229" y="1"/>
                            </a:moveTo>
                            <a:cubicBezTo>
                              <a:pt x="1642" y="1"/>
                              <a:pt x="1103" y="254"/>
                              <a:pt x="754" y="636"/>
                            </a:cubicBezTo>
                            <a:cubicBezTo>
                              <a:pt x="244" y="1193"/>
                              <a:pt x="0" y="2216"/>
                              <a:pt x="994" y="3270"/>
                            </a:cubicBezTo>
                            <a:lnTo>
                              <a:pt x="1081" y="3187"/>
                            </a:lnTo>
                            <a:cubicBezTo>
                              <a:pt x="144" y="2196"/>
                              <a:pt x="344" y="1263"/>
                              <a:pt x="841" y="716"/>
                            </a:cubicBezTo>
                            <a:cubicBezTo>
                              <a:pt x="1170" y="358"/>
                              <a:pt x="1677" y="120"/>
                              <a:pt x="2229" y="120"/>
                            </a:cubicBezTo>
                            <a:cubicBezTo>
                              <a:pt x="2648" y="120"/>
                              <a:pt x="3094" y="258"/>
                              <a:pt x="3508" y="586"/>
                            </a:cubicBezTo>
                            <a:lnTo>
                              <a:pt x="3584" y="492"/>
                            </a:lnTo>
                            <a:cubicBezTo>
                              <a:pt x="3146" y="146"/>
                              <a:pt x="2674" y="1"/>
                              <a:pt x="2229"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2" name="Google Shape;2822;p76"/>
                    <p:cNvGrpSpPr/>
                    <p:nvPr/>
                  </p:nvGrpSpPr>
                  <p:grpSpPr>
                    <a:xfrm flipH="1">
                      <a:off x="8144937" y="4359483"/>
                      <a:ext cx="335293" cy="799167"/>
                      <a:chOff x="5953928" y="3935659"/>
                      <a:chExt cx="450481" cy="1073861"/>
                    </a:xfrm>
                  </p:grpSpPr>
                  <p:sp>
                    <p:nvSpPr>
                      <p:cNvPr id="2823" name="Google Shape;2823;p76"/>
                      <p:cNvSpPr/>
                      <p:nvPr/>
                    </p:nvSpPr>
                    <p:spPr>
                      <a:xfrm rot="5400000">
                        <a:off x="6175884" y="3931133"/>
                        <a:ext cx="137076" cy="146128"/>
                      </a:xfrm>
                      <a:custGeom>
                        <a:avLst/>
                        <a:gdLst/>
                        <a:ahLst/>
                        <a:cxnLst/>
                        <a:rect l="l" t="t" r="r" b="b"/>
                        <a:pathLst>
                          <a:path w="2211" h="2357" extrusionOk="0">
                            <a:moveTo>
                              <a:pt x="1502" y="0"/>
                            </a:moveTo>
                            <a:cubicBezTo>
                              <a:pt x="1482" y="0"/>
                              <a:pt x="1462" y="2"/>
                              <a:pt x="1444" y="5"/>
                            </a:cubicBezTo>
                            <a:cubicBezTo>
                              <a:pt x="1110" y="59"/>
                              <a:pt x="920" y="332"/>
                              <a:pt x="1000" y="642"/>
                            </a:cubicBezTo>
                            <a:cubicBezTo>
                              <a:pt x="1013" y="688"/>
                              <a:pt x="1027" y="745"/>
                              <a:pt x="987" y="762"/>
                            </a:cubicBezTo>
                            <a:cubicBezTo>
                              <a:pt x="970" y="768"/>
                              <a:pt x="950" y="768"/>
                              <a:pt x="930" y="768"/>
                            </a:cubicBezTo>
                            <a:cubicBezTo>
                              <a:pt x="859" y="768"/>
                              <a:pt x="787" y="766"/>
                              <a:pt x="715" y="766"/>
                            </a:cubicBezTo>
                            <a:cubicBezTo>
                              <a:pt x="526" y="766"/>
                              <a:pt x="342" y="779"/>
                              <a:pt x="210" y="859"/>
                            </a:cubicBezTo>
                            <a:cubicBezTo>
                              <a:pt x="23" y="965"/>
                              <a:pt x="0" y="1256"/>
                              <a:pt x="240" y="1419"/>
                            </a:cubicBezTo>
                            <a:cubicBezTo>
                              <a:pt x="350" y="1492"/>
                              <a:pt x="480" y="1522"/>
                              <a:pt x="607" y="1545"/>
                            </a:cubicBezTo>
                            <a:cubicBezTo>
                              <a:pt x="373" y="1599"/>
                              <a:pt x="200" y="1739"/>
                              <a:pt x="126" y="1929"/>
                            </a:cubicBezTo>
                            <a:cubicBezTo>
                              <a:pt x="103" y="1992"/>
                              <a:pt x="90" y="2072"/>
                              <a:pt x="133" y="2149"/>
                            </a:cubicBezTo>
                            <a:cubicBezTo>
                              <a:pt x="193" y="2256"/>
                              <a:pt x="333" y="2329"/>
                              <a:pt x="460" y="2349"/>
                            </a:cubicBezTo>
                            <a:cubicBezTo>
                              <a:pt x="493" y="2354"/>
                              <a:pt x="526" y="2356"/>
                              <a:pt x="558" y="2356"/>
                            </a:cubicBezTo>
                            <a:cubicBezTo>
                              <a:pt x="646" y="2356"/>
                              <a:pt x="728" y="2339"/>
                              <a:pt x="807" y="2319"/>
                            </a:cubicBezTo>
                            <a:cubicBezTo>
                              <a:pt x="1264" y="2212"/>
                              <a:pt x="2210" y="1832"/>
                              <a:pt x="2210" y="1832"/>
                            </a:cubicBezTo>
                            <a:cubicBezTo>
                              <a:pt x="2210" y="1832"/>
                              <a:pt x="1873" y="748"/>
                              <a:pt x="1750" y="248"/>
                            </a:cubicBezTo>
                            <a:cubicBezTo>
                              <a:pt x="1730" y="162"/>
                              <a:pt x="1690" y="55"/>
                              <a:pt x="1587" y="15"/>
                            </a:cubicBezTo>
                            <a:cubicBezTo>
                              <a:pt x="1558" y="4"/>
                              <a:pt x="1529" y="0"/>
                              <a:pt x="1502"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6"/>
                      <p:cNvSpPr/>
                      <p:nvPr/>
                    </p:nvSpPr>
                    <p:spPr>
                      <a:xfrm rot="5400000">
                        <a:off x="5622306" y="4390103"/>
                        <a:ext cx="996982" cy="241852"/>
                      </a:xfrm>
                      <a:custGeom>
                        <a:avLst/>
                        <a:gdLst/>
                        <a:ahLst/>
                        <a:cxnLst/>
                        <a:rect l="l" t="t" r="r" b="b"/>
                        <a:pathLst>
                          <a:path w="16081" h="3901" extrusionOk="0">
                            <a:moveTo>
                              <a:pt x="130" y="0"/>
                            </a:moveTo>
                            <a:lnTo>
                              <a:pt x="0" y="203"/>
                            </a:lnTo>
                            <a:cubicBezTo>
                              <a:pt x="5586" y="3666"/>
                              <a:pt x="13534" y="3901"/>
                              <a:pt x="15584" y="3901"/>
                            </a:cubicBezTo>
                            <a:cubicBezTo>
                              <a:pt x="15893" y="3901"/>
                              <a:pt x="16068" y="3895"/>
                              <a:pt x="16080" y="3895"/>
                            </a:cubicBezTo>
                            <a:lnTo>
                              <a:pt x="16074" y="3655"/>
                            </a:lnTo>
                            <a:cubicBezTo>
                              <a:pt x="16061" y="3655"/>
                              <a:pt x="15888" y="3660"/>
                              <a:pt x="15581" y="3660"/>
                            </a:cubicBezTo>
                            <a:cubicBezTo>
                              <a:pt x="13547" y="3660"/>
                              <a:pt x="5659" y="3428"/>
                              <a:pt x="13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6"/>
                      <p:cNvSpPr/>
                      <p:nvPr/>
                    </p:nvSpPr>
                    <p:spPr>
                      <a:xfrm rot="5400000">
                        <a:off x="6181435" y="4119519"/>
                        <a:ext cx="171485" cy="274463"/>
                      </a:xfrm>
                      <a:custGeom>
                        <a:avLst/>
                        <a:gdLst/>
                        <a:ahLst/>
                        <a:cxnLst/>
                        <a:rect l="l" t="t" r="r" b="b"/>
                        <a:pathLst>
                          <a:path w="2766" h="4427" extrusionOk="0">
                            <a:moveTo>
                              <a:pt x="448" y="0"/>
                            </a:moveTo>
                            <a:cubicBezTo>
                              <a:pt x="171" y="830"/>
                              <a:pt x="1" y="2221"/>
                              <a:pt x="51" y="2894"/>
                            </a:cubicBezTo>
                            <a:cubicBezTo>
                              <a:pt x="107" y="3697"/>
                              <a:pt x="612" y="4426"/>
                              <a:pt x="1238" y="4426"/>
                            </a:cubicBezTo>
                            <a:cubicBezTo>
                              <a:pt x="1355" y="4426"/>
                              <a:pt x="1477" y="4401"/>
                              <a:pt x="1601" y="4345"/>
                            </a:cubicBezTo>
                            <a:cubicBezTo>
                              <a:pt x="2766" y="3618"/>
                              <a:pt x="1941" y="1164"/>
                              <a:pt x="44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6"/>
                      <p:cNvSpPr/>
                      <p:nvPr/>
                    </p:nvSpPr>
                    <p:spPr>
                      <a:xfrm rot="5400000">
                        <a:off x="5915924" y="4061702"/>
                        <a:ext cx="259274" cy="183265"/>
                      </a:xfrm>
                      <a:custGeom>
                        <a:avLst/>
                        <a:gdLst/>
                        <a:ahLst/>
                        <a:cxnLst/>
                        <a:rect l="l" t="t" r="r" b="b"/>
                        <a:pathLst>
                          <a:path w="4182" h="2956" extrusionOk="0">
                            <a:moveTo>
                              <a:pt x="2909" y="1"/>
                            </a:moveTo>
                            <a:cubicBezTo>
                              <a:pt x="1802" y="1"/>
                              <a:pt x="403" y="1439"/>
                              <a:pt x="0" y="2955"/>
                            </a:cubicBezTo>
                            <a:cubicBezTo>
                              <a:pt x="873" y="2885"/>
                              <a:pt x="2221" y="2498"/>
                              <a:pt x="2821" y="2192"/>
                            </a:cubicBezTo>
                            <a:cubicBezTo>
                              <a:pt x="3671" y="1755"/>
                              <a:pt x="4181" y="781"/>
                              <a:pt x="3548" y="198"/>
                            </a:cubicBezTo>
                            <a:cubicBezTo>
                              <a:pt x="3355" y="62"/>
                              <a:pt x="3138" y="1"/>
                              <a:pt x="29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27" name="Google Shape;2827;p76"/>
                  <p:cNvGrpSpPr/>
                  <p:nvPr/>
                </p:nvGrpSpPr>
                <p:grpSpPr>
                  <a:xfrm flipH="1">
                    <a:off x="6305417" y="755414"/>
                    <a:ext cx="210407" cy="401702"/>
                    <a:chOff x="5403630" y="4020350"/>
                    <a:chExt cx="593197" cy="1132830"/>
                  </a:xfrm>
                </p:grpSpPr>
                <p:sp>
                  <p:nvSpPr>
                    <p:cNvPr id="2828" name="Google Shape;2828;p76"/>
                    <p:cNvSpPr/>
                    <p:nvPr/>
                  </p:nvSpPr>
                  <p:spPr>
                    <a:xfrm rot="5400000">
                      <a:off x="5403289" y="4020691"/>
                      <a:ext cx="418235" cy="417553"/>
                    </a:xfrm>
                    <a:custGeom>
                      <a:avLst/>
                      <a:gdLst/>
                      <a:ahLst/>
                      <a:cxnLst/>
                      <a:rect l="l" t="t" r="r" b="b"/>
                      <a:pathLst>
                        <a:path w="6746" h="6735" extrusionOk="0">
                          <a:moveTo>
                            <a:pt x="2083" y="1"/>
                          </a:moveTo>
                          <a:cubicBezTo>
                            <a:pt x="1610" y="1"/>
                            <a:pt x="1128" y="174"/>
                            <a:pt x="741" y="545"/>
                          </a:cubicBezTo>
                          <a:cubicBezTo>
                            <a:pt x="161" y="1102"/>
                            <a:pt x="1" y="1993"/>
                            <a:pt x="341" y="2723"/>
                          </a:cubicBezTo>
                          <a:cubicBezTo>
                            <a:pt x="677" y="3440"/>
                            <a:pt x="1367" y="3831"/>
                            <a:pt x="2075" y="3831"/>
                          </a:cubicBezTo>
                          <a:cubicBezTo>
                            <a:pt x="2160" y="3831"/>
                            <a:pt x="2246" y="3825"/>
                            <a:pt x="2331" y="3813"/>
                          </a:cubicBezTo>
                          <a:lnTo>
                            <a:pt x="2331" y="3813"/>
                          </a:lnTo>
                          <a:cubicBezTo>
                            <a:pt x="1915" y="4497"/>
                            <a:pt x="1938" y="5407"/>
                            <a:pt x="2518" y="6077"/>
                          </a:cubicBezTo>
                          <a:cubicBezTo>
                            <a:pt x="2885" y="6502"/>
                            <a:pt x="3422" y="6734"/>
                            <a:pt x="3966" y="6734"/>
                          </a:cubicBezTo>
                          <a:cubicBezTo>
                            <a:pt x="4203" y="6734"/>
                            <a:pt x="4442" y="6690"/>
                            <a:pt x="4668" y="6597"/>
                          </a:cubicBezTo>
                          <a:cubicBezTo>
                            <a:pt x="5305" y="6341"/>
                            <a:pt x="5712" y="5807"/>
                            <a:pt x="5836" y="5214"/>
                          </a:cubicBezTo>
                          <a:lnTo>
                            <a:pt x="6746" y="953"/>
                          </a:lnTo>
                          <a:lnTo>
                            <a:pt x="2481" y="42"/>
                          </a:lnTo>
                          <a:cubicBezTo>
                            <a:pt x="2351" y="15"/>
                            <a:pt x="2217" y="1"/>
                            <a:pt x="20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9" name="Google Shape;2829;p76"/>
                    <p:cNvGrpSpPr/>
                    <p:nvPr/>
                  </p:nvGrpSpPr>
                  <p:grpSpPr>
                    <a:xfrm>
                      <a:off x="5622977" y="4344483"/>
                      <a:ext cx="373849" cy="808697"/>
                      <a:chOff x="5622977" y="4344483"/>
                      <a:chExt cx="373849" cy="808697"/>
                    </a:xfrm>
                  </p:grpSpPr>
                  <p:sp>
                    <p:nvSpPr>
                      <p:cNvPr id="2830" name="Google Shape;2830;p76"/>
                      <p:cNvSpPr/>
                      <p:nvPr/>
                    </p:nvSpPr>
                    <p:spPr>
                      <a:xfrm rot="5400000">
                        <a:off x="5679611" y="4341786"/>
                        <a:ext cx="102792" cy="108186"/>
                      </a:xfrm>
                      <a:custGeom>
                        <a:avLst/>
                        <a:gdLst/>
                        <a:ahLst/>
                        <a:cxnLst/>
                        <a:rect l="l" t="t" r="r" b="b"/>
                        <a:pathLst>
                          <a:path w="1658" h="1745" extrusionOk="0">
                            <a:moveTo>
                              <a:pt x="404" y="0"/>
                            </a:moveTo>
                            <a:cubicBezTo>
                              <a:pt x="361" y="0"/>
                              <a:pt x="317" y="4"/>
                              <a:pt x="271" y="17"/>
                            </a:cubicBezTo>
                            <a:cubicBezTo>
                              <a:pt x="174" y="40"/>
                              <a:pt x="71" y="111"/>
                              <a:pt x="34" y="194"/>
                            </a:cubicBezTo>
                            <a:cubicBezTo>
                              <a:pt x="8" y="257"/>
                              <a:pt x="24" y="317"/>
                              <a:pt x="48" y="364"/>
                            </a:cubicBezTo>
                            <a:cubicBezTo>
                              <a:pt x="117" y="507"/>
                              <a:pt x="261" y="600"/>
                              <a:pt x="444" y="624"/>
                            </a:cubicBezTo>
                            <a:cubicBezTo>
                              <a:pt x="351" y="651"/>
                              <a:pt x="251" y="684"/>
                              <a:pt x="171" y="751"/>
                            </a:cubicBezTo>
                            <a:cubicBezTo>
                              <a:pt x="0" y="894"/>
                              <a:pt x="41" y="1114"/>
                              <a:pt x="191" y="1184"/>
                            </a:cubicBezTo>
                            <a:cubicBezTo>
                              <a:pt x="257" y="1213"/>
                              <a:pt x="335" y="1223"/>
                              <a:pt x="419" y="1223"/>
                            </a:cubicBezTo>
                            <a:cubicBezTo>
                              <a:pt x="525" y="1223"/>
                              <a:pt x="641" y="1207"/>
                              <a:pt x="751" y="1194"/>
                            </a:cubicBezTo>
                            <a:cubicBezTo>
                              <a:pt x="759" y="1194"/>
                              <a:pt x="767" y="1193"/>
                              <a:pt x="774" y="1193"/>
                            </a:cubicBezTo>
                            <a:cubicBezTo>
                              <a:pt x="781" y="1193"/>
                              <a:pt x="787" y="1194"/>
                              <a:pt x="794" y="1197"/>
                            </a:cubicBezTo>
                            <a:cubicBezTo>
                              <a:pt x="828" y="1207"/>
                              <a:pt x="821" y="1251"/>
                              <a:pt x="817" y="1287"/>
                            </a:cubicBezTo>
                            <a:cubicBezTo>
                              <a:pt x="777" y="1534"/>
                              <a:pt x="944" y="1731"/>
                              <a:pt x="1204" y="1744"/>
                            </a:cubicBezTo>
                            <a:cubicBezTo>
                              <a:pt x="1211" y="1745"/>
                              <a:pt x="1219" y="1745"/>
                              <a:pt x="1227" y="1745"/>
                            </a:cubicBezTo>
                            <a:cubicBezTo>
                              <a:pt x="1255" y="1745"/>
                              <a:pt x="1286" y="1740"/>
                              <a:pt x="1314" y="1727"/>
                            </a:cubicBezTo>
                            <a:cubicBezTo>
                              <a:pt x="1391" y="1687"/>
                              <a:pt x="1414" y="1601"/>
                              <a:pt x="1424" y="1534"/>
                            </a:cubicBezTo>
                            <a:cubicBezTo>
                              <a:pt x="1478" y="1141"/>
                              <a:pt x="1658" y="280"/>
                              <a:pt x="1658" y="280"/>
                            </a:cubicBezTo>
                            <a:cubicBezTo>
                              <a:pt x="1658" y="280"/>
                              <a:pt x="901" y="60"/>
                              <a:pt x="541" y="11"/>
                            </a:cubicBezTo>
                            <a:cubicBezTo>
                              <a:pt x="496" y="5"/>
                              <a:pt x="451" y="0"/>
                              <a:pt x="4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6"/>
                      <p:cNvSpPr/>
                      <p:nvPr/>
                    </p:nvSpPr>
                    <p:spPr>
                      <a:xfrm rot="5400000">
                        <a:off x="5489253" y="4645606"/>
                        <a:ext cx="751472" cy="263675"/>
                      </a:xfrm>
                      <a:custGeom>
                        <a:avLst/>
                        <a:gdLst/>
                        <a:ahLst/>
                        <a:cxnLst/>
                        <a:rect l="l" t="t" r="r" b="b"/>
                        <a:pathLst>
                          <a:path w="12121" h="4253" extrusionOk="0">
                            <a:moveTo>
                              <a:pt x="12108" y="1"/>
                            </a:moveTo>
                            <a:cubicBezTo>
                              <a:pt x="12034" y="8"/>
                              <a:pt x="4652" y="505"/>
                              <a:pt x="1" y="4059"/>
                            </a:cubicBezTo>
                            <a:lnTo>
                              <a:pt x="148" y="4252"/>
                            </a:lnTo>
                            <a:cubicBezTo>
                              <a:pt x="4739" y="741"/>
                              <a:pt x="12048" y="248"/>
                              <a:pt x="12121" y="241"/>
                            </a:cubicBezTo>
                            <a:lnTo>
                              <a:pt x="12108" y="1"/>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6"/>
                      <p:cNvSpPr/>
                      <p:nvPr/>
                    </p:nvSpPr>
                    <p:spPr>
                      <a:xfrm rot="5400000">
                        <a:off x="5666841" y="4481844"/>
                        <a:ext cx="127281" cy="215007"/>
                      </a:xfrm>
                      <a:custGeom>
                        <a:avLst/>
                        <a:gdLst/>
                        <a:ahLst/>
                        <a:cxnLst/>
                        <a:rect l="l" t="t" r="r" b="b"/>
                        <a:pathLst>
                          <a:path w="2053" h="3468" extrusionOk="0">
                            <a:moveTo>
                              <a:pt x="875" y="1"/>
                            </a:moveTo>
                            <a:cubicBezTo>
                              <a:pt x="363" y="1"/>
                              <a:pt x="1" y="624"/>
                              <a:pt x="18" y="1270"/>
                            </a:cubicBezTo>
                            <a:cubicBezTo>
                              <a:pt x="32" y="1793"/>
                              <a:pt x="265" y="2851"/>
                              <a:pt x="542" y="3468"/>
                            </a:cubicBezTo>
                            <a:cubicBezTo>
                              <a:pt x="1602" y="2460"/>
                              <a:pt x="2052" y="510"/>
                              <a:pt x="1098" y="39"/>
                            </a:cubicBezTo>
                            <a:cubicBezTo>
                              <a:pt x="1021" y="13"/>
                              <a:pt x="947" y="1"/>
                              <a:pt x="875"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6"/>
                      <p:cNvSpPr/>
                      <p:nvPr/>
                    </p:nvSpPr>
                    <p:spPr>
                      <a:xfrm rot="5400000">
                        <a:off x="5787615" y="4431498"/>
                        <a:ext cx="209676" cy="127777"/>
                      </a:xfrm>
                      <a:custGeom>
                        <a:avLst/>
                        <a:gdLst/>
                        <a:ahLst/>
                        <a:cxnLst/>
                        <a:rect l="l" t="t" r="r" b="b"/>
                        <a:pathLst>
                          <a:path w="3382" h="2061" extrusionOk="0">
                            <a:moveTo>
                              <a:pt x="69" y="1"/>
                            </a:moveTo>
                            <a:cubicBezTo>
                              <a:pt x="46" y="1"/>
                              <a:pt x="23" y="1"/>
                              <a:pt x="1" y="2"/>
                            </a:cubicBezTo>
                            <a:cubicBezTo>
                              <a:pt x="410" y="1093"/>
                              <a:pt x="1520" y="2061"/>
                              <a:pt x="2361" y="2061"/>
                            </a:cubicBezTo>
                            <a:cubicBezTo>
                              <a:pt x="2577" y="2061"/>
                              <a:pt x="2775" y="1997"/>
                              <a:pt x="2938" y="1856"/>
                            </a:cubicBezTo>
                            <a:cubicBezTo>
                              <a:pt x="3382" y="1359"/>
                              <a:pt x="2915" y="648"/>
                              <a:pt x="2229" y="378"/>
                            </a:cubicBezTo>
                            <a:cubicBezTo>
                              <a:pt x="1761" y="191"/>
                              <a:pt x="747" y="1"/>
                              <a:pt x="6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4" name="Google Shape;2834;p76"/>
                    <p:cNvGrpSpPr/>
                    <p:nvPr/>
                  </p:nvGrpSpPr>
                  <p:grpSpPr>
                    <a:xfrm>
                      <a:off x="5460910" y="4061889"/>
                      <a:ext cx="330390" cy="314085"/>
                      <a:chOff x="5460910" y="4061889"/>
                      <a:chExt cx="330390" cy="314085"/>
                    </a:xfrm>
                  </p:grpSpPr>
                  <p:sp>
                    <p:nvSpPr>
                      <p:cNvPr id="2835" name="Google Shape;2835;p76"/>
                      <p:cNvSpPr/>
                      <p:nvPr/>
                    </p:nvSpPr>
                    <p:spPr>
                      <a:xfrm rot="5400000">
                        <a:off x="5578369" y="4163038"/>
                        <a:ext cx="314079" cy="111781"/>
                      </a:xfrm>
                      <a:custGeom>
                        <a:avLst/>
                        <a:gdLst/>
                        <a:ahLst/>
                        <a:cxnLst/>
                        <a:rect l="l" t="t" r="r" b="b"/>
                        <a:pathLst>
                          <a:path w="5066" h="1803" extrusionOk="0">
                            <a:moveTo>
                              <a:pt x="105" y="0"/>
                            </a:moveTo>
                            <a:lnTo>
                              <a:pt x="1" y="63"/>
                            </a:lnTo>
                            <a:cubicBezTo>
                              <a:pt x="847" y="1416"/>
                              <a:pt x="1894" y="1803"/>
                              <a:pt x="2839" y="1803"/>
                            </a:cubicBezTo>
                            <a:cubicBezTo>
                              <a:pt x="3748" y="1803"/>
                              <a:pt x="4563" y="1445"/>
                              <a:pt x="5012" y="1247"/>
                            </a:cubicBezTo>
                            <a:lnTo>
                              <a:pt x="5066" y="1224"/>
                            </a:lnTo>
                            <a:lnTo>
                              <a:pt x="5015" y="1114"/>
                            </a:lnTo>
                            <a:lnTo>
                              <a:pt x="4962" y="1137"/>
                            </a:lnTo>
                            <a:cubicBezTo>
                              <a:pt x="4525" y="1329"/>
                              <a:pt x="3731" y="1677"/>
                              <a:pt x="2847" y="1677"/>
                            </a:cubicBezTo>
                            <a:cubicBezTo>
                              <a:pt x="1932" y="1677"/>
                              <a:pt x="920" y="1304"/>
                              <a:pt x="105"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6"/>
                      <p:cNvSpPr/>
                      <p:nvPr/>
                    </p:nvSpPr>
                    <p:spPr>
                      <a:xfrm rot="5400000">
                        <a:off x="5511564" y="4198351"/>
                        <a:ext cx="135031" cy="220215"/>
                      </a:xfrm>
                      <a:custGeom>
                        <a:avLst/>
                        <a:gdLst/>
                        <a:ahLst/>
                        <a:cxnLst/>
                        <a:rect l="l" t="t" r="r" b="b"/>
                        <a:pathLst>
                          <a:path w="2178" h="3552" extrusionOk="0">
                            <a:moveTo>
                              <a:pt x="577" y="0"/>
                            </a:moveTo>
                            <a:cubicBezTo>
                              <a:pt x="0" y="1020"/>
                              <a:pt x="207" y="1837"/>
                              <a:pt x="481" y="2341"/>
                            </a:cubicBezTo>
                            <a:cubicBezTo>
                              <a:pt x="887" y="3094"/>
                              <a:pt x="1641" y="3518"/>
                              <a:pt x="2171" y="3551"/>
                            </a:cubicBezTo>
                            <a:lnTo>
                              <a:pt x="2178" y="3428"/>
                            </a:lnTo>
                            <a:cubicBezTo>
                              <a:pt x="1681" y="3401"/>
                              <a:pt x="974" y="2998"/>
                              <a:pt x="587" y="2285"/>
                            </a:cubicBezTo>
                            <a:cubicBezTo>
                              <a:pt x="327" y="1805"/>
                              <a:pt x="130" y="1031"/>
                              <a:pt x="681" y="60"/>
                            </a:cubicBezTo>
                            <a:lnTo>
                              <a:pt x="57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6"/>
                      <p:cNvSpPr/>
                      <p:nvPr/>
                    </p:nvSpPr>
                    <p:spPr>
                      <a:xfrm rot="5400000">
                        <a:off x="5587201" y="4151355"/>
                        <a:ext cx="100684" cy="116555"/>
                      </a:xfrm>
                      <a:custGeom>
                        <a:avLst/>
                        <a:gdLst/>
                        <a:ahLst/>
                        <a:cxnLst/>
                        <a:rect l="l" t="t" r="r" b="b"/>
                        <a:pathLst>
                          <a:path w="1624" h="1880" extrusionOk="0">
                            <a:moveTo>
                              <a:pt x="180" y="1"/>
                            </a:moveTo>
                            <a:lnTo>
                              <a:pt x="180" y="1"/>
                            </a:lnTo>
                            <a:cubicBezTo>
                              <a:pt x="14" y="234"/>
                              <a:pt x="0" y="778"/>
                              <a:pt x="240" y="1211"/>
                            </a:cubicBezTo>
                            <a:cubicBezTo>
                              <a:pt x="482" y="1644"/>
                              <a:pt x="924" y="1879"/>
                              <a:pt x="1489" y="1879"/>
                            </a:cubicBezTo>
                            <a:cubicBezTo>
                              <a:pt x="1533" y="1879"/>
                              <a:pt x="1578" y="1878"/>
                              <a:pt x="1624" y="1875"/>
                            </a:cubicBezTo>
                            <a:lnTo>
                              <a:pt x="1618" y="1755"/>
                            </a:lnTo>
                            <a:cubicBezTo>
                              <a:pt x="1572" y="1757"/>
                              <a:pt x="1528" y="1759"/>
                              <a:pt x="1486" y="1759"/>
                            </a:cubicBezTo>
                            <a:cubicBezTo>
                              <a:pt x="828" y="1759"/>
                              <a:pt x="504" y="1433"/>
                              <a:pt x="347" y="1151"/>
                            </a:cubicBezTo>
                            <a:cubicBezTo>
                              <a:pt x="110" y="727"/>
                              <a:pt x="157" y="244"/>
                              <a:pt x="280" y="71"/>
                            </a:cubicBezTo>
                            <a:lnTo>
                              <a:pt x="180"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6"/>
                      <p:cNvSpPr/>
                      <p:nvPr/>
                    </p:nvSpPr>
                    <p:spPr>
                      <a:xfrm rot="5400000">
                        <a:off x="5625238" y="4053427"/>
                        <a:ext cx="115439" cy="144764"/>
                      </a:xfrm>
                      <a:custGeom>
                        <a:avLst/>
                        <a:gdLst/>
                        <a:ahLst/>
                        <a:cxnLst/>
                        <a:rect l="l" t="t" r="r" b="b"/>
                        <a:pathLst>
                          <a:path w="1862" h="2335" extrusionOk="0">
                            <a:moveTo>
                              <a:pt x="297" y="0"/>
                            </a:moveTo>
                            <a:cubicBezTo>
                              <a:pt x="285" y="24"/>
                              <a:pt x="1" y="634"/>
                              <a:pt x="291" y="1261"/>
                            </a:cubicBezTo>
                            <a:cubicBezTo>
                              <a:pt x="518" y="1758"/>
                              <a:pt x="1038" y="2118"/>
                              <a:pt x="1831" y="2335"/>
                            </a:cubicBezTo>
                            <a:lnTo>
                              <a:pt x="1861" y="2218"/>
                            </a:lnTo>
                            <a:cubicBezTo>
                              <a:pt x="1105" y="2011"/>
                              <a:pt x="614" y="1674"/>
                              <a:pt x="401" y="1211"/>
                            </a:cubicBezTo>
                            <a:cubicBezTo>
                              <a:pt x="134" y="634"/>
                              <a:pt x="405" y="57"/>
                              <a:pt x="408" y="51"/>
                            </a:cubicBezTo>
                            <a:lnTo>
                              <a:pt x="297"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6"/>
                      <p:cNvSpPr/>
                      <p:nvPr/>
                    </p:nvSpPr>
                    <p:spPr>
                      <a:xfrm rot="5400000">
                        <a:off x="5446526" y="4154392"/>
                        <a:ext cx="180785" cy="152018"/>
                      </a:xfrm>
                      <a:custGeom>
                        <a:avLst/>
                        <a:gdLst/>
                        <a:ahLst/>
                        <a:cxnLst/>
                        <a:rect l="l" t="t" r="r" b="b"/>
                        <a:pathLst>
                          <a:path w="2916" h="2452" extrusionOk="0">
                            <a:moveTo>
                              <a:pt x="691" y="1"/>
                            </a:moveTo>
                            <a:lnTo>
                              <a:pt x="691" y="1"/>
                            </a:lnTo>
                            <a:cubicBezTo>
                              <a:pt x="1" y="891"/>
                              <a:pt x="268" y="1668"/>
                              <a:pt x="708" y="2064"/>
                            </a:cubicBezTo>
                            <a:cubicBezTo>
                              <a:pt x="974" y="2302"/>
                              <a:pt x="1349" y="2452"/>
                              <a:pt x="1748" y="2452"/>
                            </a:cubicBezTo>
                            <a:cubicBezTo>
                              <a:pt x="2140" y="2452"/>
                              <a:pt x="2556" y="2308"/>
                              <a:pt x="2915" y="1961"/>
                            </a:cubicBezTo>
                            <a:lnTo>
                              <a:pt x="2832" y="1875"/>
                            </a:lnTo>
                            <a:cubicBezTo>
                              <a:pt x="2496" y="2198"/>
                              <a:pt x="2109" y="2332"/>
                              <a:pt x="1746" y="2332"/>
                            </a:cubicBezTo>
                            <a:cubicBezTo>
                              <a:pt x="1377" y="2332"/>
                              <a:pt x="1033" y="2194"/>
                              <a:pt x="788" y="1975"/>
                            </a:cubicBezTo>
                            <a:cubicBezTo>
                              <a:pt x="368" y="1598"/>
                              <a:pt x="148" y="901"/>
                              <a:pt x="785" y="74"/>
                            </a:cubicBezTo>
                            <a:lnTo>
                              <a:pt x="691"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3"/>
        <p:cNvGrpSpPr/>
        <p:nvPr/>
      </p:nvGrpSpPr>
      <p:grpSpPr>
        <a:xfrm>
          <a:off x="0" y="0"/>
          <a:ext cx="0" cy="0"/>
          <a:chOff x="0" y="0"/>
          <a:chExt cx="0" cy="0"/>
        </a:xfrm>
      </p:grpSpPr>
      <p:sp>
        <p:nvSpPr>
          <p:cNvPr id="2844" name="Google Shape;2844;p77"/>
          <p:cNvSpPr txBox="1">
            <a:spLocks noGrp="1"/>
          </p:cNvSpPr>
          <p:nvPr>
            <p:ph type="title"/>
          </p:nvPr>
        </p:nvSpPr>
        <p:spPr>
          <a:xfrm>
            <a:off x="706575" y="58950"/>
            <a:ext cx="505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produced answer:</a:t>
            </a:r>
            <a:endParaRPr/>
          </a:p>
        </p:txBody>
      </p:sp>
      <p:sp>
        <p:nvSpPr>
          <p:cNvPr id="2845" name="Google Shape;2845;p77"/>
          <p:cNvSpPr txBox="1">
            <a:spLocks noGrp="1"/>
          </p:cNvSpPr>
          <p:nvPr>
            <p:ph type="body" idx="1"/>
          </p:nvPr>
        </p:nvSpPr>
        <p:spPr>
          <a:xfrm>
            <a:off x="135350" y="631650"/>
            <a:ext cx="8523486" cy="4511700"/>
          </a:xfrm>
          <a:prstGeom prst="rect">
            <a:avLst/>
          </a:prstGeom>
          <a:solidFill>
            <a:srgbClr val="FFFFFF"/>
          </a:solidFill>
        </p:spPr>
        <p:txBody>
          <a:bodyPr spcFirstLastPara="1" wrap="square" lIns="91425" tIns="91425" rIns="91425" bIns="91425" anchor="t" anchorCtr="0">
            <a:noAutofit/>
          </a:bodyPr>
          <a:lstStyle/>
          <a:p>
            <a:pPr marL="0" lvl="0" indent="457200" algn="l" rtl="0">
              <a:spcBef>
                <a:spcPts val="0"/>
              </a:spcBef>
              <a:spcAft>
                <a:spcPts val="0"/>
              </a:spcAft>
              <a:buNone/>
            </a:pPr>
            <a:r>
              <a:rPr lang="en" sz="1150" dirty="0">
                <a:solidFill>
                  <a:srgbClr val="000000"/>
                </a:solidFill>
              </a:rPr>
              <a:t>It is very common for high school relationships to get messy and complicated. These couples start out in a honeymoon bliss, but struggle when disagreements arise; and the situation is not made any better by the extreme gossip that is surely to follow. While it may take a little bit of time to see, sometimes it is necessary to give up on a relationship that is a lost cause. Since Carly does not return the affection that Mark gives her and lacks a serious attitude about their relationship, it is time for Marc to let Carly go and move on with his life. </a:t>
            </a:r>
            <a:endParaRPr sz="1150" dirty="0">
              <a:solidFill>
                <a:srgbClr val="000000"/>
              </a:solidFill>
            </a:endParaRPr>
          </a:p>
          <a:p>
            <a:pPr marL="0" lvl="0" indent="457200" algn="l" rtl="0">
              <a:spcBef>
                <a:spcPts val="0"/>
              </a:spcBef>
              <a:spcAft>
                <a:spcPts val="0"/>
              </a:spcAft>
              <a:buNone/>
            </a:pPr>
            <a:r>
              <a:rPr lang="en" sz="1150" dirty="0">
                <a:solidFill>
                  <a:srgbClr val="000000"/>
                </a:solidFill>
              </a:rPr>
              <a:t>Marc has given Carly so much affection, attention, and time that Carly has not returned, that there is no reason for him to continue to put forth the effort of maintaining the relationship. When comparing Marc’s and Carly’s schedules from source A, it is clear that Marc is extremely busy and still makes time for Carly, while Carly has much more freetime, but barely mentions Marc. Marc’s schedule is completely filled and includes buying dance tickets and taking Carly on a surprise date, which according to source H, is a really nice and expensive dinner at The Melting Pot. Meanwhile, Carley’s schedule has plenty of free time, yet only includes one “hang with Marc.” This clearly shows that Marc is the one putting in all the effort for Carly while Carly barely notices everything that Marc does for her. There is no reason for Marc to continue to put himself through the pain and mental torment of a one sided relationship. </a:t>
            </a:r>
            <a:endParaRPr sz="1150" dirty="0">
              <a:solidFill>
                <a:srgbClr val="000000"/>
              </a:solidFill>
            </a:endParaRPr>
          </a:p>
          <a:p>
            <a:pPr marL="0" lvl="0" indent="457200" algn="l" rtl="0">
              <a:spcBef>
                <a:spcPts val="0"/>
              </a:spcBef>
              <a:spcAft>
                <a:spcPts val="0"/>
              </a:spcAft>
              <a:buNone/>
            </a:pPr>
            <a:r>
              <a:rPr lang="en" sz="1150" dirty="0">
                <a:solidFill>
                  <a:srgbClr val="000000"/>
                </a:solidFill>
              </a:rPr>
              <a:t>Additionally, Carly has not taken their relationship seriously, leaving only one good option: Marc needs to leave Carly.  As seen in source F, the text messages on Marc’s phone, Marc made an effort to foster an open and honest relationship when asking Carly “What are you going to be doing tonight…?” In the most immature fashion, Carly vaguely responded and went on to ignore him. This kind of behavior is that of someone who is not ready for the kind of serious relationship that Marc is looking for. Some gossipers might say that the texts on Marc’s phone showing he gave Anna a ride to the bonfire prove that Marc is just as guilty as Carly. This is not true. It is clear that Anna was the one that asked for the ride, not the other way around. Marc was still fully committed to Carly, displaying the maturity and seriousness that Carly cannot provide.</a:t>
            </a:r>
            <a:endParaRPr sz="1150" dirty="0">
              <a:solidFill>
                <a:srgbClr val="000000"/>
              </a:solidFill>
            </a:endParaRPr>
          </a:p>
          <a:p>
            <a:pPr marL="0" lvl="0" indent="457200" algn="l" rtl="0">
              <a:spcBef>
                <a:spcPts val="0"/>
              </a:spcBef>
              <a:spcAft>
                <a:spcPts val="0"/>
              </a:spcAft>
              <a:buNone/>
            </a:pPr>
            <a:r>
              <a:rPr lang="en" sz="1150" dirty="0">
                <a:solidFill>
                  <a:srgbClr val="000000"/>
                </a:solidFill>
              </a:rPr>
              <a:t>The good news is that dating in high school is risk free. You are still young and figuring out what you are looking for, so it is ok to choose someone to date then decide that they are not for you. Marc and Carly’s relationship is an example of this because while Carly is just looking to have fun, Marc wants something more. By leaving Carly, Marc will be one step closer to finding the right person for him and that is what matters most.  </a:t>
            </a:r>
            <a:endParaRPr sz="1150" dirty="0">
              <a:solidFill>
                <a:srgbClr val="000000"/>
              </a:solidFill>
            </a:endParaRPr>
          </a:p>
        </p:txBody>
      </p:sp>
      <p:sp>
        <p:nvSpPr>
          <p:cNvPr id="2846" name="Google Shape;2846;p77"/>
          <p:cNvSpPr/>
          <p:nvPr/>
        </p:nvSpPr>
        <p:spPr>
          <a:xfrm rot="1480384">
            <a:off x="8396245" y="-102977"/>
            <a:ext cx="1893685" cy="1622931"/>
          </a:xfrm>
          <a:prstGeom prst="hear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7"/>
          <p:cNvSpPr/>
          <p:nvPr/>
        </p:nvSpPr>
        <p:spPr>
          <a:xfrm rot="1595663">
            <a:off x="8817511" y="234029"/>
            <a:ext cx="1048090" cy="956590"/>
          </a:xfrm>
          <a:prstGeom prst="heart">
            <a:avLst/>
          </a:pr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498" name="Google Shape;498;p51"/>
          <p:cNvGrpSpPr/>
          <p:nvPr/>
        </p:nvGrpSpPr>
        <p:grpSpPr>
          <a:xfrm rot="830924">
            <a:off x="6241486" y="1166294"/>
            <a:ext cx="2630388" cy="2592302"/>
            <a:chOff x="4991175" y="841250"/>
            <a:chExt cx="2112777" cy="2024525"/>
          </a:xfrm>
        </p:grpSpPr>
        <p:grpSp>
          <p:nvGrpSpPr>
            <p:cNvPr id="499" name="Google Shape;499;p51"/>
            <p:cNvGrpSpPr/>
            <p:nvPr/>
          </p:nvGrpSpPr>
          <p:grpSpPr>
            <a:xfrm>
              <a:off x="6187825" y="1262099"/>
              <a:ext cx="916127" cy="1586170"/>
              <a:chOff x="2089850" y="1262099"/>
              <a:chExt cx="916127" cy="1586170"/>
            </a:xfrm>
          </p:grpSpPr>
          <p:sp>
            <p:nvSpPr>
              <p:cNvPr id="500" name="Google Shape;500;p51"/>
              <p:cNvSpPr/>
              <p:nvPr/>
            </p:nvSpPr>
            <p:spPr>
              <a:xfrm>
                <a:off x="2395091" y="1881603"/>
                <a:ext cx="63069" cy="50111"/>
              </a:xfrm>
              <a:custGeom>
                <a:avLst/>
                <a:gdLst/>
                <a:ahLst/>
                <a:cxnLst/>
                <a:rect l="l" t="t" r="r" b="b"/>
                <a:pathLst>
                  <a:path w="2795" h="2221" extrusionOk="0">
                    <a:moveTo>
                      <a:pt x="1293" y="1"/>
                    </a:moveTo>
                    <a:cubicBezTo>
                      <a:pt x="1226" y="1"/>
                      <a:pt x="1108" y="33"/>
                      <a:pt x="908" y="110"/>
                    </a:cubicBezTo>
                    <a:cubicBezTo>
                      <a:pt x="434" y="290"/>
                      <a:pt x="0" y="1020"/>
                      <a:pt x="0" y="1020"/>
                    </a:cubicBezTo>
                    <a:lnTo>
                      <a:pt x="777" y="2220"/>
                    </a:lnTo>
                    <a:cubicBezTo>
                      <a:pt x="777" y="2220"/>
                      <a:pt x="1705" y="1660"/>
                      <a:pt x="2215" y="1263"/>
                    </a:cubicBezTo>
                    <a:cubicBezTo>
                      <a:pt x="2725" y="867"/>
                      <a:pt x="2795" y="157"/>
                      <a:pt x="2795" y="157"/>
                    </a:cubicBezTo>
                    <a:lnTo>
                      <a:pt x="2618" y="126"/>
                    </a:lnTo>
                    <a:cubicBezTo>
                      <a:pt x="2615" y="126"/>
                      <a:pt x="2611" y="126"/>
                      <a:pt x="2607" y="126"/>
                    </a:cubicBezTo>
                    <a:cubicBezTo>
                      <a:pt x="2410" y="126"/>
                      <a:pt x="1141" y="743"/>
                      <a:pt x="893" y="743"/>
                    </a:cubicBezTo>
                    <a:cubicBezTo>
                      <a:pt x="864" y="743"/>
                      <a:pt x="849" y="735"/>
                      <a:pt x="851" y="717"/>
                    </a:cubicBezTo>
                    <a:cubicBezTo>
                      <a:pt x="868" y="537"/>
                      <a:pt x="1298" y="314"/>
                      <a:pt x="1348" y="154"/>
                    </a:cubicBezTo>
                    <a:cubicBezTo>
                      <a:pt x="1377" y="61"/>
                      <a:pt x="1383" y="1"/>
                      <a:pt x="1293" y="1"/>
                    </a:cubicBezTo>
                    <a:close/>
                  </a:path>
                </a:pathLst>
              </a:custGeom>
              <a:solidFill>
                <a:srgbClr val="EBA3B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1"/>
              <p:cNvSpPr/>
              <p:nvPr/>
            </p:nvSpPr>
            <p:spPr>
              <a:xfrm>
                <a:off x="2119050" y="1321987"/>
                <a:ext cx="191870" cy="93296"/>
              </a:xfrm>
              <a:custGeom>
                <a:avLst/>
                <a:gdLst/>
                <a:ahLst/>
                <a:cxnLst/>
                <a:rect l="l" t="t" r="r" b="b"/>
                <a:pathLst>
                  <a:path w="8503" h="4135" extrusionOk="0">
                    <a:moveTo>
                      <a:pt x="4251" y="0"/>
                    </a:moveTo>
                    <a:cubicBezTo>
                      <a:pt x="1941" y="0"/>
                      <a:pt x="64" y="1840"/>
                      <a:pt x="1" y="4135"/>
                    </a:cubicBezTo>
                    <a:lnTo>
                      <a:pt x="8503" y="4135"/>
                    </a:lnTo>
                    <a:cubicBezTo>
                      <a:pt x="8440" y="1840"/>
                      <a:pt x="6559" y="0"/>
                      <a:pt x="4251" y="0"/>
                    </a:cubicBezTo>
                    <a:close/>
                  </a:path>
                </a:pathLst>
              </a:custGeom>
              <a:solidFill>
                <a:srgbClr val="97BAE0"/>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1"/>
              <p:cNvSpPr/>
              <p:nvPr/>
            </p:nvSpPr>
            <p:spPr>
              <a:xfrm>
                <a:off x="2272765" y="1384402"/>
                <a:ext cx="142295" cy="30888"/>
              </a:xfrm>
              <a:custGeom>
                <a:avLst/>
                <a:gdLst/>
                <a:ahLst/>
                <a:cxnLst/>
                <a:rect l="l" t="t" r="r" b="b"/>
                <a:pathLst>
                  <a:path w="6306" h="1369" extrusionOk="0">
                    <a:moveTo>
                      <a:pt x="3154" y="1"/>
                    </a:moveTo>
                    <a:cubicBezTo>
                      <a:pt x="2046" y="1"/>
                      <a:pt x="938" y="423"/>
                      <a:pt x="91" y="1269"/>
                    </a:cubicBezTo>
                    <a:cubicBezTo>
                      <a:pt x="60" y="1302"/>
                      <a:pt x="34" y="1335"/>
                      <a:pt x="0" y="1369"/>
                    </a:cubicBezTo>
                    <a:lnTo>
                      <a:pt x="6306" y="1369"/>
                    </a:lnTo>
                    <a:cubicBezTo>
                      <a:pt x="6275" y="1335"/>
                      <a:pt x="6246" y="1302"/>
                      <a:pt x="6215" y="1269"/>
                    </a:cubicBezTo>
                    <a:cubicBezTo>
                      <a:pt x="5370" y="423"/>
                      <a:pt x="4263" y="1"/>
                      <a:pt x="3154" y="1"/>
                    </a:cubicBezTo>
                    <a:close/>
                  </a:path>
                </a:pathLst>
              </a:custGeom>
              <a:solidFill>
                <a:srgbClr val="97BAE0"/>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1"/>
              <p:cNvSpPr/>
              <p:nvPr/>
            </p:nvSpPr>
            <p:spPr>
              <a:xfrm>
                <a:off x="2850662" y="1262099"/>
                <a:ext cx="155315" cy="86369"/>
              </a:xfrm>
              <a:custGeom>
                <a:avLst/>
                <a:gdLst/>
                <a:ahLst/>
                <a:cxnLst/>
                <a:rect l="l" t="t" r="r" b="b"/>
                <a:pathLst>
                  <a:path w="6883" h="3828" extrusionOk="0">
                    <a:moveTo>
                      <a:pt x="3441" y="1"/>
                    </a:moveTo>
                    <a:cubicBezTo>
                      <a:pt x="1541" y="1"/>
                      <a:pt x="1" y="1541"/>
                      <a:pt x="1" y="3441"/>
                    </a:cubicBezTo>
                    <a:cubicBezTo>
                      <a:pt x="1" y="3571"/>
                      <a:pt x="7" y="3701"/>
                      <a:pt x="21" y="3828"/>
                    </a:cubicBezTo>
                    <a:lnTo>
                      <a:pt x="6858" y="3828"/>
                    </a:lnTo>
                    <a:cubicBezTo>
                      <a:pt x="6875" y="3701"/>
                      <a:pt x="6882" y="3571"/>
                      <a:pt x="6882" y="3441"/>
                    </a:cubicBezTo>
                    <a:cubicBezTo>
                      <a:pt x="6882" y="1541"/>
                      <a:pt x="5342" y="1"/>
                      <a:pt x="3441" y="1"/>
                    </a:cubicBezTo>
                    <a:close/>
                  </a:path>
                </a:pathLst>
              </a:custGeom>
              <a:solidFill>
                <a:srgbClr val="97BAE0"/>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1"/>
              <p:cNvSpPr/>
              <p:nvPr/>
            </p:nvSpPr>
            <p:spPr>
              <a:xfrm>
                <a:off x="2790007" y="1297459"/>
                <a:ext cx="91727" cy="51014"/>
              </a:xfrm>
              <a:custGeom>
                <a:avLst/>
                <a:gdLst/>
                <a:ahLst/>
                <a:cxnLst/>
                <a:rect l="l" t="t" r="r" b="b"/>
                <a:pathLst>
                  <a:path w="4065" h="2261" extrusionOk="0">
                    <a:moveTo>
                      <a:pt x="2032" y="0"/>
                    </a:moveTo>
                    <a:cubicBezTo>
                      <a:pt x="908" y="0"/>
                      <a:pt x="1" y="910"/>
                      <a:pt x="1" y="2030"/>
                    </a:cubicBezTo>
                    <a:cubicBezTo>
                      <a:pt x="1" y="2107"/>
                      <a:pt x="4" y="2184"/>
                      <a:pt x="11" y="2261"/>
                    </a:cubicBezTo>
                    <a:lnTo>
                      <a:pt x="4052" y="2261"/>
                    </a:lnTo>
                    <a:cubicBezTo>
                      <a:pt x="4062" y="2184"/>
                      <a:pt x="4065" y="2107"/>
                      <a:pt x="4065" y="2030"/>
                    </a:cubicBezTo>
                    <a:cubicBezTo>
                      <a:pt x="4065" y="910"/>
                      <a:pt x="3155" y="0"/>
                      <a:pt x="2032" y="0"/>
                    </a:cubicBezTo>
                    <a:close/>
                  </a:path>
                </a:pathLst>
              </a:custGeom>
              <a:solidFill>
                <a:srgbClr val="97BAE0"/>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1"/>
              <p:cNvSpPr/>
              <p:nvPr/>
            </p:nvSpPr>
            <p:spPr>
              <a:xfrm>
                <a:off x="2571078" y="1416332"/>
                <a:ext cx="88207" cy="202837"/>
              </a:xfrm>
              <a:custGeom>
                <a:avLst/>
                <a:gdLst/>
                <a:ahLst/>
                <a:cxnLst/>
                <a:rect l="l" t="t" r="r" b="b"/>
                <a:pathLst>
                  <a:path w="3909" h="8990" extrusionOk="0">
                    <a:moveTo>
                      <a:pt x="1341" y="0"/>
                    </a:moveTo>
                    <a:cubicBezTo>
                      <a:pt x="1341" y="0"/>
                      <a:pt x="0" y="2548"/>
                      <a:pt x="1004" y="3938"/>
                    </a:cubicBezTo>
                    <a:cubicBezTo>
                      <a:pt x="2008" y="5329"/>
                      <a:pt x="984" y="5798"/>
                      <a:pt x="1168" y="7376"/>
                    </a:cubicBezTo>
                    <a:cubicBezTo>
                      <a:pt x="1351" y="8953"/>
                      <a:pt x="3408" y="8990"/>
                      <a:pt x="3408" y="8990"/>
                    </a:cubicBezTo>
                    <a:cubicBezTo>
                      <a:pt x="3408" y="8990"/>
                      <a:pt x="3908" y="3321"/>
                      <a:pt x="3904" y="3321"/>
                    </a:cubicBezTo>
                    <a:lnTo>
                      <a:pt x="3904" y="3321"/>
                    </a:lnTo>
                    <a:cubicBezTo>
                      <a:pt x="3904" y="3321"/>
                      <a:pt x="3904" y="3321"/>
                      <a:pt x="3904" y="3321"/>
                    </a:cubicBezTo>
                    <a:cubicBezTo>
                      <a:pt x="3904" y="3321"/>
                      <a:pt x="3904" y="3321"/>
                      <a:pt x="3904" y="3321"/>
                    </a:cubicBezTo>
                    <a:cubicBezTo>
                      <a:pt x="3899" y="3321"/>
                      <a:pt x="1341" y="0"/>
                      <a:pt x="1341" y="0"/>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1"/>
              <p:cNvSpPr/>
              <p:nvPr/>
            </p:nvSpPr>
            <p:spPr>
              <a:xfrm>
                <a:off x="2531205" y="2009118"/>
                <a:ext cx="151840" cy="383675"/>
              </a:xfrm>
              <a:custGeom>
                <a:avLst/>
                <a:gdLst/>
                <a:ahLst/>
                <a:cxnLst/>
                <a:rect l="l" t="t" r="r" b="b"/>
                <a:pathLst>
                  <a:path w="6729" h="17005" extrusionOk="0">
                    <a:moveTo>
                      <a:pt x="3466" y="1"/>
                    </a:moveTo>
                    <a:cubicBezTo>
                      <a:pt x="2114" y="1"/>
                      <a:pt x="718" y="835"/>
                      <a:pt x="470" y="2251"/>
                    </a:cubicBezTo>
                    <a:cubicBezTo>
                      <a:pt x="0" y="4941"/>
                      <a:pt x="2071" y="15984"/>
                      <a:pt x="2071" y="15984"/>
                    </a:cubicBezTo>
                    <a:cubicBezTo>
                      <a:pt x="2071" y="15984"/>
                      <a:pt x="2624" y="17005"/>
                      <a:pt x="3692" y="17005"/>
                    </a:cubicBezTo>
                    <a:cubicBezTo>
                      <a:pt x="3800" y="17005"/>
                      <a:pt x="3913" y="16994"/>
                      <a:pt x="4031" y="16971"/>
                    </a:cubicBezTo>
                    <a:cubicBezTo>
                      <a:pt x="5319" y="16718"/>
                      <a:pt x="5548" y="15411"/>
                      <a:pt x="5548" y="15411"/>
                    </a:cubicBezTo>
                    <a:cubicBezTo>
                      <a:pt x="5548" y="15411"/>
                      <a:pt x="6728" y="5441"/>
                      <a:pt x="6139" y="2205"/>
                    </a:cubicBezTo>
                    <a:cubicBezTo>
                      <a:pt x="5859" y="674"/>
                      <a:pt x="4680" y="1"/>
                      <a:pt x="3466" y="1"/>
                    </a:cubicBezTo>
                    <a:close/>
                  </a:path>
                </a:pathLst>
              </a:custGeom>
              <a:solidFill>
                <a:srgbClr val="A2C4C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1"/>
              <p:cNvSpPr/>
              <p:nvPr/>
            </p:nvSpPr>
            <p:spPr>
              <a:xfrm>
                <a:off x="2562955" y="2274800"/>
                <a:ext cx="96330" cy="484078"/>
              </a:xfrm>
              <a:custGeom>
                <a:avLst/>
                <a:gdLst/>
                <a:ahLst/>
                <a:cxnLst/>
                <a:rect l="l" t="t" r="r" b="b"/>
                <a:pathLst>
                  <a:path w="4269" h="21455" extrusionOk="0">
                    <a:moveTo>
                      <a:pt x="1576" y="0"/>
                    </a:moveTo>
                    <a:cubicBezTo>
                      <a:pt x="1" y="0"/>
                      <a:pt x="207" y="1637"/>
                      <a:pt x="207" y="1637"/>
                    </a:cubicBezTo>
                    <a:lnTo>
                      <a:pt x="1551" y="21178"/>
                    </a:lnTo>
                    <a:lnTo>
                      <a:pt x="3381" y="21454"/>
                    </a:lnTo>
                    <a:cubicBezTo>
                      <a:pt x="3381" y="21454"/>
                      <a:pt x="4268" y="7535"/>
                      <a:pt x="4241" y="5287"/>
                    </a:cubicBezTo>
                    <a:cubicBezTo>
                      <a:pt x="4215" y="3037"/>
                      <a:pt x="3478" y="116"/>
                      <a:pt x="1734" y="6"/>
                    </a:cubicBezTo>
                    <a:cubicBezTo>
                      <a:pt x="1679" y="2"/>
                      <a:pt x="1627" y="0"/>
                      <a:pt x="1576" y="0"/>
                    </a:cubicBezTo>
                    <a:close/>
                  </a:path>
                </a:pathLst>
              </a:custGeom>
              <a:solidFill>
                <a:srgbClr val="A2C4C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1"/>
              <p:cNvSpPr/>
              <p:nvPr/>
            </p:nvSpPr>
            <p:spPr>
              <a:xfrm>
                <a:off x="2481088" y="2747234"/>
                <a:ext cx="158158" cy="94266"/>
              </a:xfrm>
              <a:custGeom>
                <a:avLst/>
                <a:gdLst/>
                <a:ahLst/>
                <a:cxnLst/>
                <a:rect l="l" t="t" r="r" b="b"/>
                <a:pathLst>
                  <a:path w="7009" h="4178" extrusionOk="0">
                    <a:moveTo>
                      <a:pt x="5179" y="0"/>
                    </a:moveTo>
                    <a:cubicBezTo>
                      <a:pt x="5179" y="0"/>
                      <a:pt x="3835" y="1530"/>
                      <a:pt x="2345" y="1937"/>
                    </a:cubicBezTo>
                    <a:cubicBezTo>
                      <a:pt x="855" y="2344"/>
                      <a:pt x="38" y="2681"/>
                      <a:pt x="38" y="2681"/>
                    </a:cubicBezTo>
                    <a:lnTo>
                      <a:pt x="1" y="3981"/>
                    </a:lnTo>
                    <a:lnTo>
                      <a:pt x="6989" y="4177"/>
                    </a:lnTo>
                    <a:lnTo>
                      <a:pt x="7009" y="276"/>
                    </a:lnTo>
                    <a:lnTo>
                      <a:pt x="5179" y="0"/>
                    </a:lnTo>
                    <a:close/>
                  </a:path>
                </a:pathLst>
              </a:custGeom>
              <a:solidFill>
                <a:srgbClr val="351C75"/>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1"/>
              <p:cNvSpPr/>
              <p:nvPr/>
            </p:nvSpPr>
            <p:spPr>
              <a:xfrm>
                <a:off x="2689117" y="2015595"/>
                <a:ext cx="151637" cy="383720"/>
              </a:xfrm>
              <a:custGeom>
                <a:avLst/>
                <a:gdLst/>
                <a:ahLst/>
                <a:cxnLst/>
                <a:rect l="l" t="t" r="r" b="b"/>
                <a:pathLst>
                  <a:path w="6720" h="17007" extrusionOk="0">
                    <a:moveTo>
                      <a:pt x="3488" y="0"/>
                    </a:moveTo>
                    <a:cubicBezTo>
                      <a:pt x="2152" y="0"/>
                      <a:pt x="773" y="813"/>
                      <a:pt x="507" y="2210"/>
                    </a:cubicBezTo>
                    <a:cubicBezTo>
                      <a:pt x="1" y="4891"/>
                      <a:pt x="1914" y="15964"/>
                      <a:pt x="1914" y="15964"/>
                    </a:cubicBezTo>
                    <a:cubicBezTo>
                      <a:pt x="1914" y="15964"/>
                      <a:pt x="2458" y="17007"/>
                      <a:pt x="3540" y="17007"/>
                    </a:cubicBezTo>
                    <a:cubicBezTo>
                      <a:pt x="3642" y="17007"/>
                      <a:pt x="3748" y="16997"/>
                      <a:pt x="3859" y="16977"/>
                    </a:cubicBezTo>
                    <a:cubicBezTo>
                      <a:pt x="5152" y="16744"/>
                      <a:pt x="5399" y="15437"/>
                      <a:pt x="5399" y="15437"/>
                    </a:cubicBezTo>
                    <a:cubicBezTo>
                      <a:pt x="5399" y="15437"/>
                      <a:pt x="6719" y="5488"/>
                      <a:pt x="6175" y="2244"/>
                    </a:cubicBezTo>
                    <a:cubicBezTo>
                      <a:pt x="5915" y="689"/>
                      <a:pt x="4719" y="0"/>
                      <a:pt x="3488" y="0"/>
                    </a:cubicBezTo>
                    <a:close/>
                  </a:path>
                </a:pathLst>
              </a:custGeom>
              <a:solidFill>
                <a:srgbClr val="A2C4C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1"/>
              <p:cNvSpPr/>
              <p:nvPr/>
            </p:nvSpPr>
            <p:spPr>
              <a:xfrm>
                <a:off x="2718723" y="2281073"/>
                <a:ext cx="94119" cy="484665"/>
              </a:xfrm>
              <a:custGeom>
                <a:avLst/>
                <a:gdLst/>
                <a:ahLst/>
                <a:cxnLst/>
                <a:rect l="l" t="t" r="r" b="b"/>
                <a:pathLst>
                  <a:path w="4171" h="21481" extrusionOk="0">
                    <a:moveTo>
                      <a:pt x="1541" y="0"/>
                    </a:moveTo>
                    <a:cubicBezTo>
                      <a:pt x="1" y="0"/>
                      <a:pt x="182" y="1619"/>
                      <a:pt x="182" y="1619"/>
                    </a:cubicBezTo>
                    <a:lnTo>
                      <a:pt x="1250" y="21176"/>
                    </a:lnTo>
                    <a:lnTo>
                      <a:pt x="3073" y="21480"/>
                    </a:lnTo>
                    <a:cubicBezTo>
                      <a:pt x="3073" y="21480"/>
                      <a:pt x="4157" y="7573"/>
                      <a:pt x="4163" y="5326"/>
                    </a:cubicBezTo>
                    <a:cubicBezTo>
                      <a:pt x="4170" y="3076"/>
                      <a:pt x="3473" y="145"/>
                      <a:pt x="1730" y="8"/>
                    </a:cubicBezTo>
                    <a:cubicBezTo>
                      <a:pt x="1664" y="3"/>
                      <a:pt x="1601" y="0"/>
                      <a:pt x="1541" y="0"/>
                    </a:cubicBezTo>
                    <a:close/>
                  </a:path>
                </a:pathLst>
              </a:custGeom>
              <a:solidFill>
                <a:srgbClr val="A2C4C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1"/>
              <p:cNvSpPr/>
              <p:nvPr/>
            </p:nvSpPr>
            <p:spPr>
              <a:xfrm>
                <a:off x="2628778" y="2753462"/>
                <a:ext cx="159309" cy="94808"/>
              </a:xfrm>
              <a:custGeom>
                <a:avLst/>
                <a:gdLst/>
                <a:ahLst/>
                <a:cxnLst/>
                <a:rect l="l" t="t" r="r" b="b"/>
                <a:pathLst>
                  <a:path w="7060" h="4202" extrusionOk="0">
                    <a:moveTo>
                      <a:pt x="5236" y="0"/>
                    </a:moveTo>
                    <a:cubicBezTo>
                      <a:pt x="5236" y="0"/>
                      <a:pt x="3868" y="1514"/>
                      <a:pt x="2372" y="1898"/>
                    </a:cubicBezTo>
                    <a:cubicBezTo>
                      <a:pt x="874" y="2285"/>
                      <a:pt x="54" y="2608"/>
                      <a:pt x="54" y="2608"/>
                    </a:cubicBezTo>
                    <a:lnTo>
                      <a:pt x="1" y="3905"/>
                    </a:lnTo>
                    <a:lnTo>
                      <a:pt x="6986" y="4201"/>
                    </a:lnTo>
                    <a:lnTo>
                      <a:pt x="7059" y="304"/>
                    </a:lnTo>
                    <a:lnTo>
                      <a:pt x="5236" y="0"/>
                    </a:lnTo>
                    <a:close/>
                  </a:path>
                </a:pathLst>
              </a:custGeom>
              <a:solidFill>
                <a:srgbClr val="351C75"/>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1"/>
              <p:cNvSpPr/>
              <p:nvPr/>
            </p:nvSpPr>
            <p:spPr>
              <a:xfrm>
                <a:off x="2541360" y="1962702"/>
                <a:ext cx="292014" cy="177183"/>
              </a:xfrm>
              <a:custGeom>
                <a:avLst/>
                <a:gdLst/>
                <a:ahLst/>
                <a:cxnLst/>
                <a:rect l="l" t="t" r="r" b="b"/>
                <a:pathLst>
                  <a:path w="12941" h="7853" extrusionOk="0">
                    <a:moveTo>
                      <a:pt x="928" y="0"/>
                    </a:moveTo>
                    <a:cubicBezTo>
                      <a:pt x="227" y="2347"/>
                      <a:pt x="0" y="4578"/>
                      <a:pt x="0" y="4578"/>
                    </a:cubicBezTo>
                    <a:cubicBezTo>
                      <a:pt x="26" y="6850"/>
                      <a:pt x="2852" y="7852"/>
                      <a:pt x="5845" y="7852"/>
                    </a:cubicBezTo>
                    <a:cubicBezTo>
                      <a:pt x="9136" y="7852"/>
                      <a:pt x="12627" y="6641"/>
                      <a:pt x="12817" y="4578"/>
                    </a:cubicBezTo>
                    <a:cubicBezTo>
                      <a:pt x="12940" y="3248"/>
                      <a:pt x="12470" y="1584"/>
                      <a:pt x="11657" y="0"/>
                    </a:cubicBezTo>
                    <a:close/>
                  </a:path>
                </a:pathLst>
              </a:custGeom>
              <a:solidFill>
                <a:srgbClr val="A2C4C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1"/>
              <p:cNvSpPr/>
              <p:nvPr/>
            </p:nvSpPr>
            <p:spPr>
              <a:xfrm>
                <a:off x="2562278" y="1841753"/>
                <a:ext cx="242122" cy="120958"/>
              </a:xfrm>
              <a:custGeom>
                <a:avLst/>
                <a:gdLst/>
                <a:ahLst/>
                <a:cxnLst/>
                <a:rect l="l" t="t" r="r" b="b"/>
                <a:pathLst>
                  <a:path w="10730" h="5361" extrusionOk="0">
                    <a:moveTo>
                      <a:pt x="4459" y="0"/>
                    </a:moveTo>
                    <a:cubicBezTo>
                      <a:pt x="4203" y="0"/>
                      <a:pt x="3950" y="32"/>
                      <a:pt x="3701" y="99"/>
                    </a:cubicBezTo>
                    <a:cubicBezTo>
                      <a:pt x="1847" y="599"/>
                      <a:pt x="694" y="3040"/>
                      <a:pt x="1" y="5360"/>
                    </a:cubicBezTo>
                    <a:lnTo>
                      <a:pt x="10730" y="5360"/>
                    </a:lnTo>
                    <a:cubicBezTo>
                      <a:pt x="9287" y="2556"/>
                      <a:pt x="6752" y="0"/>
                      <a:pt x="4459" y="0"/>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1"/>
              <p:cNvSpPr/>
              <p:nvPr/>
            </p:nvSpPr>
            <p:spPr>
              <a:xfrm>
                <a:off x="2600824" y="1367118"/>
                <a:ext cx="155766" cy="143475"/>
              </a:xfrm>
              <a:custGeom>
                <a:avLst/>
                <a:gdLst/>
                <a:ahLst/>
                <a:cxnLst/>
                <a:rect l="l" t="t" r="r" b="b"/>
                <a:pathLst>
                  <a:path w="6903" h="6359" extrusionOk="0">
                    <a:moveTo>
                      <a:pt x="3451" y="1"/>
                    </a:moveTo>
                    <a:cubicBezTo>
                      <a:pt x="1544" y="1"/>
                      <a:pt x="1" y="1424"/>
                      <a:pt x="1" y="3181"/>
                    </a:cubicBezTo>
                    <a:cubicBezTo>
                      <a:pt x="1" y="4935"/>
                      <a:pt x="1544" y="6359"/>
                      <a:pt x="3451" y="6359"/>
                    </a:cubicBezTo>
                    <a:cubicBezTo>
                      <a:pt x="5358" y="6359"/>
                      <a:pt x="6902" y="4935"/>
                      <a:pt x="6902" y="3181"/>
                    </a:cubicBezTo>
                    <a:cubicBezTo>
                      <a:pt x="6902" y="1424"/>
                      <a:pt x="5358" y="1"/>
                      <a:pt x="3451" y="1"/>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1"/>
              <p:cNvSpPr/>
              <p:nvPr/>
            </p:nvSpPr>
            <p:spPr>
              <a:xfrm>
                <a:off x="2514123" y="1586428"/>
                <a:ext cx="101971" cy="129644"/>
              </a:xfrm>
              <a:custGeom>
                <a:avLst/>
                <a:gdLst/>
                <a:ahLst/>
                <a:cxnLst/>
                <a:rect l="l" t="t" r="r" b="b"/>
                <a:pathLst>
                  <a:path w="4519" h="5746" extrusionOk="0">
                    <a:moveTo>
                      <a:pt x="3288" y="1"/>
                    </a:moveTo>
                    <a:cubicBezTo>
                      <a:pt x="2055" y="1"/>
                      <a:pt x="0" y="2058"/>
                      <a:pt x="0" y="3368"/>
                    </a:cubicBezTo>
                    <a:cubicBezTo>
                      <a:pt x="0" y="4682"/>
                      <a:pt x="997" y="5745"/>
                      <a:pt x="2231" y="5745"/>
                    </a:cubicBezTo>
                    <a:cubicBezTo>
                      <a:pt x="3461" y="5745"/>
                      <a:pt x="4462" y="4682"/>
                      <a:pt x="4462" y="3368"/>
                    </a:cubicBezTo>
                    <a:cubicBezTo>
                      <a:pt x="4462" y="2058"/>
                      <a:pt x="4518" y="1"/>
                      <a:pt x="3288" y="1"/>
                    </a:cubicBezTo>
                    <a:close/>
                  </a:path>
                </a:pathLst>
              </a:custGeom>
              <a:solidFill>
                <a:srgbClr val="043FA3"/>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1"/>
              <p:cNvSpPr/>
              <p:nvPr/>
            </p:nvSpPr>
            <p:spPr>
              <a:xfrm>
                <a:off x="2640816" y="1315181"/>
                <a:ext cx="69000" cy="56700"/>
              </a:xfrm>
              <a:prstGeom prst="ellipse">
                <a:avLst/>
              </a:pr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1"/>
              <p:cNvSpPr/>
              <p:nvPr/>
            </p:nvSpPr>
            <p:spPr>
              <a:xfrm>
                <a:off x="2470324" y="1634672"/>
                <a:ext cx="133878" cy="278241"/>
              </a:xfrm>
              <a:custGeom>
                <a:avLst/>
                <a:gdLst/>
                <a:ahLst/>
                <a:cxnLst/>
                <a:rect l="l" t="t" r="r" b="b"/>
                <a:pathLst>
                  <a:path w="5933" h="12332" extrusionOk="0">
                    <a:moveTo>
                      <a:pt x="3471" y="0"/>
                    </a:moveTo>
                    <a:cubicBezTo>
                      <a:pt x="2885" y="0"/>
                      <a:pt x="2382" y="334"/>
                      <a:pt x="1968" y="954"/>
                    </a:cubicBezTo>
                    <a:cubicBezTo>
                      <a:pt x="1968" y="954"/>
                      <a:pt x="1" y="8369"/>
                      <a:pt x="107" y="10626"/>
                    </a:cubicBezTo>
                    <a:cubicBezTo>
                      <a:pt x="160" y="11728"/>
                      <a:pt x="718" y="12332"/>
                      <a:pt x="1349" y="12332"/>
                    </a:cubicBezTo>
                    <a:cubicBezTo>
                      <a:pt x="2009" y="12332"/>
                      <a:pt x="2750" y="11671"/>
                      <a:pt x="3075" y="10229"/>
                    </a:cubicBezTo>
                    <a:cubicBezTo>
                      <a:pt x="3708" y="7408"/>
                      <a:pt x="4272" y="4691"/>
                      <a:pt x="5296" y="3284"/>
                    </a:cubicBezTo>
                    <a:cubicBezTo>
                      <a:pt x="5296" y="3284"/>
                      <a:pt x="5933" y="1260"/>
                      <a:pt x="4769" y="470"/>
                    </a:cubicBezTo>
                    <a:cubicBezTo>
                      <a:pt x="4299" y="152"/>
                      <a:pt x="3866" y="0"/>
                      <a:pt x="3471" y="0"/>
                    </a:cubicBezTo>
                    <a:close/>
                  </a:path>
                </a:pathLst>
              </a:custGeom>
              <a:solidFill>
                <a:srgbClr val="043FA3"/>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1"/>
              <p:cNvSpPr/>
              <p:nvPr/>
            </p:nvSpPr>
            <p:spPr>
              <a:xfrm>
                <a:off x="2187355" y="1865702"/>
                <a:ext cx="340325" cy="80074"/>
              </a:xfrm>
              <a:custGeom>
                <a:avLst/>
                <a:gdLst/>
                <a:ahLst/>
                <a:cxnLst/>
                <a:rect l="l" t="t" r="r" b="b"/>
                <a:pathLst>
                  <a:path w="15082" h="3549" extrusionOk="0">
                    <a:moveTo>
                      <a:pt x="12996" y="1"/>
                    </a:moveTo>
                    <a:cubicBezTo>
                      <a:pt x="12995" y="1"/>
                      <a:pt x="12995" y="1"/>
                      <a:pt x="12995" y="1"/>
                    </a:cubicBezTo>
                    <a:cubicBezTo>
                      <a:pt x="12995" y="1"/>
                      <a:pt x="12254" y="441"/>
                      <a:pt x="8683" y="711"/>
                    </a:cubicBezTo>
                    <a:cubicBezTo>
                      <a:pt x="5109" y="981"/>
                      <a:pt x="1" y="1535"/>
                      <a:pt x="1" y="1535"/>
                    </a:cubicBezTo>
                    <a:lnTo>
                      <a:pt x="564" y="3548"/>
                    </a:lnTo>
                    <a:lnTo>
                      <a:pt x="2075" y="3245"/>
                    </a:lnTo>
                    <a:cubicBezTo>
                      <a:pt x="3587" y="2945"/>
                      <a:pt x="7628" y="2896"/>
                      <a:pt x="10126" y="2896"/>
                    </a:cubicBezTo>
                    <a:cubicBezTo>
                      <a:pt x="11353" y="2896"/>
                      <a:pt x="12207" y="2908"/>
                      <a:pt x="12207" y="2908"/>
                    </a:cubicBezTo>
                    <a:cubicBezTo>
                      <a:pt x="12895" y="2902"/>
                      <a:pt x="15082" y="2935"/>
                      <a:pt x="14935" y="1461"/>
                    </a:cubicBezTo>
                    <a:cubicBezTo>
                      <a:pt x="14794" y="10"/>
                      <a:pt x="13041" y="1"/>
                      <a:pt x="12996" y="1"/>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1"/>
              <p:cNvSpPr/>
              <p:nvPr/>
            </p:nvSpPr>
            <p:spPr>
              <a:xfrm>
                <a:off x="2715316" y="1414076"/>
                <a:ext cx="29357" cy="29354"/>
              </a:xfrm>
              <a:custGeom>
                <a:avLst/>
                <a:gdLst/>
                <a:ahLst/>
                <a:cxnLst/>
                <a:rect l="l" t="t" r="r" b="b"/>
                <a:pathLst>
                  <a:path w="1301" h="1301" extrusionOk="0">
                    <a:moveTo>
                      <a:pt x="650" y="0"/>
                    </a:moveTo>
                    <a:cubicBezTo>
                      <a:pt x="290" y="0"/>
                      <a:pt x="0" y="291"/>
                      <a:pt x="0" y="651"/>
                    </a:cubicBezTo>
                    <a:cubicBezTo>
                      <a:pt x="0" y="1011"/>
                      <a:pt x="290" y="1300"/>
                      <a:pt x="650" y="1300"/>
                    </a:cubicBezTo>
                    <a:cubicBezTo>
                      <a:pt x="1010" y="1300"/>
                      <a:pt x="1301" y="1011"/>
                      <a:pt x="1301" y="651"/>
                    </a:cubicBezTo>
                    <a:cubicBezTo>
                      <a:pt x="1301" y="291"/>
                      <a:pt x="1010" y="0"/>
                      <a:pt x="650" y="0"/>
                    </a:cubicBezTo>
                    <a:close/>
                  </a:path>
                </a:pathLst>
              </a:custGeom>
              <a:solidFill>
                <a:srgbClr val="E8472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1"/>
              <p:cNvSpPr/>
              <p:nvPr/>
            </p:nvSpPr>
            <p:spPr>
              <a:xfrm>
                <a:off x="2650237" y="1481997"/>
                <a:ext cx="63047" cy="58550"/>
              </a:xfrm>
              <a:custGeom>
                <a:avLst/>
                <a:gdLst/>
                <a:ahLst/>
                <a:cxnLst/>
                <a:rect l="l" t="t" r="r" b="b"/>
                <a:pathLst>
                  <a:path w="2794" h="2595" extrusionOk="0">
                    <a:moveTo>
                      <a:pt x="1254" y="0"/>
                    </a:moveTo>
                    <a:cubicBezTo>
                      <a:pt x="652" y="0"/>
                      <a:pt x="147" y="492"/>
                      <a:pt x="144" y="1108"/>
                    </a:cubicBezTo>
                    <a:cubicBezTo>
                      <a:pt x="140" y="1702"/>
                      <a:pt x="84" y="2188"/>
                      <a:pt x="0" y="2595"/>
                    </a:cubicBezTo>
                    <a:lnTo>
                      <a:pt x="2794" y="2595"/>
                    </a:lnTo>
                    <a:cubicBezTo>
                      <a:pt x="2614" y="1999"/>
                      <a:pt x="2491" y="1382"/>
                      <a:pt x="2421" y="945"/>
                    </a:cubicBezTo>
                    <a:cubicBezTo>
                      <a:pt x="2347" y="514"/>
                      <a:pt x="2030" y="154"/>
                      <a:pt x="1607" y="51"/>
                    </a:cubicBezTo>
                    <a:cubicBezTo>
                      <a:pt x="1527" y="31"/>
                      <a:pt x="1453" y="18"/>
                      <a:pt x="1384" y="8"/>
                    </a:cubicBezTo>
                    <a:cubicBezTo>
                      <a:pt x="1340" y="3"/>
                      <a:pt x="1297" y="0"/>
                      <a:pt x="1254" y="0"/>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1"/>
              <p:cNvSpPr/>
              <p:nvPr/>
            </p:nvSpPr>
            <p:spPr>
              <a:xfrm>
                <a:off x="2629387" y="1540190"/>
                <a:ext cx="106259" cy="56497"/>
              </a:xfrm>
              <a:custGeom>
                <a:avLst/>
                <a:gdLst/>
                <a:ahLst/>
                <a:cxnLst/>
                <a:rect l="l" t="t" r="r" b="b"/>
                <a:pathLst>
                  <a:path w="4709" h="2504" extrusionOk="0">
                    <a:moveTo>
                      <a:pt x="924" y="1"/>
                    </a:moveTo>
                    <a:cubicBezTo>
                      <a:pt x="634" y="1401"/>
                      <a:pt x="0" y="1788"/>
                      <a:pt x="0" y="1788"/>
                    </a:cubicBezTo>
                    <a:cubicBezTo>
                      <a:pt x="902" y="2324"/>
                      <a:pt x="1722" y="2503"/>
                      <a:pt x="2416" y="2503"/>
                    </a:cubicBezTo>
                    <a:cubicBezTo>
                      <a:pt x="3821" y="2503"/>
                      <a:pt x="4708" y="1768"/>
                      <a:pt x="4708" y="1768"/>
                    </a:cubicBezTo>
                    <a:cubicBezTo>
                      <a:pt x="4268" y="1485"/>
                      <a:pt x="3945" y="758"/>
                      <a:pt x="3718" y="1"/>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1"/>
              <p:cNvSpPr/>
              <p:nvPr/>
            </p:nvSpPr>
            <p:spPr>
              <a:xfrm>
                <a:off x="2536102" y="1577289"/>
                <a:ext cx="278294" cy="358292"/>
              </a:xfrm>
              <a:custGeom>
                <a:avLst/>
                <a:gdLst/>
                <a:ahLst/>
                <a:cxnLst/>
                <a:rect l="l" t="t" r="r" b="b"/>
                <a:pathLst>
                  <a:path w="12333" h="15880" extrusionOk="0">
                    <a:moveTo>
                      <a:pt x="5317" y="1"/>
                    </a:moveTo>
                    <a:cubicBezTo>
                      <a:pt x="1690" y="1"/>
                      <a:pt x="0" y="1034"/>
                      <a:pt x="207" y="2943"/>
                    </a:cubicBezTo>
                    <a:cubicBezTo>
                      <a:pt x="453" y="5250"/>
                      <a:pt x="2834" y="14449"/>
                      <a:pt x="6139" y="15766"/>
                    </a:cubicBezTo>
                    <a:cubicBezTo>
                      <a:pt x="6331" y="15843"/>
                      <a:pt x="6520" y="15879"/>
                      <a:pt x="6707" y="15879"/>
                    </a:cubicBezTo>
                    <a:cubicBezTo>
                      <a:pt x="9722" y="15879"/>
                      <a:pt x="11939" y="6372"/>
                      <a:pt x="12140" y="3263"/>
                    </a:cubicBezTo>
                    <a:cubicBezTo>
                      <a:pt x="12332" y="284"/>
                      <a:pt x="8699" y="138"/>
                      <a:pt x="7984" y="138"/>
                    </a:cubicBezTo>
                    <a:cubicBezTo>
                      <a:pt x="7906" y="138"/>
                      <a:pt x="7862" y="139"/>
                      <a:pt x="7862" y="139"/>
                    </a:cubicBezTo>
                    <a:cubicBezTo>
                      <a:pt x="6928" y="47"/>
                      <a:pt x="6080" y="1"/>
                      <a:pt x="5317" y="1"/>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1"/>
              <p:cNvSpPr/>
              <p:nvPr/>
            </p:nvSpPr>
            <p:spPr>
              <a:xfrm>
                <a:off x="2652246" y="1505171"/>
                <a:ext cx="52915" cy="24232"/>
              </a:xfrm>
              <a:custGeom>
                <a:avLst/>
                <a:gdLst/>
                <a:ahLst/>
                <a:cxnLst/>
                <a:rect l="l" t="t" r="r" b="b"/>
                <a:pathLst>
                  <a:path w="2345" h="1074" extrusionOk="0">
                    <a:moveTo>
                      <a:pt x="2345" y="1"/>
                    </a:moveTo>
                    <a:lnTo>
                      <a:pt x="2345" y="1"/>
                    </a:lnTo>
                    <a:cubicBezTo>
                      <a:pt x="1886" y="182"/>
                      <a:pt x="1428" y="237"/>
                      <a:pt x="1043" y="237"/>
                    </a:cubicBezTo>
                    <a:cubicBezTo>
                      <a:pt x="466" y="237"/>
                      <a:pt x="55" y="115"/>
                      <a:pt x="55" y="115"/>
                    </a:cubicBezTo>
                    <a:lnTo>
                      <a:pt x="1" y="1008"/>
                    </a:lnTo>
                    <a:cubicBezTo>
                      <a:pt x="164" y="1053"/>
                      <a:pt x="322" y="1073"/>
                      <a:pt x="474" y="1073"/>
                    </a:cubicBezTo>
                    <a:cubicBezTo>
                      <a:pt x="1579" y="1073"/>
                      <a:pt x="2345" y="1"/>
                      <a:pt x="2345" y="1"/>
                    </a:cubicBezTo>
                    <a:close/>
                  </a:path>
                </a:pathLst>
              </a:custGeom>
              <a:solidFill>
                <a:srgbClr val="F69A7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1"/>
              <p:cNvSpPr/>
              <p:nvPr/>
            </p:nvSpPr>
            <p:spPr>
              <a:xfrm>
                <a:off x="2724274" y="1437250"/>
                <a:ext cx="15728" cy="19201"/>
              </a:xfrm>
              <a:custGeom>
                <a:avLst/>
                <a:gdLst/>
                <a:ahLst/>
                <a:cxnLst/>
                <a:rect l="l" t="t" r="r" b="b"/>
                <a:pathLst>
                  <a:path w="697" h="851" extrusionOk="0">
                    <a:moveTo>
                      <a:pt x="253" y="1"/>
                    </a:moveTo>
                    <a:lnTo>
                      <a:pt x="0" y="850"/>
                    </a:lnTo>
                    <a:lnTo>
                      <a:pt x="696" y="850"/>
                    </a:lnTo>
                    <a:lnTo>
                      <a:pt x="253" y="1"/>
                    </a:lnTo>
                    <a:close/>
                  </a:path>
                </a:pathLst>
              </a:custGeom>
              <a:solidFill>
                <a:srgbClr val="034DC8"/>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1"/>
              <p:cNvSpPr/>
              <p:nvPr/>
            </p:nvSpPr>
            <p:spPr>
              <a:xfrm>
                <a:off x="2231907" y="1541331"/>
                <a:ext cx="441483" cy="419331"/>
              </a:xfrm>
              <a:custGeom>
                <a:avLst/>
                <a:gdLst/>
                <a:ahLst/>
                <a:cxnLst/>
                <a:rect l="l" t="t" r="r" b="b"/>
                <a:pathLst>
                  <a:path w="19172" h="18210" extrusionOk="0">
                    <a:moveTo>
                      <a:pt x="16664" y="1"/>
                    </a:moveTo>
                    <a:cubicBezTo>
                      <a:pt x="16261" y="1"/>
                      <a:pt x="15841" y="83"/>
                      <a:pt x="15484" y="328"/>
                    </a:cubicBezTo>
                    <a:cubicBezTo>
                      <a:pt x="14413" y="1065"/>
                      <a:pt x="14337" y="2375"/>
                      <a:pt x="14337" y="2375"/>
                    </a:cubicBezTo>
                    <a:cubicBezTo>
                      <a:pt x="14337" y="2375"/>
                      <a:pt x="12517" y="2603"/>
                      <a:pt x="11737" y="6047"/>
                    </a:cubicBezTo>
                    <a:cubicBezTo>
                      <a:pt x="10956" y="9491"/>
                      <a:pt x="10449" y="13802"/>
                      <a:pt x="10449" y="13802"/>
                    </a:cubicBezTo>
                    <a:cubicBezTo>
                      <a:pt x="10449" y="13802"/>
                      <a:pt x="4461" y="14218"/>
                      <a:pt x="0" y="14586"/>
                    </a:cubicBezTo>
                    <a:lnTo>
                      <a:pt x="300" y="18210"/>
                    </a:lnTo>
                    <a:cubicBezTo>
                      <a:pt x="300" y="18210"/>
                      <a:pt x="12197" y="17219"/>
                      <a:pt x="12747" y="16759"/>
                    </a:cubicBezTo>
                    <a:cubicBezTo>
                      <a:pt x="13300" y="16296"/>
                      <a:pt x="14421" y="12415"/>
                      <a:pt x="14421" y="12415"/>
                    </a:cubicBezTo>
                    <a:lnTo>
                      <a:pt x="15814" y="15899"/>
                    </a:lnTo>
                    <a:lnTo>
                      <a:pt x="18831" y="15306"/>
                    </a:lnTo>
                    <a:lnTo>
                      <a:pt x="19171" y="11611"/>
                    </a:lnTo>
                    <a:lnTo>
                      <a:pt x="17394" y="1662"/>
                    </a:lnTo>
                    <a:cubicBezTo>
                      <a:pt x="17394" y="1662"/>
                      <a:pt x="18085" y="782"/>
                      <a:pt x="18201" y="328"/>
                    </a:cubicBezTo>
                    <a:cubicBezTo>
                      <a:pt x="18201" y="328"/>
                      <a:pt x="17469" y="1"/>
                      <a:pt x="16664" y="1"/>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1"/>
              <p:cNvSpPr/>
              <p:nvPr/>
            </p:nvSpPr>
            <p:spPr>
              <a:xfrm>
                <a:off x="2733594" y="1586428"/>
                <a:ext cx="102039" cy="129644"/>
              </a:xfrm>
              <a:custGeom>
                <a:avLst/>
                <a:gdLst/>
                <a:ahLst/>
                <a:cxnLst/>
                <a:rect l="l" t="t" r="r" b="b"/>
                <a:pathLst>
                  <a:path w="4522" h="5746" extrusionOk="0">
                    <a:moveTo>
                      <a:pt x="1234" y="1"/>
                    </a:moveTo>
                    <a:cubicBezTo>
                      <a:pt x="0" y="1"/>
                      <a:pt x="60" y="2058"/>
                      <a:pt x="60" y="3368"/>
                    </a:cubicBezTo>
                    <a:cubicBezTo>
                      <a:pt x="60" y="4682"/>
                      <a:pt x="1057" y="5745"/>
                      <a:pt x="2291" y="5745"/>
                    </a:cubicBezTo>
                    <a:cubicBezTo>
                      <a:pt x="3521" y="5745"/>
                      <a:pt x="4521" y="4682"/>
                      <a:pt x="4521" y="3368"/>
                    </a:cubicBezTo>
                    <a:cubicBezTo>
                      <a:pt x="4521" y="2058"/>
                      <a:pt x="2464" y="1"/>
                      <a:pt x="1234" y="1"/>
                    </a:cubicBezTo>
                    <a:close/>
                  </a:path>
                </a:pathLst>
              </a:custGeom>
              <a:solidFill>
                <a:srgbClr val="043FA3"/>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1"/>
              <p:cNvSpPr/>
              <p:nvPr/>
            </p:nvSpPr>
            <p:spPr>
              <a:xfrm>
                <a:off x="2745485" y="1634672"/>
                <a:ext cx="133856" cy="278241"/>
              </a:xfrm>
              <a:custGeom>
                <a:avLst/>
                <a:gdLst/>
                <a:ahLst/>
                <a:cxnLst/>
                <a:rect l="l" t="t" r="r" b="b"/>
                <a:pathLst>
                  <a:path w="5932" h="12332" extrusionOk="0">
                    <a:moveTo>
                      <a:pt x="2462" y="0"/>
                    </a:moveTo>
                    <a:cubicBezTo>
                      <a:pt x="2068" y="0"/>
                      <a:pt x="1635" y="152"/>
                      <a:pt x="1167" y="470"/>
                    </a:cubicBezTo>
                    <a:cubicBezTo>
                      <a:pt x="0" y="1260"/>
                      <a:pt x="641" y="3284"/>
                      <a:pt x="641" y="3284"/>
                    </a:cubicBezTo>
                    <a:cubicBezTo>
                      <a:pt x="1664" y="4691"/>
                      <a:pt x="2224" y="7408"/>
                      <a:pt x="2861" y="10229"/>
                    </a:cubicBezTo>
                    <a:cubicBezTo>
                      <a:pt x="3185" y="11671"/>
                      <a:pt x="3925" y="12332"/>
                      <a:pt x="4585" y="12332"/>
                    </a:cubicBezTo>
                    <a:cubicBezTo>
                      <a:pt x="5217" y="12332"/>
                      <a:pt x="5775" y="11728"/>
                      <a:pt x="5825" y="10626"/>
                    </a:cubicBezTo>
                    <a:cubicBezTo>
                      <a:pt x="5931" y="8369"/>
                      <a:pt x="3968" y="954"/>
                      <a:pt x="3968" y="954"/>
                    </a:cubicBezTo>
                    <a:cubicBezTo>
                      <a:pt x="3551" y="334"/>
                      <a:pt x="3048" y="0"/>
                      <a:pt x="2462" y="0"/>
                    </a:cubicBezTo>
                    <a:close/>
                  </a:path>
                </a:pathLst>
              </a:custGeom>
              <a:solidFill>
                <a:srgbClr val="043FA3"/>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p:nvPr/>
            </p:nvSpPr>
            <p:spPr>
              <a:xfrm>
                <a:off x="2595117" y="1545063"/>
                <a:ext cx="308691" cy="395106"/>
              </a:xfrm>
              <a:custGeom>
                <a:avLst/>
                <a:gdLst/>
                <a:ahLst/>
                <a:cxnLst/>
                <a:rect l="l" t="t" r="r" b="b"/>
                <a:pathLst>
                  <a:path w="13455" h="17158" extrusionOk="0">
                    <a:moveTo>
                      <a:pt x="6952" y="0"/>
                    </a:moveTo>
                    <a:cubicBezTo>
                      <a:pt x="6193" y="0"/>
                      <a:pt x="5526" y="363"/>
                      <a:pt x="5526" y="363"/>
                    </a:cubicBezTo>
                    <a:lnTo>
                      <a:pt x="5786" y="903"/>
                    </a:lnTo>
                    <a:lnTo>
                      <a:pt x="4406" y="3427"/>
                    </a:lnTo>
                    <a:lnTo>
                      <a:pt x="2649" y="14693"/>
                    </a:lnTo>
                    <a:lnTo>
                      <a:pt x="1" y="15737"/>
                    </a:lnTo>
                    <a:lnTo>
                      <a:pt x="45" y="16124"/>
                    </a:lnTo>
                    <a:cubicBezTo>
                      <a:pt x="111" y="16711"/>
                      <a:pt x="610" y="17157"/>
                      <a:pt x="1203" y="17157"/>
                    </a:cubicBezTo>
                    <a:cubicBezTo>
                      <a:pt x="1206" y="17157"/>
                      <a:pt x="1209" y="17157"/>
                      <a:pt x="1211" y="17157"/>
                    </a:cubicBezTo>
                    <a:cubicBezTo>
                      <a:pt x="4066" y="17144"/>
                      <a:pt x="11824" y="17014"/>
                      <a:pt x="12557" y="15967"/>
                    </a:cubicBezTo>
                    <a:cubicBezTo>
                      <a:pt x="13454" y="14684"/>
                      <a:pt x="12271" y="8268"/>
                      <a:pt x="11657" y="5885"/>
                    </a:cubicBezTo>
                    <a:cubicBezTo>
                      <a:pt x="11043" y="3501"/>
                      <a:pt x="9090" y="2213"/>
                      <a:pt x="9090" y="2213"/>
                    </a:cubicBezTo>
                    <a:cubicBezTo>
                      <a:pt x="9090" y="2213"/>
                      <a:pt x="9147" y="1183"/>
                      <a:pt x="8087" y="363"/>
                    </a:cubicBezTo>
                    <a:cubicBezTo>
                      <a:pt x="7733" y="91"/>
                      <a:pt x="7331" y="0"/>
                      <a:pt x="6952" y="0"/>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1"/>
              <p:cNvSpPr/>
              <p:nvPr/>
            </p:nvSpPr>
            <p:spPr>
              <a:xfrm>
                <a:off x="2733368" y="1650468"/>
                <a:ext cx="60880" cy="191623"/>
              </a:xfrm>
              <a:custGeom>
                <a:avLst/>
                <a:gdLst/>
                <a:ahLst/>
                <a:cxnLst/>
                <a:rect l="l" t="t" r="r" b="b"/>
                <a:pathLst>
                  <a:path w="2698" h="8493" extrusionOk="0">
                    <a:moveTo>
                      <a:pt x="2574" y="0"/>
                    </a:moveTo>
                    <a:cubicBezTo>
                      <a:pt x="2564" y="14"/>
                      <a:pt x="1764" y="1490"/>
                      <a:pt x="1324" y="2884"/>
                    </a:cubicBezTo>
                    <a:cubicBezTo>
                      <a:pt x="1107" y="3561"/>
                      <a:pt x="790" y="4891"/>
                      <a:pt x="521" y="6085"/>
                    </a:cubicBezTo>
                    <a:cubicBezTo>
                      <a:pt x="937" y="3455"/>
                      <a:pt x="1407" y="497"/>
                      <a:pt x="1421" y="420"/>
                    </a:cubicBezTo>
                    <a:lnTo>
                      <a:pt x="1284" y="390"/>
                    </a:lnTo>
                    <a:cubicBezTo>
                      <a:pt x="1254" y="524"/>
                      <a:pt x="50" y="8142"/>
                      <a:pt x="0" y="8466"/>
                    </a:cubicBezTo>
                    <a:lnTo>
                      <a:pt x="140" y="8492"/>
                    </a:lnTo>
                    <a:cubicBezTo>
                      <a:pt x="147" y="8449"/>
                      <a:pt x="1017" y="4311"/>
                      <a:pt x="1458" y="2927"/>
                    </a:cubicBezTo>
                    <a:cubicBezTo>
                      <a:pt x="1898" y="1547"/>
                      <a:pt x="2691" y="84"/>
                      <a:pt x="2698" y="67"/>
                    </a:cubicBezTo>
                    <a:lnTo>
                      <a:pt x="2574" y="0"/>
                    </a:lnTo>
                    <a:close/>
                  </a:path>
                </a:pathLst>
              </a:custGeom>
              <a:solidFill>
                <a:srgbClr val="CE255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1"/>
              <p:cNvSpPr/>
              <p:nvPr/>
            </p:nvSpPr>
            <p:spPr>
              <a:xfrm>
                <a:off x="2704552" y="1828552"/>
                <a:ext cx="163732" cy="37928"/>
              </a:xfrm>
              <a:custGeom>
                <a:avLst/>
                <a:gdLst/>
                <a:ahLst/>
                <a:cxnLst/>
                <a:rect l="l" t="t" r="r" b="b"/>
                <a:pathLst>
                  <a:path w="7256" h="1681" extrusionOk="0">
                    <a:moveTo>
                      <a:pt x="4014" y="1"/>
                    </a:moveTo>
                    <a:cubicBezTo>
                      <a:pt x="3977" y="1"/>
                      <a:pt x="3941" y="2"/>
                      <a:pt x="3908" y="4"/>
                    </a:cubicBezTo>
                    <a:cubicBezTo>
                      <a:pt x="3035" y="60"/>
                      <a:pt x="124" y="1124"/>
                      <a:pt x="0" y="1167"/>
                    </a:cubicBezTo>
                    <a:lnTo>
                      <a:pt x="50" y="1300"/>
                    </a:lnTo>
                    <a:cubicBezTo>
                      <a:pt x="80" y="1291"/>
                      <a:pt x="3064" y="200"/>
                      <a:pt x="3918" y="147"/>
                    </a:cubicBezTo>
                    <a:cubicBezTo>
                      <a:pt x="3956" y="145"/>
                      <a:pt x="3995" y="144"/>
                      <a:pt x="4037" y="144"/>
                    </a:cubicBezTo>
                    <a:cubicBezTo>
                      <a:pt x="4974" y="144"/>
                      <a:pt x="6828" y="754"/>
                      <a:pt x="7119" y="1680"/>
                    </a:cubicBezTo>
                    <a:lnTo>
                      <a:pt x="7256" y="1637"/>
                    </a:lnTo>
                    <a:cubicBezTo>
                      <a:pt x="6919" y="575"/>
                      <a:pt x="4907" y="1"/>
                      <a:pt x="4014" y="1"/>
                    </a:cubicBezTo>
                    <a:close/>
                  </a:path>
                </a:pathLst>
              </a:custGeom>
              <a:solidFill>
                <a:srgbClr val="CE255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1"/>
              <p:cNvSpPr/>
              <p:nvPr/>
            </p:nvSpPr>
            <p:spPr>
              <a:xfrm>
                <a:off x="2694240" y="1625556"/>
                <a:ext cx="33125" cy="125718"/>
              </a:xfrm>
              <a:custGeom>
                <a:avLst/>
                <a:gdLst/>
                <a:ahLst/>
                <a:cxnLst/>
                <a:rect l="l" t="t" r="r" b="b"/>
                <a:pathLst>
                  <a:path w="1468" h="5572" extrusionOk="0">
                    <a:moveTo>
                      <a:pt x="1001" y="1"/>
                    </a:moveTo>
                    <a:cubicBezTo>
                      <a:pt x="989" y="1"/>
                      <a:pt x="976" y="2"/>
                      <a:pt x="964" y="4"/>
                    </a:cubicBezTo>
                    <a:cubicBezTo>
                      <a:pt x="851" y="24"/>
                      <a:pt x="771" y="130"/>
                      <a:pt x="791" y="247"/>
                    </a:cubicBezTo>
                    <a:cubicBezTo>
                      <a:pt x="791" y="264"/>
                      <a:pt x="1027" y="1744"/>
                      <a:pt x="644" y="2774"/>
                    </a:cubicBezTo>
                    <a:lnTo>
                      <a:pt x="611" y="2865"/>
                    </a:lnTo>
                    <a:cubicBezTo>
                      <a:pt x="217" y="3922"/>
                      <a:pt x="0" y="4505"/>
                      <a:pt x="280" y="5422"/>
                    </a:cubicBezTo>
                    <a:cubicBezTo>
                      <a:pt x="307" y="5515"/>
                      <a:pt x="391" y="5572"/>
                      <a:pt x="484" y="5572"/>
                    </a:cubicBezTo>
                    <a:cubicBezTo>
                      <a:pt x="504" y="5572"/>
                      <a:pt x="524" y="5569"/>
                      <a:pt x="544" y="5565"/>
                    </a:cubicBezTo>
                    <a:cubicBezTo>
                      <a:pt x="657" y="5529"/>
                      <a:pt x="721" y="5409"/>
                      <a:pt x="687" y="5299"/>
                    </a:cubicBezTo>
                    <a:cubicBezTo>
                      <a:pt x="451" y="4519"/>
                      <a:pt x="624" y="4045"/>
                      <a:pt x="1011" y="3014"/>
                    </a:cubicBezTo>
                    <a:lnTo>
                      <a:pt x="1044" y="2922"/>
                    </a:lnTo>
                    <a:cubicBezTo>
                      <a:pt x="1467" y="1784"/>
                      <a:pt x="1221" y="244"/>
                      <a:pt x="1211" y="181"/>
                    </a:cubicBezTo>
                    <a:cubicBezTo>
                      <a:pt x="1193" y="76"/>
                      <a:pt x="1105" y="1"/>
                      <a:pt x="1001" y="1"/>
                    </a:cubicBez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1"/>
              <p:cNvSpPr/>
              <p:nvPr/>
            </p:nvSpPr>
            <p:spPr>
              <a:xfrm>
                <a:off x="2580037" y="1625556"/>
                <a:ext cx="45085" cy="125718"/>
              </a:xfrm>
              <a:custGeom>
                <a:avLst/>
                <a:gdLst/>
                <a:ahLst/>
                <a:cxnLst/>
                <a:rect l="l" t="t" r="r" b="b"/>
                <a:pathLst>
                  <a:path w="1998" h="5572" extrusionOk="0">
                    <a:moveTo>
                      <a:pt x="1233" y="1"/>
                    </a:moveTo>
                    <a:cubicBezTo>
                      <a:pt x="1202" y="1"/>
                      <a:pt x="1171" y="7"/>
                      <a:pt x="1140" y="21"/>
                    </a:cubicBezTo>
                    <a:cubicBezTo>
                      <a:pt x="1034" y="70"/>
                      <a:pt x="991" y="198"/>
                      <a:pt x="1040" y="304"/>
                    </a:cubicBezTo>
                    <a:cubicBezTo>
                      <a:pt x="1044" y="314"/>
                      <a:pt x="1524" y="1351"/>
                      <a:pt x="1197" y="2034"/>
                    </a:cubicBezTo>
                    <a:cubicBezTo>
                      <a:pt x="1144" y="2148"/>
                      <a:pt x="1077" y="2268"/>
                      <a:pt x="1011" y="2398"/>
                    </a:cubicBezTo>
                    <a:cubicBezTo>
                      <a:pt x="583" y="3208"/>
                      <a:pt x="0" y="4319"/>
                      <a:pt x="580" y="5455"/>
                    </a:cubicBezTo>
                    <a:cubicBezTo>
                      <a:pt x="617" y="5532"/>
                      <a:pt x="691" y="5572"/>
                      <a:pt x="771" y="5572"/>
                    </a:cubicBezTo>
                    <a:cubicBezTo>
                      <a:pt x="804" y="5572"/>
                      <a:pt x="834" y="5565"/>
                      <a:pt x="867" y="5549"/>
                    </a:cubicBezTo>
                    <a:cubicBezTo>
                      <a:pt x="971" y="5495"/>
                      <a:pt x="1014" y="5369"/>
                      <a:pt x="960" y="5262"/>
                    </a:cubicBezTo>
                    <a:cubicBezTo>
                      <a:pt x="480" y="4322"/>
                      <a:pt x="984" y="3365"/>
                      <a:pt x="1387" y="2598"/>
                    </a:cubicBezTo>
                    <a:cubicBezTo>
                      <a:pt x="1461" y="2461"/>
                      <a:pt x="1527" y="2334"/>
                      <a:pt x="1581" y="2218"/>
                    </a:cubicBezTo>
                    <a:cubicBezTo>
                      <a:pt x="1997" y="1354"/>
                      <a:pt x="1451" y="174"/>
                      <a:pt x="1427" y="124"/>
                    </a:cubicBezTo>
                    <a:cubicBezTo>
                      <a:pt x="1391" y="47"/>
                      <a:pt x="1314" y="1"/>
                      <a:pt x="1233" y="1"/>
                    </a:cubicBez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1"/>
              <p:cNvSpPr/>
              <p:nvPr/>
            </p:nvSpPr>
            <p:spPr>
              <a:xfrm>
                <a:off x="2673705" y="1841730"/>
                <a:ext cx="82249" cy="83639"/>
              </a:xfrm>
              <a:custGeom>
                <a:avLst/>
                <a:gdLst/>
                <a:ahLst/>
                <a:cxnLst/>
                <a:rect l="l" t="t" r="r" b="b"/>
                <a:pathLst>
                  <a:path w="3645" h="3707" extrusionOk="0">
                    <a:moveTo>
                      <a:pt x="1277" y="0"/>
                    </a:moveTo>
                    <a:cubicBezTo>
                      <a:pt x="1277" y="0"/>
                      <a:pt x="444" y="130"/>
                      <a:pt x="221" y="550"/>
                    </a:cubicBezTo>
                    <a:cubicBezTo>
                      <a:pt x="1" y="967"/>
                      <a:pt x="1137" y="3374"/>
                      <a:pt x="1394" y="3604"/>
                    </a:cubicBezTo>
                    <a:cubicBezTo>
                      <a:pt x="1479" y="3681"/>
                      <a:pt x="1758" y="3706"/>
                      <a:pt x="2091" y="3706"/>
                    </a:cubicBezTo>
                    <a:cubicBezTo>
                      <a:pt x="2758" y="3706"/>
                      <a:pt x="3645" y="3604"/>
                      <a:pt x="3645" y="3604"/>
                    </a:cubicBezTo>
                    <a:lnTo>
                      <a:pt x="1277" y="0"/>
                    </a:ln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1"/>
              <p:cNvSpPr/>
              <p:nvPr/>
            </p:nvSpPr>
            <p:spPr>
              <a:xfrm>
                <a:off x="2662515" y="1363891"/>
                <a:ext cx="165334" cy="388459"/>
              </a:xfrm>
              <a:custGeom>
                <a:avLst/>
                <a:gdLst/>
                <a:ahLst/>
                <a:cxnLst/>
                <a:rect l="l" t="t" r="r" b="b"/>
                <a:pathLst>
                  <a:path w="7327" h="17217" extrusionOk="0">
                    <a:moveTo>
                      <a:pt x="1502" y="0"/>
                    </a:moveTo>
                    <a:cubicBezTo>
                      <a:pt x="1155" y="0"/>
                      <a:pt x="793" y="49"/>
                      <a:pt x="417" y="154"/>
                    </a:cubicBezTo>
                    <a:cubicBezTo>
                      <a:pt x="417" y="154"/>
                      <a:pt x="417" y="904"/>
                      <a:pt x="1708" y="1934"/>
                    </a:cubicBezTo>
                    <a:cubicBezTo>
                      <a:pt x="2581" y="2635"/>
                      <a:pt x="1925" y="4538"/>
                      <a:pt x="1211" y="6262"/>
                    </a:cubicBezTo>
                    <a:cubicBezTo>
                      <a:pt x="497" y="7982"/>
                      <a:pt x="0" y="10046"/>
                      <a:pt x="1248" y="12000"/>
                    </a:cubicBezTo>
                    <a:cubicBezTo>
                      <a:pt x="2495" y="13954"/>
                      <a:pt x="1111" y="16324"/>
                      <a:pt x="2591" y="17058"/>
                    </a:cubicBezTo>
                    <a:cubicBezTo>
                      <a:pt x="2803" y="17164"/>
                      <a:pt x="3054" y="17216"/>
                      <a:pt x="3325" y="17216"/>
                    </a:cubicBezTo>
                    <a:cubicBezTo>
                      <a:pt x="4949" y="17216"/>
                      <a:pt x="7326" y="15346"/>
                      <a:pt x="6652" y="11810"/>
                    </a:cubicBezTo>
                    <a:cubicBezTo>
                      <a:pt x="5866" y="7682"/>
                      <a:pt x="3275" y="8182"/>
                      <a:pt x="4869" y="5665"/>
                    </a:cubicBezTo>
                    <a:cubicBezTo>
                      <a:pt x="6235" y="3506"/>
                      <a:pt x="4446" y="0"/>
                      <a:pt x="1502" y="0"/>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1"/>
              <p:cNvSpPr/>
              <p:nvPr/>
            </p:nvSpPr>
            <p:spPr>
              <a:xfrm>
                <a:off x="2665176" y="1368629"/>
                <a:ext cx="71215" cy="45238"/>
              </a:xfrm>
              <a:custGeom>
                <a:avLst/>
                <a:gdLst/>
                <a:ahLst/>
                <a:cxnLst/>
                <a:rect l="l" t="t" r="r" b="b"/>
                <a:pathLst>
                  <a:path w="3156" h="2005" extrusionOk="0">
                    <a:moveTo>
                      <a:pt x="191" y="1"/>
                    </a:moveTo>
                    <a:lnTo>
                      <a:pt x="191" y="1"/>
                    </a:lnTo>
                    <a:cubicBezTo>
                      <a:pt x="0" y="997"/>
                      <a:pt x="529" y="1760"/>
                      <a:pt x="1213" y="1760"/>
                    </a:cubicBezTo>
                    <a:cubicBezTo>
                      <a:pt x="1269" y="1760"/>
                      <a:pt x="1325" y="1755"/>
                      <a:pt x="1382" y="1744"/>
                    </a:cubicBezTo>
                    <a:cubicBezTo>
                      <a:pt x="1493" y="1725"/>
                      <a:pt x="1609" y="1717"/>
                      <a:pt x="1726" y="1717"/>
                    </a:cubicBezTo>
                    <a:cubicBezTo>
                      <a:pt x="2417" y="1717"/>
                      <a:pt x="3155" y="2004"/>
                      <a:pt x="3155" y="2004"/>
                    </a:cubicBezTo>
                    <a:cubicBezTo>
                      <a:pt x="3155" y="2004"/>
                      <a:pt x="2675" y="1574"/>
                      <a:pt x="1479" y="1541"/>
                    </a:cubicBezTo>
                    <a:cubicBezTo>
                      <a:pt x="279" y="1504"/>
                      <a:pt x="191" y="1"/>
                      <a:pt x="191" y="1"/>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1"/>
              <p:cNvSpPr/>
              <p:nvPr/>
            </p:nvSpPr>
            <p:spPr>
              <a:xfrm>
                <a:off x="2586817" y="1362695"/>
                <a:ext cx="85409" cy="70869"/>
              </a:xfrm>
              <a:custGeom>
                <a:avLst/>
                <a:gdLst/>
                <a:ahLst/>
                <a:cxnLst/>
                <a:rect l="l" t="t" r="r" b="b"/>
                <a:pathLst>
                  <a:path w="3785" h="3141" extrusionOk="0">
                    <a:moveTo>
                      <a:pt x="3416" y="1"/>
                    </a:moveTo>
                    <a:cubicBezTo>
                      <a:pt x="3255" y="1"/>
                      <a:pt x="3037" y="61"/>
                      <a:pt x="2734" y="197"/>
                    </a:cubicBezTo>
                    <a:cubicBezTo>
                      <a:pt x="2091" y="484"/>
                      <a:pt x="1361" y="264"/>
                      <a:pt x="720" y="1264"/>
                    </a:cubicBezTo>
                    <a:cubicBezTo>
                      <a:pt x="0" y="2384"/>
                      <a:pt x="591" y="3140"/>
                      <a:pt x="591" y="3140"/>
                    </a:cubicBezTo>
                    <a:cubicBezTo>
                      <a:pt x="591" y="3140"/>
                      <a:pt x="1217" y="1334"/>
                      <a:pt x="2091" y="1174"/>
                    </a:cubicBezTo>
                    <a:cubicBezTo>
                      <a:pt x="2964" y="1014"/>
                      <a:pt x="3784" y="207"/>
                      <a:pt x="3784" y="207"/>
                    </a:cubicBezTo>
                    <a:cubicBezTo>
                      <a:pt x="3707" y="76"/>
                      <a:pt x="3597" y="1"/>
                      <a:pt x="3416" y="1"/>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1"/>
              <p:cNvSpPr/>
              <p:nvPr/>
            </p:nvSpPr>
            <p:spPr>
              <a:xfrm>
                <a:off x="2089850" y="1856609"/>
                <a:ext cx="55487" cy="37025"/>
              </a:xfrm>
              <a:custGeom>
                <a:avLst/>
                <a:gdLst/>
                <a:ahLst/>
                <a:cxnLst/>
                <a:rect l="l" t="t" r="r" b="b"/>
                <a:pathLst>
                  <a:path w="2459" h="1641" extrusionOk="0">
                    <a:moveTo>
                      <a:pt x="2067" y="0"/>
                    </a:moveTo>
                    <a:cubicBezTo>
                      <a:pt x="2015" y="0"/>
                      <a:pt x="1963" y="13"/>
                      <a:pt x="1915" y="41"/>
                    </a:cubicBezTo>
                    <a:lnTo>
                      <a:pt x="195" y="1034"/>
                    </a:lnTo>
                    <a:cubicBezTo>
                      <a:pt x="51" y="1118"/>
                      <a:pt x="1" y="1301"/>
                      <a:pt x="84" y="1444"/>
                    </a:cubicBezTo>
                    <a:lnTo>
                      <a:pt x="198" y="1641"/>
                    </a:lnTo>
                    <a:lnTo>
                      <a:pt x="2458" y="377"/>
                    </a:lnTo>
                    <a:lnTo>
                      <a:pt x="2329" y="150"/>
                    </a:lnTo>
                    <a:cubicBezTo>
                      <a:pt x="2272" y="54"/>
                      <a:pt x="2171" y="0"/>
                      <a:pt x="2067" y="0"/>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1"/>
              <p:cNvSpPr/>
              <p:nvPr/>
            </p:nvSpPr>
            <p:spPr>
              <a:xfrm>
                <a:off x="2094296" y="1865116"/>
                <a:ext cx="86695" cy="91784"/>
              </a:xfrm>
              <a:custGeom>
                <a:avLst/>
                <a:gdLst/>
                <a:ahLst/>
                <a:cxnLst/>
                <a:rect l="l" t="t" r="r" b="b"/>
                <a:pathLst>
                  <a:path w="3842" h="4068" extrusionOk="0">
                    <a:moveTo>
                      <a:pt x="2261" y="0"/>
                    </a:moveTo>
                    <a:lnTo>
                      <a:pt x="1" y="1264"/>
                    </a:lnTo>
                    <a:lnTo>
                      <a:pt x="1618" y="4068"/>
                    </a:lnTo>
                    <a:lnTo>
                      <a:pt x="3842" y="2741"/>
                    </a:lnTo>
                    <a:lnTo>
                      <a:pt x="2261" y="0"/>
                    </a:ln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1"/>
              <p:cNvSpPr/>
              <p:nvPr/>
            </p:nvSpPr>
            <p:spPr>
              <a:xfrm>
                <a:off x="2130784" y="1926967"/>
                <a:ext cx="58782" cy="44110"/>
              </a:xfrm>
              <a:custGeom>
                <a:avLst/>
                <a:gdLst/>
                <a:ahLst/>
                <a:cxnLst/>
                <a:rect l="l" t="t" r="r" b="b"/>
                <a:pathLst>
                  <a:path w="2605" h="1955" extrusionOk="0">
                    <a:moveTo>
                      <a:pt x="2225" y="0"/>
                    </a:moveTo>
                    <a:lnTo>
                      <a:pt x="1" y="1327"/>
                    </a:lnTo>
                    <a:lnTo>
                      <a:pt x="278" y="1804"/>
                    </a:lnTo>
                    <a:cubicBezTo>
                      <a:pt x="334" y="1900"/>
                      <a:pt x="434" y="1954"/>
                      <a:pt x="538" y="1954"/>
                    </a:cubicBezTo>
                    <a:cubicBezTo>
                      <a:pt x="589" y="1954"/>
                      <a:pt x="640" y="1941"/>
                      <a:pt x="688" y="1913"/>
                    </a:cubicBezTo>
                    <a:lnTo>
                      <a:pt x="2411" y="920"/>
                    </a:lnTo>
                    <a:cubicBezTo>
                      <a:pt x="2555" y="837"/>
                      <a:pt x="2605" y="653"/>
                      <a:pt x="2522" y="510"/>
                    </a:cubicBezTo>
                    <a:lnTo>
                      <a:pt x="2225" y="0"/>
                    </a:ln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1"/>
              <p:cNvSpPr/>
              <p:nvPr/>
            </p:nvSpPr>
            <p:spPr>
              <a:xfrm>
                <a:off x="2138524" y="1887568"/>
                <a:ext cx="57812" cy="44741"/>
              </a:xfrm>
              <a:custGeom>
                <a:avLst/>
                <a:gdLst/>
                <a:ahLst/>
                <a:cxnLst/>
                <a:rect l="l" t="t" r="r" b="b"/>
                <a:pathLst>
                  <a:path w="2562" h="1983" extrusionOk="0">
                    <a:moveTo>
                      <a:pt x="1281" y="0"/>
                    </a:moveTo>
                    <a:cubicBezTo>
                      <a:pt x="905" y="0"/>
                      <a:pt x="58" y="639"/>
                      <a:pt x="58" y="639"/>
                    </a:cubicBezTo>
                    <a:cubicBezTo>
                      <a:pt x="58" y="639"/>
                      <a:pt x="0" y="946"/>
                      <a:pt x="252" y="946"/>
                    </a:cubicBezTo>
                    <a:cubicBezTo>
                      <a:pt x="257" y="946"/>
                      <a:pt x="262" y="946"/>
                      <a:pt x="268" y="946"/>
                    </a:cubicBezTo>
                    <a:cubicBezTo>
                      <a:pt x="535" y="932"/>
                      <a:pt x="1175" y="592"/>
                      <a:pt x="1175" y="592"/>
                    </a:cubicBezTo>
                    <a:lnTo>
                      <a:pt x="1175" y="592"/>
                    </a:lnTo>
                    <a:cubicBezTo>
                      <a:pt x="1175" y="592"/>
                      <a:pt x="1122" y="1349"/>
                      <a:pt x="1355" y="1546"/>
                    </a:cubicBezTo>
                    <a:cubicBezTo>
                      <a:pt x="1588" y="1739"/>
                      <a:pt x="2562" y="1983"/>
                      <a:pt x="2562" y="1983"/>
                    </a:cubicBezTo>
                    <a:lnTo>
                      <a:pt x="2299" y="1046"/>
                    </a:lnTo>
                    <a:cubicBezTo>
                      <a:pt x="2299" y="1046"/>
                      <a:pt x="2288" y="1029"/>
                      <a:pt x="2268" y="1003"/>
                    </a:cubicBezTo>
                    <a:cubicBezTo>
                      <a:pt x="2142" y="806"/>
                      <a:pt x="1628" y="46"/>
                      <a:pt x="1318" y="2"/>
                    </a:cubicBezTo>
                    <a:cubicBezTo>
                      <a:pt x="1307" y="1"/>
                      <a:pt x="1294" y="0"/>
                      <a:pt x="1281" y="0"/>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1"/>
              <p:cNvSpPr/>
              <p:nvPr/>
            </p:nvSpPr>
            <p:spPr>
              <a:xfrm>
                <a:off x="2156463" y="1945763"/>
                <a:ext cx="6476" cy="6498"/>
              </a:xfrm>
              <a:custGeom>
                <a:avLst/>
                <a:gdLst/>
                <a:ahLst/>
                <a:cxnLst/>
                <a:rect l="l" t="t" r="r" b="b"/>
                <a:pathLst>
                  <a:path w="287" h="288" extrusionOk="0">
                    <a:moveTo>
                      <a:pt x="143" y="0"/>
                    </a:moveTo>
                    <a:cubicBezTo>
                      <a:pt x="63" y="0"/>
                      <a:pt x="0" y="64"/>
                      <a:pt x="0" y="144"/>
                    </a:cubicBezTo>
                    <a:cubicBezTo>
                      <a:pt x="0" y="224"/>
                      <a:pt x="63" y="287"/>
                      <a:pt x="143" y="287"/>
                    </a:cubicBezTo>
                    <a:cubicBezTo>
                      <a:pt x="223" y="287"/>
                      <a:pt x="287" y="224"/>
                      <a:pt x="287" y="144"/>
                    </a:cubicBezTo>
                    <a:cubicBezTo>
                      <a:pt x="287" y="64"/>
                      <a:pt x="223" y="0"/>
                      <a:pt x="143" y="0"/>
                    </a:cubicBez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51"/>
              <p:cNvGrpSpPr/>
              <p:nvPr/>
            </p:nvGrpSpPr>
            <p:grpSpPr>
              <a:xfrm rot="-1824750">
                <a:off x="2618432" y="1399310"/>
                <a:ext cx="72194" cy="66855"/>
                <a:chOff x="7252970" y="3202055"/>
                <a:chExt cx="239646" cy="221926"/>
              </a:xfrm>
            </p:grpSpPr>
            <p:sp>
              <p:nvSpPr>
                <p:cNvPr id="543" name="Google Shape;543;p51"/>
                <p:cNvSpPr/>
                <p:nvPr/>
              </p:nvSpPr>
              <p:spPr>
                <a:xfrm>
                  <a:off x="7252970" y="3366365"/>
                  <a:ext cx="94900" cy="57616"/>
                </a:xfrm>
                <a:custGeom>
                  <a:avLst/>
                  <a:gdLst/>
                  <a:ahLst/>
                  <a:cxnLst/>
                  <a:rect l="l" t="t" r="r" b="b"/>
                  <a:pathLst>
                    <a:path w="1825" h="1108" extrusionOk="0">
                      <a:moveTo>
                        <a:pt x="41" y="0"/>
                      </a:moveTo>
                      <a:cubicBezTo>
                        <a:pt x="1" y="200"/>
                        <a:pt x="21" y="421"/>
                        <a:pt x="121" y="613"/>
                      </a:cubicBezTo>
                      <a:cubicBezTo>
                        <a:pt x="214" y="813"/>
                        <a:pt x="398" y="967"/>
                        <a:pt x="604" y="1041"/>
                      </a:cubicBezTo>
                      <a:cubicBezTo>
                        <a:pt x="707" y="1081"/>
                        <a:pt x="814" y="1094"/>
                        <a:pt x="921" y="1107"/>
                      </a:cubicBezTo>
                      <a:cubicBezTo>
                        <a:pt x="940" y="1108"/>
                        <a:pt x="958" y="1108"/>
                        <a:pt x="977" y="1108"/>
                      </a:cubicBezTo>
                      <a:cubicBezTo>
                        <a:pt x="1065" y="1108"/>
                        <a:pt x="1153" y="1102"/>
                        <a:pt x="1238" y="1094"/>
                      </a:cubicBezTo>
                      <a:cubicBezTo>
                        <a:pt x="1338" y="1070"/>
                        <a:pt x="1441" y="1054"/>
                        <a:pt x="1538" y="1024"/>
                      </a:cubicBezTo>
                      <a:cubicBezTo>
                        <a:pt x="1635" y="987"/>
                        <a:pt x="1731" y="950"/>
                        <a:pt x="1824" y="907"/>
                      </a:cubicBezTo>
                      <a:lnTo>
                        <a:pt x="1824" y="907"/>
                      </a:lnTo>
                      <a:cubicBezTo>
                        <a:pt x="1721" y="913"/>
                        <a:pt x="1621" y="924"/>
                        <a:pt x="1521" y="933"/>
                      </a:cubicBezTo>
                      <a:cubicBezTo>
                        <a:pt x="1424" y="944"/>
                        <a:pt x="1324" y="944"/>
                        <a:pt x="1227" y="950"/>
                      </a:cubicBezTo>
                      <a:cubicBezTo>
                        <a:pt x="1031" y="944"/>
                        <a:pt x="838" y="941"/>
                        <a:pt x="667" y="870"/>
                      </a:cubicBezTo>
                      <a:cubicBezTo>
                        <a:pt x="494" y="810"/>
                        <a:pt x="347" y="697"/>
                        <a:pt x="241" y="544"/>
                      </a:cubicBezTo>
                      <a:cubicBezTo>
                        <a:pt x="137" y="390"/>
                        <a:pt x="74" y="200"/>
                        <a:pt x="41" y="0"/>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1"/>
                <p:cNvSpPr/>
                <p:nvPr/>
              </p:nvSpPr>
              <p:spPr>
                <a:xfrm>
                  <a:off x="7400419" y="3292109"/>
                  <a:ext cx="37336" cy="40144"/>
                </a:xfrm>
                <a:custGeom>
                  <a:avLst/>
                  <a:gdLst/>
                  <a:ahLst/>
                  <a:cxnLst/>
                  <a:rect l="l" t="t" r="r" b="b"/>
                  <a:pathLst>
                    <a:path w="718" h="772" extrusionOk="0">
                      <a:moveTo>
                        <a:pt x="484" y="1"/>
                      </a:moveTo>
                      <a:cubicBezTo>
                        <a:pt x="367" y="1"/>
                        <a:pt x="226" y="89"/>
                        <a:pt x="130" y="240"/>
                      </a:cubicBezTo>
                      <a:cubicBezTo>
                        <a:pt x="3" y="437"/>
                        <a:pt x="0" y="660"/>
                        <a:pt x="127" y="743"/>
                      </a:cubicBezTo>
                      <a:cubicBezTo>
                        <a:pt x="158" y="763"/>
                        <a:pt x="193" y="772"/>
                        <a:pt x="231" y="772"/>
                      </a:cubicBezTo>
                      <a:cubicBezTo>
                        <a:pt x="350" y="772"/>
                        <a:pt x="491" y="682"/>
                        <a:pt x="587" y="533"/>
                      </a:cubicBezTo>
                      <a:cubicBezTo>
                        <a:pt x="714" y="337"/>
                        <a:pt x="717" y="113"/>
                        <a:pt x="590" y="30"/>
                      </a:cubicBezTo>
                      <a:cubicBezTo>
                        <a:pt x="559" y="10"/>
                        <a:pt x="523" y="1"/>
                        <a:pt x="484" y="1"/>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1"/>
                <p:cNvSpPr/>
                <p:nvPr/>
              </p:nvSpPr>
              <p:spPr>
                <a:xfrm>
                  <a:off x="7337009" y="3241212"/>
                  <a:ext cx="37128" cy="40196"/>
                </a:xfrm>
                <a:custGeom>
                  <a:avLst/>
                  <a:gdLst/>
                  <a:ahLst/>
                  <a:cxnLst/>
                  <a:rect l="l" t="t" r="r" b="b"/>
                  <a:pathLst>
                    <a:path w="714" h="773" extrusionOk="0">
                      <a:moveTo>
                        <a:pt x="484" y="1"/>
                      </a:moveTo>
                      <a:cubicBezTo>
                        <a:pt x="367" y="1"/>
                        <a:pt x="226" y="89"/>
                        <a:pt x="130" y="240"/>
                      </a:cubicBezTo>
                      <a:cubicBezTo>
                        <a:pt x="1" y="437"/>
                        <a:pt x="1" y="660"/>
                        <a:pt x="127" y="744"/>
                      </a:cubicBezTo>
                      <a:cubicBezTo>
                        <a:pt x="158" y="763"/>
                        <a:pt x="193" y="772"/>
                        <a:pt x="231" y="772"/>
                      </a:cubicBezTo>
                      <a:cubicBezTo>
                        <a:pt x="349" y="772"/>
                        <a:pt x="491" y="682"/>
                        <a:pt x="587" y="534"/>
                      </a:cubicBezTo>
                      <a:cubicBezTo>
                        <a:pt x="714" y="337"/>
                        <a:pt x="714" y="114"/>
                        <a:pt x="587" y="30"/>
                      </a:cubicBezTo>
                      <a:cubicBezTo>
                        <a:pt x="557" y="10"/>
                        <a:pt x="522" y="1"/>
                        <a:pt x="484" y="1"/>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1"/>
                <p:cNvSpPr/>
                <p:nvPr/>
              </p:nvSpPr>
              <p:spPr>
                <a:xfrm>
                  <a:off x="7432972" y="3247180"/>
                  <a:ext cx="59644" cy="55016"/>
                </a:xfrm>
                <a:custGeom>
                  <a:avLst/>
                  <a:gdLst/>
                  <a:ahLst/>
                  <a:cxnLst/>
                  <a:rect l="l" t="t" r="r" b="b"/>
                  <a:pathLst>
                    <a:path w="1147" h="1058" extrusionOk="0">
                      <a:moveTo>
                        <a:pt x="428" y="1"/>
                      </a:moveTo>
                      <a:cubicBezTo>
                        <a:pt x="204" y="1"/>
                        <a:pt x="1" y="80"/>
                        <a:pt x="1" y="80"/>
                      </a:cubicBezTo>
                      <a:lnTo>
                        <a:pt x="981" y="1057"/>
                      </a:lnTo>
                      <a:cubicBezTo>
                        <a:pt x="1147" y="177"/>
                        <a:pt x="763" y="1"/>
                        <a:pt x="428" y="1"/>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1"/>
                <p:cNvSpPr/>
                <p:nvPr/>
              </p:nvSpPr>
              <p:spPr>
                <a:xfrm>
                  <a:off x="7368418" y="3202055"/>
                  <a:ext cx="46904" cy="31928"/>
                </a:xfrm>
                <a:custGeom>
                  <a:avLst/>
                  <a:gdLst/>
                  <a:ahLst/>
                  <a:cxnLst/>
                  <a:rect l="l" t="t" r="r" b="b"/>
                  <a:pathLst>
                    <a:path w="902" h="614" extrusionOk="0">
                      <a:moveTo>
                        <a:pt x="525" y="1"/>
                      </a:moveTo>
                      <a:cubicBezTo>
                        <a:pt x="406" y="1"/>
                        <a:pt x="238" y="62"/>
                        <a:pt x="0" y="223"/>
                      </a:cubicBezTo>
                      <a:lnTo>
                        <a:pt x="780" y="613"/>
                      </a:lnTo>
                      <a:cubicBezTo>
                        <a:pt x="780" y="613"/>
                        <a:pt x="901" y="1"/>
                        <a:pt x="525" y="1"/>
                      </a:cubicBezTo>
                      <a:close/>
                    </a:path>
                  </a:pathLst>
                </a:custGeom>
                <a:solidFill>
                  <a:srgbClr val="3E010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51"/>
              <p:cNvGrpSpPr/>
              <p:nvPr/>
            </p:nvGrpSpPr>
            <p:grpSpPr>
              <a:xfrm rot="415752" flipH="1">
                <a:off x="2642783" y="1426059"/>
                <a:ext cx="9748" cy="32495"/>
                <a:chOff x="2431524" y="1854049"/>
                <a:chExt cx="72597" cy="200231"/>
              </a:xfrm>
            </p:grpSpPr>
            <p:sp>
              <p:nvSpPr>
                <p:cNvPr id="549" name="Google Shape;549;p51"/>
                <p:cNvSpPr/>
                <p:nvPr/>
              </p:nvSpPr>
              <p:spPr>
                <a:xfrm rot="83">
                  <a:off x="2431524" y="1854050"/>
                  <a:ext cx="72597" cy="200230"/>
                </a:xfrm>
                <a:custGeom>
                  <a:avLst/>
                  <a:gdLst/>
                  <a:ahLst/>
                  <a:cxnLst/>
                  <a:rect l="l" t="t" r="r" b="b"/>
                  <a:pathLst>
                    <a:path w="703" h="3523" extrusionOk="0">
                      <a:moveTo>
                        <a:pt x="0" y="1"/>
                      </a:moveTo>
                      <a:lnTo>
                        <a:pt x="0" y="3272"/>
                      </a:lnTo>
                      <a:lnTo>
                        <a:pt x="703" y="3522"/>
                      </a:lnTo>
                      <a:lnTo>
                        <a:pt x="0" y="1"/>
                      </a:lnTo>
                      <a:close/>
                    </a:path>
                  </a:pathLst>
                </a:custGeom>
                <a:solidFill>
                  <a:srgbClr val="E3547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1"/>
                <p:cNvSpPr/>
                <p:nvPr/>
              </p:nvSpPr>
              <p:spPr>
                <a:xfrm>
                  <a:off x="2433598" y="2000119"/>
                  <a:ext cx="59603" cy="52451"/>
                </a:xfrm>
                <a:custGeom>
                  <a:avLst/>
                  <a:gdLst/>
                  <a:ahLst/>
                  <a:cxnLst/>
                  <a:rect l="l" t="t" r="r" b="b"/>
                  <a:pathLst>
                    <a:path w="700" h="616" extrusionOk="0">
                      <a:moveTo>
                        <a:pt x="211" y="1"/>
                      </a:moveTo>
                      <a:cubicBezTo>
                        <a:pt x="205" y="1"/>
                        <a:pt x="201" y="1"/>
                        <a:pt x="195" y="4"/>
                      </a:cubicBezTo>
                      <a:cubicBezTo>
                        <a:pt x="40" y="33"/>
                        <a:pt x="8" y="265"/>
                        <a:pt x="0" y="365"/>
                      </a:cubicBezTo>
                      <a:lnTo>
                        <a:pt x="466" y="532"/>
                      </a:lnTo>
                      <a:lnTo>
                        <a:pt x="700" y="615"/>
                      </a:lnTo>
                      <a:cubicBezTo>
                        <a:pt x="700" y="615"/>
                        <a:pt x="409" y="1"/>
                        <a:pt x="211" y="1"/>
                      </a:cubicBezTo>
                      <a:close/>
                    </a:path>
                  </a:pathLst>
                </a:custGeom>
                <a:solidFill>
                  <a:srgbClr val="D93D63"/>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1" name="Google Shape;551;p51"/>
            <p:cNvSpPr/>
            <p:nvPr/>
          </p:nvSpPr>
          <p:spPr>
            <a:xfrm>
              <a:off x="5198155" y="841250"/>
              <a:ext cx="304615" cy="304241"/>
            </a:xfrm>
            <a:custGeom>
              <a:avLst/>
              <a:gdLst/>
              <a:ahLst/>
              <a:cxnLst/>
              <a:rect l="l" t="t" r="r" b="b"/>
              <a:pathLst>
                <a:path w="7326" h="7317" extrusionOk="0">
                  <a:moveTo>
                    <a:pt x="5711" y="0"/>
                  </a:moveTo>
                  <a:cubicBezTo>
                    <a:pt x="5707" y="0"/>
                    <a:pt x="5703" y="1"/>
                    <a:pt x="5698" y="2"/>
                  </a:cubicBezTo>
                  <a:lnTo>
                    <a:pt x="43" y="1558"/>
                  </a:lnTo>
                  <a:cubicBezTo>
                    <a:pt x="13" y="1569"/>
                    <a:pt x="0" y="1595"/>
                    <a:pt x="7" y="1626"/>
                  </a:cubicBezTo>
                  <a:lnTo>
                    <a:pt x="1564" y="7277"/>
                  </a:lnTo>
                  <a:cubicBezTo>
                    <a:pt x="1569" y="7301"/>
                    <a:pt x="1589" y="7317"/>
                    <a:pt x="1611" y="7317"/>
                  </a:cubicBezTo>
                  <a:cubicBezTo>
                    <a:pt x="1616" y="7317"/>
                    <a:pt x="1622" y="7316"/>
                    <a:pt x="1627" y="7313"/>
                  </a:cubicBezTo>
                  <a:lnTo>
                    <a:pt x="7282" y="5756"/>
                  </a:lnTo>
                  <a:cubicBezTo>
                    <a:pt x="7308" y="5750"/>
                    <a:pt x="7325" y="5719"/>
                    <a:pt x="7319" y="5693"/>
                  </a:cubicBezTo>
                  <a:lnTo>
                    <a:pt x="5762" y="38"/>
                  </a:lnTo>
                  <a:cubicBezTo>
                    <a:pt x="5756" y="16"/>
                    <a:pt x="5734" y="0"/>
                    <a:pt x="5711" y="0"/>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1"/>
            <p:cNvSpPr/>
            <p:nvPr/>
          </p:nvSpPr>
          <p:spPr>
            <a:xfrm>
              <a:off x="5233207" y="893556"/>
              <a:ext cx="231975" cy="190935"/>
            </a:xfrm>
            <a:custGeom>
              <a:avLst/>
              <a:gdLst/>
              <a:ahLst/>
              <a:cxnLst/>
              <a:rect l="l" t="t" r="r" b="b"/>
              <a:pathLst>
                <a:path w="5579" h="4592" extrusionOk="0">
                  <a:moveTo>
                    <a:pt x="4668" y="0"/>
                  </a:moveTo>
                  <a:lnTo>
                    <a:pt x="1" y="1285"/>
                  </a:lnTo>
                  <a:lnTo>
                    <a:pt x="910" y="4592"/>
                  </a:lnTo>
                  <a:lnTo>
                    <a:pt x="5579" y="3308"/>
                  </a:lnTo>
                  <a:lnTo>
                    <a:pt x="4668" y="0"/>
                  </a:ln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1"/>
            <p:cNvSpPr/>
            <p:nvPr/>
          </p:nvSpPr>
          <p:spPr>
            <a:xfrm>
              <a:off x="5236949" y="906404"/>
              <a:ext cx="35551" cy="24200"/>
            </a:xfrm>
            <a:custGeom>
              <a:avLst/>
              <a:gdLst/>
              <a:ahLst/>
              <a:cxnLst/>
              <a:rect l="l" t="t" r="r" b="b"/>
              <a:pathLst>
                <a:path w="855" h="582" extrusionOk="0">
                  <a:moveTo>
                    <a:pt x="738" y="1"/>
                  </a:moveTo>
                  <a:cubicBezTo>
                    <a:pt x="737" y="1"/>
                    <a:pt x="735" y="1"/>
                    <a:pt x="734" y="2"/>
                  </a:cubicBezTo>
                  <a:lnTo>
                    <a:pt x="17" y="199"/>
                  </a:lnTo>
                  <a:cubicBezTo>
                    <a:pt x="7" y="202"/>
                    <a:pt x="0" y="211"/>
                    <a:pt x="4" y="222"/>
                  </a:cubicBezTo>
                  <a:lnTo>
                    <a:pt x="100" y="568"/>
                  </a:lnTo>
                  <a:cubicBezTo>
                    <a:pt x="100" y="579"/>
                    <a:pt x="114" y="582"/>
                    <a:pt x="124" y="582"/>
                  </a:cubicBezTo>
                  <a:lnTo>
                    <a:pt x="837" y="385"/>
                  </a:lnTo>
                  <a:cubicBezTo>
                    <a:pt x="848" y="382"/>
                    <a:pt x="854" y="371"/>
                    <a:pt x="851" y="362"/>
                  </a:cubicBezTo>
                  <a:lnTo>
                    <a:pt x="754" y="15"/>
                  </a:lnTo>
                  <a:cubicBezTo>
                    <a:pt x="754" y="7"/>
                    <a:pt x="745" y="1"/>
                    <a:pt x="738" y="1"/>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1"/>
            <p:cNvSpPr/>
            <p:nvPr/>
          </p:nvSpPr>
          <p:spPr>
            <a:xfrm>
              <a:off x="5283517" y="893556"/>
              <a:ext cx="35426" cy="24200"/>
            </a:xfrm>
            <a:custGeom>
              <a:avLst/>
              <a:gdLst/>
              <a:ahLst/>
              <a:cxnLst/>
              <a:rect l="l" t="t" r="r" b="b"/>
              <a:pathLst>
                <a:path w="852" h="582" extrusionOk="0">
                  <a:moveTo>
                    <a:pt x="731" y="0"/>
                  </a:moveTo>
                  <a:lnTo>
                    <a:pt x="17" y="197"/>
                  </a:lnTo>
                  <a:cubicBezTo>
                    <a:pt x="8" y="200"/>
                    <a:pt x="1" y="211"/>
                    <a:pt x="5" y="220"/>
                  </a:cubicBezTo>
                  <a:lnTo>
                    <a:pt x="97" y="568"/>
                  </a:lnTo>
                  <a:cubicBezTo>
                    <a:pt x="100" y="575"/>
                    <a:pt x="107" y="582"/>
                    <a:pt x="115" y="582"/>
                  </a:cubicBezTo>
                  <a:cubicBezTo>
                    <a:pt x="117" y="582"/>
                    <a:pt x="119" y="581"/>
                    <a:pt x="121" y="580"/>
                  </a:cubicBezTo>
                  <a:lnTo>
                    <a:pt x="838" y="384"/>
                  </a:lnTo>
                  <a:cubicBezTo>
                    <a:pt x="848" y="380"/>
                    <a:pt x="851" y="371"/>
                    <a:pt x="851" y="360"/>
                  </a:cubicBezTo>
                  <a:lnTo>
                    <a:pt x="754" y="14"/>
                  </a:lnTo>
                  <a:cubicBezTo>
                    <a:pt x="751" y="4"/>
                    <a:pt x="741" y="0"/>
                    <a:pt x="731" y="0"/>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1"/>
            <p:cNvSpPr/>
            <p:nvPr/>
          </p:nvSpPr>
          <p:spPr>
            <a:xfrm>
              <a:off x="5329961" y="880750"/>
              <a:ext cx="35551" cy="24241"/>
            </a:xfrm>
            <a:custGeom>
              <a:avLst/>
              <a:gdLst/>
              <a:ahLst/>
              <a:cxnLst/>
              <a:rect l="l" t="t" r="r" b="b"/>
              <a:pathLst>
                <a:path w="855" h="583" extrusionOk="0">
                  <a:moveTo>
                    <a:pt x="739" y="1"/>
                  </a:moveTo>
                  <a:cubicBezTo>
                    <a:pt x="738" y="1"/>
                    <a:pt x="736" y="1"/>
                    <a:pt x="734" y="2"/>
                  </a:cubicBezTo>
                  <a:lnTo>
                    <a:pt x="17" y="199"/>
                  </a:lnTo>
                  <a:cubicBezTo>
                    <a:pt x="8" y="202"/>
                    <a:pt x="1" y="212"/>
                    <a:pt x="4" y="222"/>
                  </a:cubicBezTo>
                  <a:lnTo>
                    <a:pt x="101" y="568"/>
                  </a:lnTo>
                  <a:cubicBezTo>
                    <a:pt x="103" y="577"/>
                    <a:pt x="111" y="583"/>
                    <a:pt x="119" y="583"/>
                  </a:cubicBezTo>
                  <a:cubicBezTo>
                    <a:pt x="120" y="583"/>
                    <a:pt x="122" y="583"/>
                    <a:pt x="124" y="582"/>
                  </a:cubicBezTo>
                  <a:lnTo>
                    <a:pt x="838" y="385"/>
                  </a:lnTo>
                  <a:cubicBezTo>
                    <a:pt x="848" y="382"/>
                    <a:pt x="854" y="372"/>
                    <a:pt x="851" y="362"/>
                  </a:cubicBezTo>
                  <a:lnTo>
                    <a:pt x="758" y="15"/>
                  </a:lnTo>
                  <a:cubicBezTo>
                    <a:pt x="755" y="7"/>
                    <a:pt x="747" y="1"/>
                    <a:pt x="739" y="1"/>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1"/>
            <p:cNvSpPr/>
            <p:nvPr/>
          </p:nvSpPr>
          <p:spPr>
            <a:xfrm>
              <a:off x="5376529" y="868027"/>
              <a:ext cx="35551" cy="24116"/>
            </a:xfrm>
            <a:custGeom>
              <a:avLst/>
              <a:gdLst/>
              <a:ahLst/>
              <a:cxnLst/>
              <a:rect l="l" t="t" r="r" b="b"/>
              <a:pathLst>
                <a:path w="855" h="580" extrusionOk="0">
                  <a:moveTo>
                    <a:pt x="739" y="0"/>
                  </a:moveTo>
                  <a:cubicBezTo>
                    <a:pt x="736" y="0"/>
                    <a:pt x="734" y="1"/>
                    <a:pt x="731" y="1"/>
                  </a:cubicBezTo>
                  <a:lnTo>
                    <a:pt x="18" y="198"/>
                  </a:lnTo>
                  <a:cubicBezTo>
                    <a:pt x="8" y="198"/>
                    <a:pt x="1" y="211"/>
                    <a:pt x="4" y="218"/>
                  </a:cubicBezTo>
                  <a:lnTo>
                    <a:pt x="98" y="565"/>
                  </a:lnTo>
                  <a:cubicBezTo>
                    <a:pt x="100" y="573"/>
                    <a:pt x="108" y="579"/>
                    <a:pt x="116" y="579"/>
                  </a:cubicBezTo>
                  <a:cubicBezTo>
                    <a:pt x="118" y="579"/>
                    <a:pt x="119" y="579"/>
                    <a:pt x="121" y="578"/>
                  </a:cubicBezTo>
                  <a:lnTo>
                    <a:pt x="838" y="381"/>
                  </a:lnTo>
                  <a:cubicBezTo>
                    <a:pt x="848" y="378"/>
                    <a:pt x="855" y="368"/>
                    <a:pt x="852" y="358"/>
                  </a:cubicBezTo>
                  <a:lnTo>
                    <a:pt x="755" y="11"/>
                  </a:lnTo>
                  <a:cubicBezTo>
                    <a:pt x="752" y="4"/>
                    <a:pt x="746" y="0"/>
                    <a:pt x="739" y="0"/>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1"/>
            <p:cNvSpPr/>
            <p:nvPr/>
          </p:nvSpPr>
          <p:spPr>
            <a:xfrm>
              <a:off x="5288091" y="1092055"/>
              <a:ext cx="35551" cy="24200"/>
            </a:xfrm>
            <a:custGeom>
              <a:avLst/>
              <a:gdLst/>
              <a:ahLst/>
              <a:cxnLst/>
              <a:rect l="l" t="t" r="r" b="b"/>
              <a:pathLst>
                <a:path w="855" h="582" extrusionOk="0">
                  <a:moveTo>
                    <a:pt x="736" y="0"/>
                  </a:moveTo>
                  <a:cubicBezTo>
                    <a:pt x="734" y="0"/>
                    <a:pt x="733" y="1"/>
                    <a:pt x="731" y="1"/>
                  </a:cubicBezTo>
                  <a:lnTo>
                    <a:pt x="18" y="198"/>
                  </a:lnTo>
                  <a:cubicBezTo>
                    <a:pt x="7" y="201"/>
                    <a:pt x="1" y="212"/>
                    <a:pt x="4" y="221"/>
                  </a:cubicBezTo>
                  <a:lnTo>
                    <a:pt x="98" y="568"/>
                  </a:lnTo>
                  <a:cubicBezTo>
                    <a:pt x="101" y="578"/>
                    <a:pt x="111" y="581"/>
                    <a:pt x="121" y="581"/>
                  </a:cubicBezTo>
                  <a:lnTo>
                    <a:pt x="838" y="381"/>
                  </a:lnTo>
                  <a:cubicBezTo>
                    <a:pt x="848" y="381"/>
                    <a:pt x="855" y="372"/>
                    <a:pt x="851" y="361"/>
                  </a:cubicBezTo>
                  <a:lnTo>
                    <a:pt x="755" y="15"/>
                  </a:lnTo>
                  <a:cubicBezTo>
                    <a:pt x="751" y="6"/>
                    <a:pt x="744" y="0"/>
                    <a:pt x="736" y="0"/>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1"/>
            <p:cNvSpPr/>
            <p:nvPr/>
          </p:nvSpPr>
          <p:spPr>
            <a:xfrm>
              <a:off x="5334701" y="1079165"/>
              <a:ext cx="35385" cy="24241"/>
            </a:xfrm>
            <a:custGeom>
              <a:avLst/>
              <a:gdLst/>
              <a:ahLst/>
              <a:cxnLst/>
              <a:rect l="l" t="t" r="r" b="b"/>
              <a:pathLst>
                <a:path w="851" h="583" extrusionOk="0">
                  <a:moveTo>
                    <a:pt x="736" y="0"/>
                  </a:moveTo>
                  <a:cubicBezTo>
                    <a:pt x="734" y="0"/>
                    <a:pt x="732" y="1"/>
                    <a:pt x="730" y="1"/>
                  </a:cubicBezTo>
                  <a:lnTo>
                    <a:pt x="14" y="197"/>
                  </a:lnTo>
                  <a:cubicBezTo>
                    <a:pt x="3" y="201"/>
                    <a:pt x="0" y="211"/>
                    <a:pt x="0" y="221"/>
                  </a:cubicBezTo>
                  <a:lnTo>
                    <a:pt x="97" y="568"/>
                  </a:lnTo>
                  <a:cubicBezTo>
                    <a:pt x="100" y="576"/>
                    <a:pt x="107" y="582"/>
                    <a:pt x="115" y="582"/>
                  </a:cubicBezTo>
                  <a:cubicBezTo>
                    <a:pt x="117" y="582"/>
                    <a:pt x="119" y="582"/>
                    <a:pt x="120" y="582"/>
                  </a:cubicBezTo>
                  <a:lnTo>
                    <a:pt x="834" y="385"/>
                  </a:lnTo>
                  <a:cubicBezTo>
                    <a:pt x="844" y="382"/>
                    <a:pt x="850" y="371"/>
                    <a:pt x="847" y="362"/>
                  </a:cubicBezTo>
                  <a:lnTo>
                    <a:pt x="754" y="14"/>
                  </a:lnTo>
                  <a:cubicBezTo>
                    <a:pt x="751" y="6"/>
                    <a:pt x="744" y="0"/>
                    <a:pt x="736" y="0"/>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1"/>
            <p:cNvSpPr/>
            <p:nvPr/>
          </p:nvSpPr>
          <p:spPr>
            <a:xfrm>
              <a:off x="5381145" y="1066400"/>
              <a:ext cx="35509" cy="24200"/>
            </a:xfrm>
            <a:custGeom>
              <a:avLst/>
              <a:gdLst/>
              <a:ahLst/>
              <a:cxnLst/>
              <a:rect l="l" t="t" r="r" b="b"/>
              <a:pathLst>
                <a:path w="854" h="582" extrusionOk="0">
                  <a:moveTo>
                    <a:pt x="736" y="0"/>
                  </a:moveTo>
                  <a:cubicBezTo>
                    <a:pt x="734" y="0"/>
                    <a:pt x="732" y="1"/>
                    <a:pt x="730" y="1"/>
                  </a:cubicBezTo>
                  <a:lnTo>
                    <a:pt x="17" y="198"/>
                  </a:lnTo>
                  <a:cubicBezTo>
                    <a:pt x="7" y="201"/>
                    <a:pt x="0" y="212"/>
                    <a:pt x="4" y="221"/>
                  </a:cubicBezTo>
                  <a:lnTo>
                    <a:pt x="100" y="569"/>
                  </a:lnTo>
                  <a:cubicBezTo>
                    <a:pt x="100" y="578"/>
                    <a:pt x="113" y="581"/>
                    <a:pt x="120" y="581"/>
                  </a:cubicBezTo>
                  <a:lnTo>
                    <a:pt x="837" y="384"/>
                  </a:lnTo>
                  <a:cubicBezTo>
                    <a:pt x="847" y="381"/>
                    <a:pt x="853" y="372"/>
                    <a:pt x="850" y="361"/>
                  </a:cubicBezTo>
                  <a:lnTo>
                    <a:pt x="753" y="15"/>
                  </a:lnTo>
                  <a:cubicBezTo>
                    <a:pt x="753" y="6"/>
                    <a:pt x="745" y="0"/>
                    <a:pt x="736" y="0"/>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1"/>
            <p:cNvSpPr/>
            <p:nvPr/>
          </p:nvSpPr>
          <p:spPr>
            <a:xfrm>
              <a:off x="5427713" y="1053553"/>
              <a:ext cx="35385" cy="24200"/>
            </a:xfrm>
            <a:custGeom>
              <a:avLst/>
              <a:gdLst/>
              <a:ahLst/>
              <a:cxnLst/>
              <a:rect l="l" t="t" r="r" b="b"/>
              <a:pathLst>
                <a:path w="851" h="582" extrusionOk="0">
                  <a:moveTo>
                    <a:pt x="730" y="0"/>
                  </a:moveTo>
                  <a:lnTo>
                    <a:pt x="13" y="201"/>
                  </a:lnTo>
                  <a:cubicBezTo>
                    <a:pt x="7" y="201"/>
                    <a:pt x="1" y="210"/>
                    <a:pt x="4" y="221"/>
                  </a:cubicBezTo>
                  <a:lnTo>
                    <a:pt x="97" y="567"/>
                  </a:lnTo>
                  <a:cubicBezTo>
                    <a:pt x="100" y="576"/>
                    <a:pt x="107" y="581"/>
                    <a:pt x="115" y="581"/>
                  </a:cubicBezTo>
                  <a:cubicBezTo>
                    <a:pt x="117" y="581"/>
                    <a:pt x="119" y="581"/>
                    <a:pt x="121" y="581"/>
                  </a:cubicBezTo>
                  <a:lnTo>
                    <a:pt x="838" y="384"/>
                  </a:lnTo>
                  <a:cubicBezTo>
                    <a:pt x="847" y="381"/>
                    <a:pt x="850" y="370"/>
                    <a:pt x="850" y="361"/>
                  </a:cubicBezTo>
                  <a:lnTo>
                    <a:pt x="754" y="13"/>
                  </a:lnTo>
                  <a:cubicBezTo>
                    <a:pt x="750" y="4"/>
                    <a:pt x="741" y="0"/>
                    <a:pt x="730" y="0"/>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1"/>
            <p:cNvSpPr/>
            <p:nvPr/>
          </p:nvSpPr>
          <p:spPr>
            <a:xfrm>
              <a:off x="5310876" y="951351"/>
              <a:ext cx="89854" cy="89231"/>
            </a:xfrm>
            <a:custGeom>
              <a:avLst/>
              <a:gdLst/>
              <a:ahLst/>
              <a:cxnLst/>
              <a:rect l="l" t="t" r="r" b="b"/>
              <a:pathLst>
                <a:path w="2161" h="2146" extrusionOk="0">
                  <a:moveTo>
                    <a:pt x="29" y="1"/>
                  </a:moveTo>
                  <a:cubicBezTo>
                    <a:pt x="14" y="1"/>
                    <a:pt x="0" y="16"/>
                    <a:pt x="7" y="31"/>
                  </a:cubicBezTo>
                  <a:lnTo>
                    <a:pt x="583" y="2128"/>
                  </a:lnTo>
                  <a:cubicBezTo>
                    <a:pt x="587" y="2139"/>
                    <a:pt x="597" y="2145"/>
                    <a:pt x="607" y="2145"/>
                  </a:cubicBezTo>
                  <a:cubicBezTo>
                    <a:pt x="613" y="2145"/>
                    <a:pt x="618" y="2143"/>
                    <a:pt x="623" y="2138"/>
                  </a:cubicBezTo>
                  <a:lnTo>
                    <a:pt x="2150" y="588"/>
                  </a:lnTo>
                  <a:cubicBezTo>
                    <a:pt x="2160" y="575"/>
                    <a:pt x="2157" y="555"/>
                    <a:pt x="2140" y="551"/>
                  </a:cubicBezTo>
                  <a:lnTo>
                    <a:pt x="33" y="1"/>
                  </a:lnTo>
                  <a:cubicBezTo>
                    <a:pt x="32" y="1"/>
                    <a:pt x="30" y="1"/>
                    <a:pt x="29" y="1"/>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1"/>
            <p:cNvSpPr/>
            <p:nvPr/>
          </p:nvSpPr>
          <p:spPr>
            <a:xfrm>
              <a:off x="5284765" y="1197166"/>
              <a:ext cx="457297" cy="457255"/>
            </a:xfrm>
            <a:custGeom>
              <a:avLst/>
              <a:gdLst/>
              <a:ahLst/>
              <a:cxnLst/>
              <a:rect l="l" t="t" r="r" b="b"/>
              <a:pathLst>
                <a:path w="10998" h="10997" extrusionOk="0">
                  <a:moveTo>
                    <a:pt x="5499" y="0"/>
                  </a:moveTo>
                  <a:cubicBezTo>
                    <a:pt x="2465" y="0"/>
                    <a:pt x="1" y="2461"/>
                    <a:pt x="1" y="5498"/>
                  </a:cubicBezTo>
                  <a:cubicBezTo>
                    <a:pt x="1" y="8536"/>
                    <a:pt x="2465" y="10997"/>
                    <a:pt x="5499" y="10997"/>
                  </a:cubicBezTo>
                  <a:cubicBezTo>
                    <a:pt x="8537" y="10997"/>
                    <a:pt x="10997" y="8536"/>
                    <a:pt x="10997" y="5498"/>
                  </a:cubicBezTo>
                  <a:cubicBezTo>
                    <a:pt x="10997" y="2461"/>
                    <a:pt x="8537" y="0"/>
                    <a:pt x="5499" y="0"/>
                  </a:cubicBezTo>
                  <a:close/>
                </a:path>
              </a:pathLst>
            </a:custGeom>
            <a:solidFill>
              <a:srgbClr val="76A5A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1"/>
            <p:cNvSpPr/>
            <p:nvPr/>
          </p:nvSpPr>
          <p:spPr>
            <a:xfrm>
              <a:off x="5742009" y="2751224"/>
              <a:ext cx="178877" cy="104158"/>
            </a:xfrm>
            <a:custGeom>
              <a:avLst/>
              <a:gdLst/>
              <a:ahLst/>
              <a:cxnLst/>
              <a:rect l="l" t="t" r="r" b="b"/>
              <a:pathLst>
                <a:path w="4302" h="2505" extrusionOk="0">
                  <a:moveTo>
                    <a:pt x="950" y="1"/>
                  </a:moveTo>
                  <a:lnTo>
                    <a:pt x="0" y="407"/>
                  </a:lnTo>
                  <a:lnTo>
                    <a:pt x="564" y="2505"/>
                  </a:lnTo>
                  <a:lnTo>
                    <a:pt x="4301" y="1411"/>
                  </a:lnTo>
                  <a:lnTo>
                    <a:pt x="4097" y="718"/>
                  </a:lnTo>
                  <a:cubicBezTo>
                    <a:pt x="4097" y="718"/>
                    <a:pt x="3611" y="651"/>
                    <a:pt x="2751" y="644"/>
                  </a:cubicBezTo>
                  <a:cubicBezTo>
                    <a:pt x="1890" y="634"/>
                    <a:pt x="950" y="1"/>
                    <a:pt x="950" y="1"/>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51"/>
            <p:cNvGrpSpPr/>
            <p:nvPr/>
          </p:nvGrpSpPr>
          <p:grpSpPr>
            <a:xfrm>
              <a:off x="5380022" y="1994694"/>
              <a:ext cx="401533" cy="773506"/>
              <a:chOff x="5380022" y="1994694"/>
              <a:chExt cx="401533" cy="773506"/>
            </a:xfrm>
          </p:grpSpPr>
          <p:sp>
            <p:nvSpPr>
              <p:cNvPr id="565" name="Google Shape;565;p51"/>
              <p:cNvSpPr/>
              <p:nvPr/>
            </p:nvSpPr>
            <p:spPr>
              <a:xfrm>
                <a:off x="5515237" y="2017271"/>
                <a:ext cx="192016" cy="382619"/>
              </a:xfrm>
              <a:custGeom>
                <a:avLst/>
                <a:gdLst/>
                <a:ahLst/>
                <a:cxnLst/>
                <a:rect l="l" t="t" r="r" b="b"/>
                <a:pathLst>
                  <a:path w="4618" h="9202" extrusionOk="0">
                    <a:moveTo>
                      <a:pt x="1760" y="1"/>
                    </a:moveTo>
                    <a:cubicBezTo>
                      <a:pt x="886" y="1"/>
                      <a:pt x="1" y="604"/>
                      <a:pt x="143" y="1709"/>
                    </a:cubicBezTo>
                    <a:cubicBezTo>
                      <a:pt x="373" y="3529"/>
                      <a:pt x="2677" y="8623"/>
                      <a:pt x="2677" y="8623"/>
                    </a:cubicBezTo>
                    <a:cubicBezTo>
                      <a:pt x="2677" y="8623"/>
                      <a:pt x="2977" y="9201"/>
                      <a:pt x="3617" y="9201"/>
                    </a:cubicBezTo>
                    <a:cubicBezTo>
                      <a:pt x="3658" y="9201"/>
                      <a:pt x="3700" y="9199"/>
                      <a:pt x="3743" y="9194"/>
                    </a:cubicBezTo>
                    <a:cubicBezTo>
                      <a:pt x="4470" y="9114"/>
                      <a:pt x="4617" y="8343"/>
                      <a:pt x="4617" y="8343"/>
                    </a:cubicBezTo>
                    <a:cubicBezTo>
                      <a:pt x="4617" y="8343"/>
                      <a:pt x="3860" y="2129"/>
                      <a:pt x="3157" y="781"/>
                    </a:cubicBezTo>
                    <a:cubicBezTo>
                      <a:pt x="2882" y="252"/>
                      <a:pt x="2324" y="1"/>
                      <a:pt x="1760" y="1"/>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1"/>
              <p:cNvSpPr/>
              <p:nvPr/>
            </p:nvSpPr>
            <p:spPr>
              <a:xfrm>
                <a:off x="5614445" y="2275435"/>
                <a:ext cx="167110" cy="492765"/>
              </a:xfrm>
              <a:custGeom>
                <a:avLst/>
                <a:gdLst/>
                <a:ahLst/>
                <a:cxnLst/>
                <a:rect l="l" t="t" r="r" b="b"/>
                <a:pathLst>
                  <a:path w="4019" h="11851" extrusionOk="0">
                    <a:moveTo>
                      <a:pt x="1263" y="1"/>
                    </a:moveTo>
                    <a:cubicBezTo>
                      <a:pt x="1165" y="1"/>
                      <a:pt x="1054" y="19"/>
                      <a:pt x="928" y="61"/>
                    </a:cubicBezTo>
                    <a:cubicBezTo>
                      <a:pt x="0" y="367"/>
                      <a:pt x="17" y="2048"/>
                      <a:pt x="320" y="3262"/>
                    </a:cubicBezTo>
                    <a:cubicBezTo>
                      <a:pt x="624" y="4475"/>
                      <a:pt x="3068" y="11850"/>
                      <a:pt x="3068" y="11850"/>
                    </a:cubicBezTo>
                    <a:lnTo>
                      <a:pt x="4018" y="11444"/>
                    </a:lnTo>
                    <a:lnTo>
                      <a:pt x="1978" y="724"/>
                    </a:lnTo>
                    <a:cubicBezTo>
                      <a:pt x="1978" y="724"/>
                      <a:pt x="1883" y="1"/>
                      <a:pt x="1263" y="1"/>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1"/>
              <p:cNvSpPr/>
              <p:nvPr/>
            </p:nvSpPr>
            <p:spPr>
              <a:xfrm>
                <a:off x="5380022" y="1994694"/>
                <a:ext cx="156008" cy="393555"/>
              </a:xfrm>
              <a:custGeom>
                <a:avLst/>
                <a:gdLst/>
                <a:ahLst/>
                <a:cxnLst/>
                <a:rect l="l" t="t" r="r" b="b"/>
                <a:pathLst>
                  <a:path w="3752" h="9465" extrusionOk="0">
                    <a:moveTo>
                      <a:pt x="1847" y="1"/>
                    </a:moveTo>
                    <a:cubicBezTo>
                      <a:pt x="1189" y="1"/>
                      <a:pt x="551" y="361"/>
                      <a:pt x="377" y="1188"/>
                    </a:cubicBezTo>
                    <a:cubicBezTo>
                      <a:pt x="0" y="2982"/>
                      <a:pt x="504" y="8550"/>
                      <a:pt x="504" y="8550"/>
                    </a:cubicBezTo>
                    <a:cubicBezTo>
                      <a:pt x="504" y="8550"/>
                      <a:pt x="611" y="9280"/>
                      <a:pt x="1324" y="9440"/>
                    </a:cubicBezTo>
                    <a:cubicBezTo>
                      <a:pt x="1400" y="9457"/>
                      <a:pt x="1472" y="9465"/>
                      <a:pt x="1540" y="9465"/>
                    </a:cubicBezTo>
                    <a:cubicBezTo>
                      <a:pt x="2116" y="9465"/>
                      <a:pt x="2431" y="8923"/>
                      <a:pt x="2431" y="8923"/>
                    </a:cubicBezTo>
                    <a:cubicBezTo>
                      <a:pt x="2431" y="8923"/>
                      <a:pt x="3751" y="2805"/>
                      <a:pt x="3531" y="1301"/>
                    </a:cubicBezTo>
                    <a:cubicBezTo>
                      <a:pt x="3413" y="491"/>
                      <a:pt x="2616" y="1"/>
                      <a:pt x="1847" y="1"/>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1"/>
              <p:cNvSpPr/>
              <p:nvPr/>
            </p:nvSpPr>
            <p:spPr>
              <a:xfrm>
                <a:off x="5395531" y="2267618"/>
                <a:ext cx="103784" cy="495592"/>
              </a:xfrm>
              <a:custGeom>
                <a:avLst/>
                <a:gdLst/>
                <a:ahLst/>
                <a:cxnLst/>
                <a:rect l="l" t="t" r="r" b="b"/>
                <a:pathLst>
                  <a:path w="2496" h="11919" extrusionOk="0">
                    <a:moveTo>
                      <a:pt x="1580" y="1"/>
                    </a:moveTo>
                    <a:cubicBezTo>
                      <a:pt x="1563" y="1"/>
                      <a:pt x="1545" y="1"/>
                      <a:pt x="1528" y="2"/>
                    </a:cubicBezTo>
                    <a:cubicBezTo>
                      <a:pt x="555" y="35"/>
                      <a:pt x="98" y="1653"/>
                      <a:pt x="51" y="2902"/>
                    </a:cubicBezTo>
                    <a:cubicBezTo>
                      <a:pt x="1" y="4153"/>
                      <a:pt x="281" y="11918"/>
                      <a:pt x="281" y="11918"/>
                    </a:cubicBezTo>
                    <a:lnTo>
                      <a:pt x="1304" y="11792"/>
                    </a:lnTo>
                    <a:lnTo>
                      <a:pt x="2352" y="932"/>
                    </a:lnTo>
                    <a:cubicBezTo>
                      <a:pt x="2352" y="932"/>
                      <a:pt x="2496" y="1"/>
                      <a:pt x="1580" y="1"/>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51"/>
            <p:cNvSpPr/>
            <p:nvPr/>
          </p:nvSpPr>
          <p:spPr>
            <a:xfrm>
              <a:off x="5405261" y="2757877"/>
              <a:ext cx="161954" cy="95592"/>
            </a:xfrm>
            <a:custGeom>
              <a:avLst/>
              <a:gdLst/>
              <a:ahLst/>
              <a:cxnLst/>
              <a:rect l="l" t="t" r="r" b="b"/>
              <a:pathLst>
                <a:path w="3895" h="2299" extrusionOk="0">
                  <a:moveTo>
                    <a:pt x="1070" y="1"/>
                  </a:moveTo>
                  <a:lnTo>
                    <a:pt x="47" y="127"/>
                  </a:lnTo>
                  <a:lnTo>
                    <a:pt x="0" y="2298"/>
                  </a:lnTo>
                  <a:lnTo>
                    <a:pt x="3894" y="2294"/>
                  </a:lnTo>
                  <a:lnTo>
                    <a:pt x="3891" y="1571"/>
                  </a:lnTo>
                  <a:cubicBezTo>
                    <a:pt x="3891" y="1571"/>
                    <a:pt x="3445" y="1371"/>
                    <a:pt x="2618" y="1124"/>
                  </a:cubicBezTo>
                  <a:cubicBezTo>
                    <a:pt x="1794" y="874"/>
                    <a:pt x="1070" y="1"/>
                    <a:pt x="1070" y="1"/>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51"/>
            <p:cNvGrpSpPr/>
            <p:nvPr/>
          </p:nvGrpSpPr>
          <p:grpSpPr>
            <a:xfrm>
              <a:off x="5405261" y="2756213"/>
              <a:ext cx="518661" cy="109562"/>
              <a:chOff x="5405261" y="2756213"/>
              <a:chExt cx="518661" cy="109562"/>
            </a:xfrm>
          </p:grpSpPr>
          <p:sp>
            <p:nvSpPr>
              <p:cNvPr id="571" name="Google Shape;571;p51"/>
              <p:cNvSpPr/>
              <p:nvPr/>
            </p:nvSpPr>
            <p:spPr>
              <a:xfrm>
                <a:off x="5765418" y="2809850"/>
                <a:ext cx="158503" cy="55925"/>
              </a:xfrm>
              <a:custGeom>
                <a:avLst/>
                <a:gdLst/>
                <a:ahLst/>
                <a:cxnLst/>
                <a:rect l="l" t="t" r="r" b="b"/>
                <a:pathLst>
                  <a:path w="3812" h="1345" extrusionOk="0">
                    <a:moveTo>
                      <a:pt x="3738" y="1"/>
                    </a:moveTo>
                    <a:lnTo>
                      <a:pt x="1" y="1095"/>
                    </a:lnTo>
                    <a:lnTo>
                      <a:pt x="73" y="1344"/>
                    </a:lnTo>
                    <a:lnTo>
                      <a:pt x="3811" y="251"/>
                    </a:lnTo>
                    <a:lnTo>
                      <a:pt x="3738" y="1"/>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1"/>
              <p:cNvSpPr/>
              <p:nvPr/>
            </p:nvSpPr>
            <p:spPr>
              <a:xfrm>
                <a:off x="5790906" y="2764404"/>
                <a:ext cx="20707" cy="26112"/>
              </a:xfrm>
              <a:custGeom>
                <a:avLst/>
                <a:gdLst/>
                <a:ahLst/>
                <a:cxnLst/>
                <a:rect l="l" t="t" r="r" b="b"/>
                <a:pathLst>
                  <a:path w="498" h="628" extrusionOk="0">
                    <a:moveTo>
                      <a:pt x="345" y="1"/>
                    </a:moveTo>
                    <a:lnTo>
                      <a:pt x="1" y="524"/>
                    </a:lnTo>
                    <a:lnTo>
                      <a:pt x="188" y="627"/>
                    </a:lnTo>
                    <a:lnTo>
                      <a:pt x="498" y="67"/>
                    </a:lnTo>
                    <a:lnTo>
                      <a:pt x="345" y="1"/>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1"/>
              <p:cNvSpPr/>
              <p:nvPr/>
            </p:nvSpPr>
            <p:spPr>
              <a:xfrm>
                <a:off x="5813359" y="2771348"/>
                <a:ext cx="15593" cy="25821"/>
              </a:xfrm>
              <a:custGeom>
                <a:avLst/>
                <a:gdLst/>
                <a:ahLst/>
                <a:cxnLst/>
                <a:rect l="l" t="t" r="r" b="b"/>
                <a:pathLst>
                  <a:path w="375" h="621" extrusionOk="0">
                    <a:moveTo>
                      <a:pt x="221" y="0"/>
                    </a:moveTo>
                    <a:lnTo>
                      <a:pt x="1" y="550"/>
                    </a:lnTo>
                    <a:lnTo>
                      <a:pt x="168" y="620"/>
                    </a:lnTo>
                    <a:lnTo>
                      <a:pt x="374" y="50"/>
                    </a:lnTo>
                    <a:lnTo>
                      <a:pt x="221"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1"/>
              <p:cNvSpPr/>
              <p:nvPr/>
            </p:nvSpPr>
            <p:spPr>
              <a:xfrm>
                <a:off x="5833317" y="2775631"/>
                <a:ext cx="11310" cy="23576"/>
              </a:xfrm>
              <a:custGeom>
                <a:avLst/>
                <a:gdLst/>
                <a:ahLst/>
                <a:cxnLst/>
                <a:rect l="l" t="t" r="r" b="b"/>
                <a:pathLst>
                  <a:path w="272" h="567" extrusionOk="0">
                    <a:moveTo>
                      <a:pt x="105" y="0"/>
                    </a:moveTo>
                    <a:lnTo>
                      <a:pt x="1" y="567"/>
                    </a:lnTo>
                    <a:lnTo>
                      <a:pt x="194" y="554"/>
                    </a:lnTo>
                    <a:lnTo>
                      <a:pt x="271" y="34"/>
                    </a:lnTo>
                    <a:lnTo>
                      <a:pt x="105"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1"/>
              <p:cNvSpPr/>
              <p:nvPr/>
            </p:nvSpPr>
            <p:spPr>
              <a:xfrm>
                <a:off x="5883087" y="2778708"/>
                <a:ext cx="35426" cy="24033"/>
              </a:xfrm>
              <a:custGeom>
                <a:avLst/>
                <a:gdLst/>
                <a:ahLst/>
                <a:cxnLst/>
                <a:rect l="l" t="t" r="r" b="b"/>
                <a:pathLst>
                  <a:path w="852" h="578" extrusionOk="0">
                    <a:moveTo>
                      <a:pt x="1" y="0"/>
                    </a:moveTo>
                    <a:cubicBezTo>
                      <a:pt x="1" y="0"/>
                      <a:pt x="159" y="578"/>
                      <a:pt x="700" y="578"/>
                    </a:cubicBezTo>
                    <a:cubicBezTo>
                      <a:pt x="748" y="578"/>
                      <a:pt x="798" y="573"/>
                      <a:pt x="852" y="563"/>
                    </a:cubicBezTo>
                    <a:lnTo>
                      <a:pt x="704" y="57"/>
                    </a:lnTo>
                    <a:lnTo>
                      <a:pt x="1"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1"/>
              <p:cNvSpPr/>
              <p:nvPr/>
            </p:nvSpPr>
            <p:spPr>
              <a:xfrm>
                <a:off x="5742009" y="2756213"/>
                <a:ext cx="28150" cy="23617"/>
              </a:xfrm>
              <a:custGeom>
                <a:avLst/>
                <a:gdLst/>
                <a:ahLst/>
                <a:cxnLst/>
                <a:rect l="l" t="t" r="r" b="b"/>
                <a:pathLst>
                  <a:path w="677" h="568" extrusionOk="0">
                    <a:moveTo>
                      <a:pt x="667" y="1"/>
                    </a:moveTo>
                    <a:lnTo>
                      <a:pt x="0" y="287"/>
                    </a:lnTo>
                    <a:lnTo>
                      <a:pt x="76" y="567"/>
                    </a:lnTo>
                    <a:cubicBezTo>
                      <a:pt x="76" y="567"/>
                      <a:pt x="510" y="427"/>
                      <a:pt x="593" y="304"/>
                    </a:cubicBezTo>
                    <a:cubicBezTo>
                      <a:pt x="676" y="184"/>
                      <a:pt x="667" y="1"/>
                      <a:pt x="667" y="1"/>
                    </a:cubicBez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1"/>
              <p:cNvSpPr/>
              <p:nvPr/>
            </p:nvSpPr>
            <p:spPr>
              <a:xfrm>
                <a:off x="5405261" y="2853259"/>
                <a:ext cx="161954" cy="11019"/>
              </a:xfrm>
              <a:custGeom>
                <a:avLst/>
                <a:gdLst/>
                <a:ahLst/>
                <a:cxnLst/>
                <a:rect l="l" t="t" r="r" b="b"/>
                <a:pathLst>
                  <a:path w="3895" h="265" extrusionOk="0">
                    <a:moveTo>
                      <a:pt x="3894" y="0"/>
                    </a:moveTo>
                    <a:lnTo>
                      <a:pt x="0" y="4"/>
                    </a:lnTo>
                    <a:lnTo>
                      <a:pt x="0" y="264"/>
                    </a:lnTo>
                    <a:lnTo>
                      <a:pt x="3894" y="264"/>
                    </a:lnTo>
                    <a:lnTo>
                      <a:pt x="3894"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1"/>
              <p:cNvSpPr/>
              <p:nvPr/>
            </p:nvSpPr>
            <p:spPr>
              <a:xfrm>
                <a:off x="5449043" y="2777169"/>
                <a:ext cx="25281" cy="23326"/>
              </a:xfrm>
              <a:custGeom>
                <a:avLst/>
                <a:gdLst/>
                <a:ahLst/>
                <a:cxnLst/>
                <a:rect l="l" t="t" r="r" b="b"/>
                <a:pathLst>
                  <a:path w="608" h="561" extrusionOk="0">
                    <a:moveTo>
                      <a:pt x="477" y="0"/>
                    </a:moveTo>
                    <a:lnTo>
                      <a:pt x="1" y="410"/>
                    </a:lnTo>
                    <a:lnTo>
                      <a:pt x="151" y="560"/>
                    </a:lnTo>
                    <a:lnTo>
                      <a:pt x="608" y="110"/>
                    </a:lnTo>
                    <a:lnTo>
                      <a:pt x="477"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1"/>
              <p:cNvSpPr/>
              <p:nvPr/>
            </p:nvSpPr>
            <p:spPr>
              <a:xfrm>
                <a:off x="5468336" y="2788811"/>
                <a:ext cx="20832" cy="24033"/>
              </a:xfrm>
              <a:custGeom>
                <a:avLst/>
                <a:gdLst/>
                <a:ahLst/>
                <a:cxnLst/>
                <a:rect l="l" t="t" r="r" b="b"/>
                <a:pathLst>
                  <a:path w="501" h="578" extrusionOk="0">
                    <a:moveTo>
                      <a:pt x="364" y="0"/>
                    </a:moveTo>
                    <a:lnTo>
                      <a:pt x="1" y="464"/>
                    </a:lnTo>
                    <a:lnTo>
                      <a:pt x="144" y="577"/>
                    </a:lnTo>
                    <a:lnTo>
                      <a:pt x="501" y="90"/>
                    </a:lnTo>
                    <a:lnTo>
                      <a:pt x="364"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1"/>
              <p:cNvSpPr/>
              <p:nvPr/>
            </p:nvSpPr>
            <p:spPr>
              <a:xfrm>
                <a:off x="5486090" y="2797127"/>
                <a:ext cx="17048" cy="23202"/>
              </a:xfrm>
              <a:custGeom>
                <a:avLst/>
                <a:gdLst/>
                <a:ahLst/>
                <a:cxnLst/>
                <a:rect l="l" t="t" r="r" b="b"/>
                <a:pathLst>
                  <a:path w="410" h="558" extrusionOk="0">
                    <a:moveTo>
                      <a:pt x="257" y="0"/>
                    </a:moveTo>
                    <a:lnTo>
                      <a:pt x="0" y="514"/>
                    </a:lnTo>
                    <a:lnTo>
                      <a:pt x="190" y="557"/>
                    </a:lnTo>
                    <a:lnTo>
                      <a:pt x="410" y="77"/>
                    </a:lnTo>
                    <a:lnTo>
                      <a:pt x="257"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1"/>
              <p:cNvSpPr/>
              <p:nvPr/>
            </p:nvSpPr>
            <p:spPr>
              <a:xfrm>
                <a:off x="5539187" y="2812802"/>
                <a:ext cx="27900" cy="32349"/>
              </a:xfrm>
              <a:custGeom>
                <a:avLst/>
                <a:gdLst/>
                <a:ahLst/>
                <a:cxnLst/>
                <a:rect l="l" t="t" r="r" b="b"/>
                <a:pathLst>
                  <a:path w="671" h="778" extrusionOk="0">
                    <a:moveTo>
                      <a:pt x="10" y="0"/>
                    </a:moveTo>
                    <a:cubicBezTo>
                      <a:pt x="10" y="0"/>
                      <a:pt x="0" y="707"/>
                      <a:pt x="670" y="777"/>
                    </a:cubicBezTo>
                    <a:lnTo>
                      <a:pt x="670" y="250"/>
                    </a:lnTo>
                    <a:lnTo>
                      <a:pt x="10"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1"/>
              <p:cNvSpPr/>
              <p:nvPr/>
            </p:nvSpPr>
            <p:spPr>
              <a:xfrm>
                <a:off x="5406924" y="2759415"/>
                <a:ext cx="30270" cy="15842"/>
              </a:xfrm>
              <a:custGeom>
                <a:avLst/>
                <a:gdLst/>
                <a:ahLst/>
                <a:cxnLst/>
                <a:rect l="l" t="t" r="r" b="b"/>
                <a:pathLst>
                  <a:path w="728" h="381" extrusionOk="0">
                    <a:moveTo>
                      <a:pt x="727" y="1"/>
                    </a:moveTo>
                    <a:lnTo>
                      <a:pt x="7" y="90"/>
                    </a:lnTo>
                    <a:lnTo>
                      <a:pt x="0" y="381"/>
                    </a:lnTo>
                    <a:cubicBezTo>
                      <a:pt x="0" y="381"/>
                      <a:pt x="457" y="367"/>
                      <a:pt x="570" y="274"/>
                    </a:cubicBezTo>
                    <a:cubicBezTo>
                      <a:pt x="684" y="181"/>
                      <a:pt x="727" y="1"/>
                      <a:pt x="727" y="1"/>
                    </a:cubicBez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51"/>
            <p:cNvSpPr/>
            <p:nvPr/>
          </p:nvSpPr>
          <p:spPr>
            <a:xfrm>
              <a:off x="5389710" y="1984715"/>
              <a:ext cx="254012" cy="113056"/>
            </a:xfrm>
            <a:custGeom>
              <a:avLst/>
              <a:gdLst/>
              <a:ahLst/>
              <a:cxnLst/>
              <a:rect l="l" t="t" r="r" b="b"/>
              <a:pathLst>
                <a:path w="6109" h="2719" extrusionOk="0">
                  <a:moveTo>
                    <a:pt x="3446" y="0"/>
                  </a:moveTo>
                  <a:cubicBezTo>
                    <a:pt x="1611" y="0"/>
                    <a:pt x="1" y="1428"/>
                    <a:pt x="1" y="1428"/>
                  </a:cubicBezTo>
                  <a:cubicBezTo>
                    <a:pt x="1" y="1428"/>
                    <a:pt x="1414" y="2719"/>
                    <a:pt x="3129" y="2719"/>
                  </a:cubicBezTo>
                  <a:cubicBezTo>
                    <a:pt x="3183" y="2719"/>
                    <a:pt x="3237" y="2718"/>
                    <a:pt x="3292" y="2715"/>
                  </a:cubicBezTo>
                  <a:cubicBezTo>
                    <a:pt x="5076" y="2625"/>
                    <a:pt x="6109" y="1424"/>
                    <a:pt x="6109" y="1424"/>
                  </a:cubicBezTo>
                  <a:cubicBezTo>
                    <a:pt x="6109" y="1424"/>
                    <a:pt x="5365" y="38"/>
                    <a:pt x="3508" y="1"/>
                  </a:cubicBezTo>
                  <a:cubicBezTo>
                    <a:pt x="3487" y="0"/>
                    <a:pt x="3467" y="0"/>
                    <a:pt x="3446" y="0"/>
                  </a:cubicBez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1"/>
            <p:cNvSpPr/>
            <p:nvPr/>
          </p:nvSpPr>
          <p:spPr>
            <a:xfrm>
              <a:off x="5278819" y="1606013"/>
              <a:ext cx="419002" cy="438128"/>
            </a:xfrm>
            <a:custGeom>
              <a:avLst/>
              <a:gdLst/>
              <a:ahLst/>
              <a:cxnLst/>
              <a:rect l="l" t="t" r="r" b="b"/>
              <a:pathLst>
                <a:path w="10077" h="10537" extrusionOk="0">
                  <a:moveTo>
                    <a:pt x="7108" y="0"/>
                  </a:moveTo>
                  <a:cubicBezTo>
                    <a:pt x="7104" y="0"/>
                    <a:pt x="7102" y="0"/>
                    <a:pt x="7102" y="0"/>
                  </a:cubicBezTo>
                  <a:cubicBezTo>
                    <a:pt x="7102" y="0"/>
                    <a:pt x="6042" y="106"/>
                    <a:pt x="4791" y="183"/>
                  </a:cubicBezTo>
                  <a:cubicBezTo>
                    <a:pt x="3538" y="257"/>
                    <a:pt x="2284" y="487"/>
                    <a:pt x="2284" y="487"/>
                  </a:cubicBezTo>
                  <a:cubicBezTo>
                    <a:pt x="1" y="1050"/>
                    <a:pt x="1098" y="4464"/>
                    <a:pt x="1728" y="5685"/>
                  </a:cubicBezTo>
                  <a:cubicBezTo>
                    <a:pt x="2354" y="6905"/>
                    <a:pt x="2668" y="10536"/>
                    <a:pt x="2668" y="10536"/>
                  </a:cubicBezTo>
                  <a:lnTo>
                    <a:pt x="8776" y="10532"/>
                  </a:lnTo>
                  <a:cubicBezTo>
                    <a:pt x="8776" y="10532"/>
                    <a:pt x="10076" y="4168"/>
                    <a:pt x="10073" y="2070"/>
                  </a:cubicBezTo>
                  <a:cubicBezTo>
                    <a:pt x="10073" y="25"/>
                    <a:pt x="7247" y="0"/>
                    <a:pt x="7108" y="0"/>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51"/>
            <p:cNvGrpSpPr/>
            <p:nvPr/>
          </p:nvGrpSpPr>
          <p:grpSpPr>
            <a:xfrm>
              <a:off x="5198696" y="1683683"/>
              <a:ext cx="417996" cy="342160"/>
              <a:chOff x="5198696" y="1683683"/>
              <a:chExt cx="417996" cy="342160"/>
            </a:xfrm>
          </p:grpSpPr>
          <p:sp>
            <p:nvSpPr>
              <p:cNvPr id="586" name="Google Shape;586;p51"/>
              <p:cNvSpPr/>
              <p:nvPr/>
            </p:nvSpPr>
            <p:spPr>
              <a:xfrm>
                <a:off x="5216325" y="1822265"/>
                <a:ext cx="116299" cy="194220"/>
              </a:xfrm>
              <a:custGeom>
                <a:avLst/>
                <a:gdLst/>
                <a:ahLst/>
                <a:cxnLst/>
                <a:rect l="l" t="t" r="r" b="b"/>
                <a:pathLst>
                  <a:path w="2797" h="4671" extrusionOk="0">
                    <a:moveTo>
                      <a:pt x="623" y="0"/>
                    </a:moveTo>
                    <a:cubicBezTo>
                      <a:pt x="303" y="1354"/>
                      <a:pt x="0" y="2861"/>
                      <a:pt x="36" y="3571"/>
                    </a:cubicBezTo>
                    <a:cubicBezTo>
                      <a:pt x="72" y="4282"/>
                      <a:pt x="454" y="4670"/>
                      <a:pt x="887" y="4670"/>
                    </a:cubicBezTo>
                    <a:cubicBezTo>
                      <a:pt x="1339" y="4670"/>
                      <a:pt x="1845" y="4245"/>
                      <a:pt x="2067" y="3318"/>
                    </a:cubicBezTo>
                    <a:cubicBezTo>
                      <a:pt x="2307" y="2321"/>
                      <a:pt x="2530" y="1341"/>
                      <a:pt x="2797" y="514"/>
                    </a:cubicBezTo>
                    <a:lnTo>
                      <a:pt x="623" y="0"/>
                    </a:ln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1"/>
              <p:cNvSpPr/>
              <p:nvPr/>
            </p:nvSpPr>
            <p:spPr>
              <a:xfrm>
                <a:off x="5198696" y="1749461"/>
                <a:ext cx="359916" cy="276382"/>
              </a:xfrm>
              <a:custGeom>
                <a:avLst/>
                <a:gdLst/>
                <a:ahLst/>
                <a:cxnLst/>
                <a:rect l="l" t="t" r="r" b="b"/>
                <a:pathLst>
                  <a:path w="8656" h="6647" extrusionOk="0">
                    <a:moveTo>
                      <a:pt x="7579" y="1"/>
                    </a:moveTo>
                    <a:lnTo>
                      <a:pt x="6879" y="708"/>
                    </a:lnTo>
                    <a:cubicBezTo>
                      <a:pt x="5838" y="1755"/>
                      <a:pt x="1557" y="4475"/>
                      <a:pt x="1557" y="4475"/>
                    </a:cubicBezTo>
                    <a:cubicBezTo>
                      <a:pt x="1191" y="4722"/>
                      <a:pt x="0" y="5476"/>
                      <a:pt x="644" y="6259"/>
                    </a:cubicBezTo>
                    <a:cubicBezTo>
                      <a:pt x="888" y="6554"/>
                      <a:pt x="1177" y="6646"/>
                      <a:pt x="1443" y="6646"/>
                    </a:cubicBezTo>
                    <a:cubicBezTo>
                      <a:pt x="1879" y="6646"/>
                      <a:pt x="2251" y="6399"/>
                      <a:pt x="2251" y="6399"/>
                    </a:cubicBezTo>
                    <a:cubicBezTo>
                      <a:pt x="2251" y="6399"/>
                      <a:pt x="2791" y="6139"/>
                      <a:pt x="4612" y="4726"/>
                    </a:cubicBezTo>
                    <a:cubicBezTo>
                      <a:pt x="6432" y="3312"/>
                      <a:pt x="8656" y="941"/>
                      <a:pt x="8656" y="941"/>
                    </a:cubicBezTo>
                    <a:lnTo>
                      <a:pt x="7579" y="1"/>
                    </a:ln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5513782" y="1683683"/>
                <a:ext cx="102911" cy="104906"/>
              </a:xfrm>
              <a:custGeom>
                <a:avLst/>
                <a:gdLst/>
                <a:ahLst/>
                <a:cxnLst/>
                <a:rect l="l" t="t" r="r" b="b"/>
                <a:pathLst>
                  <a:path w="2475" h="2523" extrusionOk="0">
                    <a:moveTo>
                      <a:pt x="2290" y="1"/>
                    </a:moveTo>
                    <a:cubicBezTo>
                      <a:pt x="2283" y="1"/>
                      <a:pt x="2276" y="1"/>
                      <a:pt x="2268" y="2"/>
                    </a:cubicBezTo>
                    <a:cubicBezTo>
                      <a:pt x="2104" y="18"/>
                      <a:pt x="945" y="1074"/>
                      <a:pt x="756" y="1074"/>
                    </a:cubicBezTo>
                    <a:cubicBezTo>
                      <a:pt x="742" y="1074"/>
                      <a:pt x="734" y="1068"/>
                      <a:pt x="731" y="1056"/>
                    </a:cubicBezTo>
                    <a:cubicBezTo>
                      <a:pt x="698" y="879"/>
                      <a:pt x="1048" y="546"/>
                      <a:pt x="1051" y="379"/>
                    </a:cubicBezTo>
                    <a:cubicBezTo>
                      <a:pt x="1054" y="298"/>
                      <a:pt x="1047" y="243"/>
                      <a:pt x="992" y="243"/>
                    </a:cubicBezTo>
                    <a:cubicBezTo>
                      <a:pt x="935" y="243"/>
                      <a:pt x="824" y="304"/>
                      <a:pt x="618" y="459"/>
                    </a:cubicBezTo>
                    <a:cubicBezTo>
                      <a:pt x="211" y="762"/>
                      <a:pt x="1" y="1583"/>
                      <a:pt x="1" y="1583"/>
                    </a:cubicBezTo>
                    <a:lnTo>
                      <a:pt x="1078" y="2523"/>
                    </a:lnTo>
                    <a:cubicBezTo>
                      <a:pt x="1078" y="2523"/>
                      <a:pt x="1812" y="1727"/>
                      <a:pt x="2195" y="1206"/>
                    </a:cubicBezTo>
                    <a:cubicBezTo>
                      <a:pt x="2455" y="850"/>
                      <a:pt x="2475" y="413"/>
                      <a:pt x="2465" y="166"/>
                    </a:cubicBezTo>
                    <a:cubicBezTo>
                      <a:pt x="2459" y="73"/>
                      <a:pt x="2381" y="1"/>
                      <a:pt x="2290" y="1"/>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51"/>
            <p:cNvGrpSpPr/>
            <p:nvPr/>
          </p:nvGrpSpPr>
          <p:grpSpPr>
            <a:xfrm>
              <a:off x="5242229" y="1628299"/>
              <a:ext cx="529180" cy="215383"/>
              <a:chOff x="5242229" y="1628299"/>
              <a:chExt cx="529180" cy="215383"/>
            </a:xfrm>
          </p:grpSpPr>
          <p:sp>
            <p:nvSpPr>
              <p:cNvPr id="590" name="Google Shape;590;p51"/>
              <p:cNvSpPr/>
              <p:nvPr/>
            </p:nvSpPr>
            <p:spPr>
              <a:xfrm>
                <a:off x="5269796" y="1629422"/>
                <a:ext cx="128732" cy="153638"/>
              </a:xfrm>
              <a:custGeom>
                <a:avLst/>
                <a:gdLst/>
                <a:ahLst/>
                <a:cxnLst/>
                <a:rect l="l" t="t" r="r" b="b"/>
                <a:pathLst>
                  <a:path w="3096" h="3695" extrusionOk="0">
                    <a:moveTo>
                      <a:pt x="2251" y="0"/>
                    </a:moveTo>
                    <a:cubicBezTo>
                      <a:pt x="1408" y="0"/>
                      <a:pt x="1" y="1324"/>
                      <a:pt x="1" y="2171"/>
                    </a:cubicBezTo>
                    <a:cubicBezTo>
                      <a:pt x="1" y="3013"/>
                      <a:pt x="681" y="3695"/>
                      <a:pt x="1522" y="3695"/>
                    </a:cubicBezTo>
                    <a:cubicBezTo>
                      <a:pt x="1524" y="3695"/>
                      <a:pt x="1526" y="3695"/>
                      <a:pt x="1528" y="3695"/>
                    </a:cubicBezTo>
                    <a:cubicBezTo>
                      <a:pt x="2375" y="3695"/>
                      <a:pt x="3058" y="3012"/>
                      <a:pt x="3055" y="2167"/>
                    </a:cubicBezTo>
                    <a:cubicBezTo>
                      <a:pt x="3055" y="1324"/>
                      <a:pt x="3095" y="0"/>
                      <a:pt x="2251" y="0"/>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1"/>
              <p:cNvSpPr/>
              <p:nvPr/>
            </p:nvSpPr>
            <p:spPr>
              <a:xfrm>
                <a:off x="5242229" y="1686676"/>
                <a:ext cx="141330" cy="157006"/>
              </a:xfrm>
              <a:custGeom>
                <a:avLst/>
                <a:gdLst/>
                <a:ahLst/>
                <a:cxnLst/>
                <a:rect l="l" t="t" r="r" b="b"/>
                <a:pathLst>
                  <a:path w="3399" h="3776" extrusionOk="0">
                    <a:moveTo>
                      <a:pt x="1713" y="0"/>
                    </a:moveTo>
                    <a:cubicBezTo>
                      <a:pt x="1311" y="0"/>
                      <a:pt x="966" y="215"/>
                      <a:pt x="681" y="614"/>
                    </a:cubicBezTo>
                    <a:cubicBezTo>
                      <a:pt x="681" y="614"/>
                      <a:pt x="333" y="1855"/>
                      <a:pt x="0" y="3261"/>
                    </a:cubicBezTo>
                    <a:lnTo>
                      <a:pt x="2174" y="3775"/>
                    </a:lnTo>
                    <a:cubicBezTo>
                      <a:pt x="2398" y="3098"/>
                      <a:pt x="2648" y="2518"/>
                      <a:pt x="2961" y="2111"/>
                    </a:cubicBezTo>
                    <a:cubicBezTo>
                      <a:pt x="2961" y="2111"/>
                      <a:pt x="3398" y="807"/>
                      <a:pt x="2601" y="301"/>
                    </a:cubicBezTo>
                    <a:cubicBezTo>
                      <a:pt x="2280" y="97"/>
                      <a:pt x="1983" y="0"/>
                      <a:pt x="1713" y="0"/>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1"/>
              <p:cNvSpPr/>
              <p:nvPr/>
            </p:nvSpPr>
            <p:spPr>
              <a:xfrm>
                <a:off x="5615567" y="1628299"/>
                <a:ext cx="138503" cy="153638"/>
              </a:xfrm>
              <a:custGeom>
                <a:avLst/>
                <a:gdLst/>
                <a:ahLst/>
                <a:cxnLst/>
                <a:rect l="l" t="t" r="r" b="b"/>
                <a:pathLst>
                  <a:path w="3331" h="3695" extrusionOk="0">
                    <a:moveTo>
                      <a:pt x="847" y="1"/>
                    </a:moveTo>
                    <a:cubicBezTo>
                      <a:pt x="1" y="1"/>
                      <a:pt x="44" y="1325"/>
                      <a:pt x="44" y="2168"/>
                    </a:cubicBezTo>
                    <a:cubicBezTo>
                      <a:pt x="44" y="3011"/>
                      <a:pt x="730" y="3695"/>
                      <a:pt x="1574" y="3695"/>
                    </a:cubicBezTo>
                    <a:cubicBezTo>
                      <a:pt x="2417" y="3695"/>
                      <a:pt x="3331" y="2979"/>
                      <a:pt x="3101" y="2165"/>
                    </a:cubicBezTo>
                    <a:cubicBezTo>
                      <a:pt x="2814" y="1168"/>
                      <a:pt x="1691" y="1"/>
                      <a:pt x="847" y="1"/>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1"/>
              <p:cNvSpPr/>
              <p:nvPr/>
            </p:nvSpPr>
            <p:spPr>
              <a:xfrm>
                <a:off x="5626503" y="1662602"/>
                <a:ext cx="144906" cy="149854"/>
              </a:xfrm>
              <a:custGeom>
                <a:avLst/>
                <a:gdLst/>
                <a:ahLst/>
                <a:cxnLst/>
                <a:rect l="l" t="t" r="r" b="b"/>
                <a:pathLst>
                  <a:path w="3485" h="3604" extrusionOk="0">
                    <a:moveTo>
                      <a:pt x="1745" y="1"/>
                    </a:moveTo>
                    <a:cubicBezTo>
                      <a:pt x="1437" y="1"/>
                      <a:pt x="1123" y="230"/>
                      <a:pt x="704" y="606"/>
                    </a:cubicBezTo>
                    <a:cubicBezTo>
                      <a:pt x="1" y="1240"/>
                      <a:pt x="644" y="2454"/>
                      <a:pt x="644" y="2454"/>
                    </a:cubicBezTo>
                    <a:cubicBezTo>
                      <a:pt x="947" y="2734"/>
                      <a:pt x="1227" y="3130"/>
                      <a:pt x="1498" y="3604"/>
                    </a:cubicBezTo>
                    <a:lnTo>
                      <a:pt x="3485" y="2650"/>
                    </a:lnTo>
                    <a:cubicBezTo>
                      <a:pt x="3062" y="1720"/>
                      <a:pt x="2668" y="903"/>
                      <a:pt x="2488" y="540"/>
                    </a:cubicBezTo>
                    <a:cubicBezTo>
                      <a:pt x="2401" y="359"/>
                      <a:pt x="2268" y="203"/>
                      <a:pt x="2094" y="103"/>
                    </a:cubicBezTo>
                    <a:cubicBezTo>
                      <a:pt x="1975" y="33"/>
                      <a:pt x="1860" y="1"/>
                      <a:pt x="1745" y="1"/>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51"/>
            <p:cNvGrpSpPr/>
            <p:nvPr/>
          </p:nvGrpSpPr>
          <p:grpSpPr>
            <a:xfrm>
              <a:off x="5688746" y="1745760"/>
              <a:ext cx="536954" cy="239500"/>
              <a:chOff x="5688746" y="1745760"/>
              <a:chExt cx="536954" cy="239500"/>
            </a:xfrm>
          </p:grpSpPr>
          <p:sp>
            <p:nvSpPr>
              <p:cNvPr id="595" name="Google Shape;595;p51"/>
              <p:cNvSpPr/>
              <p:nvPr/>
            </p:nvSpPr>
            <p:spPr>
              <a:xfrm>
                <a:off x="5688746" y="1772745"/>
                <a:ext cx="146112" cy="212515"/>
              </a:xfrm>
              <a:custGeom>
                <a:avLst/>
                <a:gdLst/>
                <a:ahLst/>
                <a:cxnLst/>
                <a:rect l="l" t="t" r="r" b="b"/>
                <a:pathLst>
                  <a:path w="3514" h="5111" extrusionOk="0">
                    <a:moveTo>
                      <a:pt x="1988" y="1"/>
                    </a:moveTo>
                    <a:lnTo>
                      <a:pt x="1" y="955"/>
                    </a:lnTo>
                    <a:cubicBezTo>
                      <a:pt x="477" y="1792"/>
                      <a:pt x="917" y="2861"/>
                      <a:pt x="1381" y="3958"/>
                    </a:cubicBezTo>
                    <a:cubicBezTo>
                      <a:pt x="1720" y="4760"/>
                      <a:pt x="2223" y="5111"/>
                      <a:pt x="2646" y="5111"/>
                    </a:cubicBezTo>
                    <a:cubicBezTo>
                      <a:pt x="3132" y="5111"/>
                      <a:pt x="3514" y="4650"/>
                      <a:pt x="3425" y="3878"/>
                    </a:cubicBezTo>
                    <a:cubicBezTo>
                      <a:pt x="3338" y="3112"/>
                      <a:pt x="2631" y="1421"/>
                      <a:pt x="1988" y="1"/>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1"/>
              <p:cNvSpPr/>
              <p:nvPr/>
            </p:nvSpPr>
            <p:spPr>
              <a:xfrm>
                <a:off x="5743797" y="1788171"/>
                <a:ext cx="398045" cy="197089"/>
              </a:xfrm>
              <a:custGeom>
                <a:avLst/>
                <a:gdLst/>
                <a:ahLst/>
                <a:cxnLst/>
                <a:rect l="l" t="t" r="r" b="b"/>
                <a:pathLst>
                  <a:path w="9573" h="4740" extrusionOk="0">
                    <a:moveTo>
                      <a:pt x="8795" y="0"/>
                    </a:moveTo>
                    <a:lnTo>
                      <a:pt x="7932" y="483"/>
                    </a:lnTo>
                    <a:cubicBezTo>
                      <a:pt x="6642" y="1204"/>
                      <a:pt x="1774" y="2630"/>
                      <a:pt x="1774" y="2630"/>
                    </a:cubicBezTo>
                    <a:cubicBezTo>
                      <a:pt x="1354" y="2767"/>
                      <a:pt x="0" y="3164"/>
                      <a:pt x="404" y="4095"/>
                    </a:cubicBezTo>
                    <a:cubicBezTo>
                      <a:pt x="632" y="4625"/>
                      <a:pt x="1090" y="4739"/>
                      <a:pt x="1440" y="4739"/>
                    </a:cubicBezTo>
                    <a:cubicBezTo>
                      <a:pt x="1704" y="4739"/>
                      <a:pt x="1907" y="4675"/>
                      <a:pt x="1907" y="4675"/>
                    </a:cubicBezTo>
                    <a:cubicBezTo>
                      <a:pt x="1907" y="4675"/>
                      <a:pt x="2501" y="4575"/>
                      <a:pt x="4638" y="3718"/>
                    </a:cubicBezTo>
                    <a:cubicBezTo>
                      <a:pt x="6779" y="2861"/>
                      <a:pt x="9572" y="1200"/>
                      <a:pt x="9572" y="1200"/>
                    </a:cubicBezTo>
                    <a:lnTo>
                      <a:pt x="8795" y="0"/>
                    </a:ln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1"/>
              <p:cNvSpPr/>
              <p:nvPr/>
            </p:nvSpPr>
            <p:spPr>
              <a:xfrm>
                <a:off x="6109485" y="1745760"/>
                <a:ext cx="116216" cy="92349"/>
              </a:xfrm>
              <a:custGeom>
                <a:avLst/>
                <a:gdLst/>
                <a:ahLst/>
                <a:cxnLst/>
                <a:rect l="l" t="t" r="r" b="b"/>
                <a:pathLst>
                  <a:path w="2795" h="2221" extrusionOk="0">
                    <a:moveTo>
                      <a:pt x="1293" y="1"/>
                    </a:moveTo>
                    <a:cubicBezTo>
                      <a:pt x="1226" y="1"/>
                      <a:pt x="1108" y="33"/>
                      <a:pt x="908" y="110"/>
                    </a:cubicBezTo>
                    <a:cubicBezTo>
                      <a:pt x="434" y="290"/>
                      <a:pt x="0" y="1020"/>
                      <a:pt x="0" y="1020"/>
                    </a:cubicBezTo>
                    <a:lnTo>
                      <a:pt x="777" y="2220"/>
                    </a:lnTo>
                    <a:cubicBezTo>
                      <a:pt x="777" y="2220"/>
                      <a:pt x="1705" y="1660"/>
                      <a:pt x="2215" y="1263"/>
                    </a:cubicBezTo>
                    <a:cubicBezTo>
                      <a:pt x="2725" y="867"/>
                      <a:pt x="2795" y="157"/>
                      <a:pt x="2795" y="157"/>
                    </a:cubicBezTo>
                    <a:lnTo>
                      <a:pt x="2618" y="126"/>
                    </a:lnTo>
                    <a:cubicBezTo>
                      <a:pt x="2615" y="126"/>
                      <a:pt x="2611" y="126"/>
                      <a:pt x="2607" y="126"/>
                    </a:cubicBezTo>
                    <a:cubicBezTo>
                      <a:pt x="2410" y="126"/>
                      <a:pt x="1141" y="743"/>
                      <a:pt x="893" y="743"/>
                    </a:cubicBezTo>
                    <a:cubicBezTo>
                      <a:pt x="864" y="743"/>
                      <a:pt x="849" y="735"/>
                      <a:pt x="851" y="717"/>
                    </a:cubicBezTo>
                    <a:cubicBezTo>
                      <a:pt x="868" y="537"/>
                      <a:pt x="1298" y="314"/>
                      <a:pt x="1348" y="154"/>
                    </a:cubicBezTo>
                    <a:cubicBezTo>
                      <a:pt x="1377" y="61"/>
                      <a:pt x="1383" y="1"/>
                      <a:pt x="1293" y="1"/>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51"/>
            <p:cNvSpPr/>
            <p:nvPr/>
          </p:nvSpPr>
          <p:spPr>
            <a:xfrm>
              <a:off x="5384346" y="1988873"/>
              <a:ext cx="270187" cy="55260"/>
            </a:xfrm>
            <a:custGeom>
              <a:avLst/>
              <a:gdLst/>
              <a:ahLst/>
              <a:cxnLst/>
              <a:rect l="l" t="t" r="r" b="b"/>
              <a:pathLst>
                <a:path w="6498" h="1329" extrusionOk="0">
                  <a:moveTo>
                    <a:pt x="6498" y="1"/>
                  </a:moveTo>
                  <a:lnTo>
                    <a:pt x="0" y="141"/>
                  </a:lnTo>
                  <a:lnTo>
                    <a:pt x="130" y="1328"/>
                  </a:lnTo>
                  <a:lnTo>
                    <a:pt x="6238" y="1324"/>
                  </a:lnTo>
                  <a:lnTo>
                    <a:pt x="6498" y="1"/>
                  </a:ln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1"/>
            <p:cNvSpPr/>
            <p:nvPr/>
          </p:nvSpPr>
          <p:spPr>
            <a:xfrm>
              <a:off x="5428961" y="1315833"/>
              <a:ext cx="162910" cy="150021"/>
            </a:xfrm>
            <a:custGeom>
              <a:avLst/>
              <a:gdLst/>
              <a:ahLst/>
              <a:cxnLst/>
              <a:rect l="l" t="t" r="r" b="b"/>
              <a:pathLst>
                <a:path w="3918" h="3608" extrusionOk="0">
                  <a:moveTo>
                    <a:pt x="1957" y="0"/>
                  </a:moveTo>
                  <a:cubicBezTo>
                    <a:pt x="877" y="0"/>
                    <a:pt x="0" y="811"/>
                    <a:pt x="0" y="1807"/>
                  </a:cubicBezTo>
                  <a:cubicBezTo>
                    <a:pt x="0" y="2802"/>
                    <a:pt x="876" y="3608"/>
                    <a:pt x="1953" y="3608"/>
                  </a:cubicBezTo>
                  <a:cubicBezTo>
                    <a:pt x="1955" y="3608"/>
                    <a:pt x="1958" y="3608"/>
                    <a:pt x="1961" y="3608"/>
                  </a:cubicBezTo>
                  <a:cubicBezTo>
                    <a:pt x="3041" y="3608"/>
                    <a:pt x="3918" y="2801"/>
                    <a:pt x="3918" y="1804"/>
                  </a:cubicBezTo>
                  <a:cubicBezTo>
                    <a:pt x="3918" y="807"/>
                    <a:pt x="3041" y="0"/>
                    <a:pt x="1957" y="0"/>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1"/>
            <p:cNvSpPr/>
            <p:nvPr/>
          </p:nvSpPr>
          <p:spPr>
            <a:xfrm>
              <a:off x="5447131" y="1446183"/>
              <a:ext cx="129231" cy="209771"/>
            </a:xfrm>
            <a:custGeom>
              <a:avLst/>
              <a:gdLst/>
              <a:ahLst/>
              <a:cxnLst/>
              <a:rect l="l" t="t" r="r" b="b"/>
              <a:pathLst>
                <a:path w="3108" h="5045" extrusionOk="0">
                  <a:moveTo>
                    <a:pt x="1521" y="1"/>
                  </a:moveTo>
                  <a:cubicBezTo>
                    <a:pt x="1302" y="1"/>
                    <a:pt x="1025" y="78"/>
                    <a:pt x="683" y="303"/>
                  </a:cubicBezTo>
                  <a:lnTo>
                    <a:pt x="0" y="4141"/>
                  </a:lnTo>
                  <a:cubicBezTo>
                    <a:pt x="0" y="4141"/>
                    <a:pt x="312" y="5045"/>
                    <a:pt x="1483" y="5045"/>
                  </a:cubicBezTo>
                  <a:cubicBezTo>
                    <a:pt x="1497" y="5045"/>
                    <a:pt x="1512" y="5045"/>
                    <a:pt x="1527" y="5044"/>
                  </a:cubicBezTo>
                  <a:cubicBezTo>
                    <a:pt x="2734" y="5021"/>
                    <a:pt x="3107" y="4051"/>
                    <a:pt x="3107" y="4051"/>
                  </a:cubicBezTo>
                  <a:lnTo>
                    <a:pt x="2197" y="363"/>
                  </a:lnTo>
                  <a:cubicBezTo>
                    <a:pt x="2197" y="363"/>
                    <a:pt x="1996" y="1"/>
                    <a:pt x="1521" y="1"/>
                  </a:cubicBezTo>
                  <a:close/>
                </a:path>
              </a:pathLst>
            </a:custGeom>
            <a:solidFill>
              <a:srgbClr val="FBBD99"/>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1"/>
            <p:cNvSpPr/>
            <p:nvPr/>
          </p:nvSpPr>
          <p:spPr>
            <a:xfrm>
              <a:off x="5490622" y="1353254"/>
              <a:ext cx="10603" cy="10603"/>
            </a:xfrm>
            <a:custGeom>
              <a:avLst/>
              <a:gdLst/>
              <a:ahLst/>
              <a:cxnLst/>
              <a:rect l="l" t="t" r="r" b="b"/>
              <a:pathLst>
                <a:path w="255" h="255" extrusionOk="0">
                  <a:moveTo>
                    <a:pt x="128" y="1"/>
                  </a:moveTo>
                  <a:cubicBezTo>
                    <a:pt x="58" y="1"/>
                    <a:pt x="1" y="58"/>
                    <a:pt x="1" y="127"/>
                  </a:cubicBezTo>
                  <a:cubicBezTo>
                    <a:pt x="1" y="198"/>
                    <a:pt x="58" y="254"/>
                    <a:pt x="128" y="254"/>
                  </a:cubicBezTo>
                  <a:cubicBezTo>
                    <a:pt x="198" y="254"/>
                    <a:pt x="254" y="198"/>
                    <a:pt x="254" y="127"/>
                  </a:cubicBezTo>
                  <a:cubicBezTo>
                    <a:pt x="254" y="58"/>
                    <a:pt x="198" y="1"/>
                    <a:pt x="128" y="1"/>
                  </a:cubicBezTo>
                  <a:close/>
                </a:path>
              </a:pathLst>
            </a:custGeom>
            <a:solidFill>
              <a:srgbClr val="1B1B1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1"/>
            <p:cNvSpPr/>
            <p:nvPr/>
          </p:nvSpPr>
          <p:spPr>
            <a:xfrm>
              <a:off x="5542222" y="1353254"/>
              <a:ext cx="10561" cy="10603"/>
            </a:xfrm>
            <a:custGeom>
              <a:avLst/>
              <a:gdLst/>
              <a:ahLst/>
              <a:cxnLst/>
              <a:rect l="l" t="t" r="r" b="b"/>
              <a:pathLst>
                <a:path w="254" h="255" extrusionOk="0">
                  <a:moveTo>
                    <a:pt x="127" y="1"/>
                  </a:moveTo>
                  <a:cubicBezTo>
                    <a:pt x="57" y="1"/>
                    <a:pt x="0" y="58"/>
                    <a:pt x="0" y="127"/>
                  </a:cubicBezTo>
                  <a:cubicBezTo>
                    <a:pt x="4" y="198"/>
                    <a:pt x="57" y="254"/>
                    <a:pt x="127" y="254"/>
                  </a:cubicBezTo>
                  <a:cubicBezTo>
                    <a:pt x="197" y="254"/>
                    <a:pt x="254" y="198"/>
                    <a:pt x="254" y="127"/>
                  </a:cubicBezTo>
                  <a:cubicBezTo>
                    <a:pt x="254" y="58"/>
                    <a:pt x="197" y="1"/>
                    <a:pt x="127" y="1"/>
                  </a:cubicBezTo>
                  <a:close/>
                </a:path>
              </a:pathLst>
            </a:custGeom>
            <a:solidFill>
              <a:srgbClr val="1B1B1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1"/>
            <p:cNvSpPr/>
            <p:nvPr/>
          </p:nvSpPr>
          <p:spPr>
            <a:xfrm>
              <a:off x="5475529" y="1458782"/>
              <a:ext cx="70353" cy="33971"/>
            </a:xfrm>
            <a:custGeom>
              <a:avLst/>
              <a:gdLst/>
              <a:ahLst/>
              <a:cxnLst/>
              <a:rect l="l" t="t" r="r" b="b"/>
              <a:pathLst>
                <a:path w="1692" h="817" extrusionOk="0">
                  <a:moveTo>
                    <a:pt x="0" y="0"/>
                  </a:moveTo>
                  <a:cubicBezTo>
                    <a:pt x="1" y="0"/>
                    <a:pt x="221" y="630"/>
                    <a:pt x="901" y="757"/>
                  </a:cubicBezTo>
                  <a:cubicBezTo>
                    <a:pt x="1150" y="802"/>
                    <a:pt x="1323" y="817"/>
                    <a:pt x="1442" y="817"/>
                  </a:cubicBezTo>
                  <a:cubicBezTo>
                    <a:pt x="1647" y="817"/>
                    <a:pt x="1691" y="774"/>
                    <a:pt x="1691" y="774"/>
                  </a:cubicBezTo>
                  <a:lnTo>
                    <a:pt x="1514" y="60"/>
                  </a:lnTo>
                  <a:cubicBezTo>
                    <a:pt x="1514" y="60"/>
                    <a:pt x="1222" y="167"/>
                    <a:pt x="819" y="167"/>
                  </a:cubicBezTo>
                  <a:cubicBezTo>
                    <a:pt x="573" y="167"/>
                    <a:pt x="287" y="128"/>
                    <a:pt x="0" y="0"/>
                  </a:cubicBezTo>
                  <a:close/>
                </a:path>
              </a:pathLst>
            </a:custGeom>
            <a:solidFill>
              <a:srgbClr val="DD7E6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1"/>
            <p:cNvSpPr/>
            <p:nvPr/>
          </p:nvSpPr>
          <p:spPr>
            <a:xfrm>
              <a:off x="5519520" y="1358535"/>
              <a:ext cx="20665" cy="37173"/>
            </a:xfrm>
            <a:custGeom>
              <a:avLst/>
              <a:gdLst/>
              <a:ahLst/>
              <a:cxnLst/>
              <a:rect l="l" t="t" r="r" b="b"/>
              <a:pathLst>
                <a:path w="497" h="894" extrusionOk="0">
                  <a:moveTo>
                    <a:pt x="96" y="0"/>
                  </a:moveTo>
                  <a:cubicBezTo>
                    <a:pt x="39" y="0"/>
                    <a:pt x="10" y="328"/>
                    <a:pt x="3" y="534"/>
                  </a:cubicBezTo>
                  <a:cubicBezTo>
                    <a:pt x="0" y="714"/>
                    <a:pt x="37" y="893"/>
                    <a:pt x="187" y="893"/>
                  </a:cubicBezTo>
                  <a:cubicBezTo>
                    <a:pt x="212" y="893"/>
                    <a:pt x="241" y="888"/>
                    <a:pt x="273" y="877"/>
                  </a:cubicBezTo>
                  <a:cubicBezTo>
                    <a:pt x="496" y="804"/>
                    <a:pt x="476" y="591"/>
                    <a:pt x="273" y="407"/>
                  </a:cubicBezTo>
                  <a:cubicBezTo>
                    <a:pt x="70" y="227"/>
                    <a:pt x="96" y="0"/>
                    <a:pt x="96" y="0"/>
                  </a:cubicBezTo>
                  <a:cubicBezTo>
                    <a:pt x="96" y="0"/>
                    <a:pt x="96" y="0"/>
                    <a:pt x="96" y="0"/>
                  </a:cubicBezTo>
                  <a:close/>
                </a:path>
              </a:pathLst>
            </a:custGeom>
            <a:solidFill>
              <a:srgbClr val="E8472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1"/>
            <p:cNvSpPr/>
            <p:nvPr/>
          </p:nvSpPr>
          <p:spPr>
            <a:xfrm>
              <a:off x="5419813" y="1293713"/>
              <a:ext cx="170977" cy="118669"/>
            </a:xfrm>
            <a:custGeom>
              <a:avLst/>
              <a:gdLst/>
              <a:ahLst/>
              <a:cxnLst/>
              <a:rect l="l" t="t" r="r" b="b"/>
              <a:pathLst>
                <a:path w="4112" h="2854" extrusionOk="0">
                  <a:moveTo>
                    <a:pt x="2715" y="1"/>
                  </a:moveTo>
                  <a:cubicBezTo>
                    <a:pt x="2135" y="1"/>
                    <a:pt x="1434" y="136"/>
                    <a:pt x="894" y="419"/>
                  </a:cubicBezTo>
                  <a:cubicBezTo>
                    <a:pt x="0" y="889"/>
                    <a:pt x="14" y="2390"/>
                    <a:pt x="257" y="2853"/>
                  </a:cubicBezTo>
                  <a:cubicBezTo>
                    <a:pt x="257" y="2853"/>
                    <a:pt x="427" y="2839"/>
                    <a:pt x="371" y="2599"/>
                  </a:cubicBezTo>
                  <a:cubicBezTo>
                    <a:pt x="329" y="2412"/>
                    <a:pt x="440" y="2090"/>
                    <a:pt x="695" y="2090"/>
                  </a:cubicBezTo>
                  <a:cubicBezTo>
                    <a:pt x="771" y="2090"/>
                    <a:pt x="861" y="2119"/>
                    <a:pt x="964" y="2190"/>
                  </a:cubicBezTo>
                  <a:cubicBezTo>
                    <a:pt x="964" y="2190"/>
                    <a:pt x="1451" y="1993"/>
                    <a:pt x="1408" y="1470"/>
                  </a:cubicBezTo>
                  <a:cubicBezTo>
                    <a:pt x="1364" y="943"/>
                    <a:pt x="1124" y="846"/>
                    <a:pt x="1124" y="846"/>
                  </a:cubicBezTo>
                  <a:lnTo>
                    <a:pt x="1124" y="846"/>
                  </a:lnTo>
                  <a:cubicBezTo>
                    <a:pt x="1124" y="846"/>
                    <a:pt x="1721" y="988"/>
                    <a:pt x="2505" y="988"/>
                  </a:cubicBezTo>
                  <a:cubicBezTo>
                    <a:pt x="2554" y="988"/>
                    <a:pt x="2604" y="987"/>
                    <a:pt x="2654" y="986"/>
                  </a:cubicBezTo>
                  <a:cubicBezTo>
                    <a:pt x="3515" y="966"/>
                    <a:pt x="4112" y="466"/>
                    <a:pt x="3624" y="176"/>
                  </a:cubicBezTo>
                  <a:cubicBezTo>
                    <a:pt x="3429" y="60"/>
                    <a:pt x="3099" y="1"/>
                    <a:pt x="2715" y="1"/>
                  </a:cubicBezTo>
                  <a:close/>
                </a:path>
              </a:pathLst>
            </a:custGeom>
            <a:solidFill>
              <a:srgbClr val="1B1B1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1"/>
            <p:cNvSpPr/>
            <p:nvPr/>
          </p:nvSpPr>
          <p:spPr>
            <a:xfrm>
              <a:off x="5431580" y="1375582"/>
              <a:ext cx="30811" cy="30686"/>
            </a:xfrm>
            <a:custGeom>
              <a:avLst/>
              <a:gdLst/>
              <a:ahLst/>
              <a:cxnLst/>
              <a:rect l="l" t="t" r="r" b="b"/>
              <a:pathLst>
                <a:path w="741" h="738" extrusionOk="0">
                  <a:moveTo>
                    <a:pt x="371" y="1"/>
                  </a:moveTo>
                  <a:cubicBezTo>
                    <a:pt x="168" y="1"/>
                    <a:pt x="0" y="167"/>
                    <a:pt x="4" y="370"/>
                  </a:cubicBezTo>
                  <a:cubicBezTo>
                    <a:pt x="4" y="574"/>
                    <a:pt x="168" y="738"/>
                    <a:pt x="371" y="738"/>
                  </a:cubicBezTo>
                  <a:cubicBezTo>
                    <a:pt x="574" y="738"/>
                    <a:pt x="741" y="574"/>
                    <a:pt x="741" y="370"/>
                  </a:cubicBezTo>
                  <a:cubicBezTo>
                    <a:pt x="741" y="164"/>
                    <a:pt x="574" y="1"/>
                    <a:pt x="371" y="1"/>
                  </a:cubicBezTo>
                  <a:close/>
                </a:path>
              </a:pathLst>
            </a:custGeom>
            <a:solidFill>
              <a:srgbClr val="E8472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1"/>
            <p:cNvSpPr/>
            <p:nvPr/>
          </p:nvSpPr>
          <p:spPr>
            <a:xfrm>
              <a:off x="5450457" y="1293671"/>
              <a:ext cx="50187" cy="22204"/>
            </a:xfrm>
            <a:custGeom>
              <a:avLst/>
              <a:gdLst/>
              <a:ahLst/>
              <a:cxnLst/>
              <a:rect l="l" t="t" r="r" b="b"/>
              <a:pathLst>
                <a:path w="1207" h="534" extrusionOk="0">
                  <a:moveTo>
                    <a:pt x="882" y="0"/>
                  </a:moveTo>
                  <a:cubicBezTo>
                    <a:pt x="867" y="0"/>
                    <a:pt x="850" y="2"/>
                    <a:pt x="831" y="4"/>
                  </a:cubicBezTo>
                  <a:cubicBezTo>
                    <a:pt x="337" y="60"/>
                    <a:pt x="0" y="520"/>
                    <a:pt x="0" y="520"/>
                  </a:cubicBezTo>
                  <a:cubicBezTo>
                    <a:pt x="19" y="529"/>
                    <a:pt x="44" y="534"/>
                    <a:pt x="73" y="534"/>
                  </a:cubicBezTo>
                  <a:cubicBezTo>
                    <a:pt x="389" y="534"/>
                    <a:pt x="1207" y="0"/>
                    <a:pt x="882" y="0"/>
                  </a:cubicBezTo>
                  <a:close/>
                </a:path>
              </a:pathLst>
            </a:custGeom>
            <a:solidFill>
              <a:srgbClr val="1B1B1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1"/>
            <p:cNvSpPr/>
            <p:nvPr/>
          </p:nvSpPr>
          <p:spPr>
            <a:xfrm>
              <a:off x="5488834" y="1375582"/>
              <a:ext cx="18087" cy="13098"/>
            </a:xfrm>
            <a:custGeom>
              <a:avLst/>
              <a:gdLst/>
              <a:ahLst/>
              <a:cxnLst/>
              <a:rect l="l" t="t" r="r" b="b"/>
              <a:pathLst>
                <a:path w="435" h="315" extrusionOk="0">
                  <a:moveTo>
                    <a:pt x="217" y="1"/>
                  </a:moveTo>
                  <a:cubicBezTo>
                    <a:pt x="97" y="1"/>
                    <a:pt x="1" y="70"/>
                    <a:pt x="1" y="157"/>
                  </a:cubicBezTo>
                  <a:cubicBezTo>
                    <a:pt x="1" y="244"/>
                    <a:pt x="97" y="314"/>
                    <a:pt x="217" y="314"/>
                  </a:cubicBezTo>
                  <a:cubicBezTo>
                    <a:pt x="337" y="314"/>
                    <a:pt x="434" y="244"/>
                    <a:pt x="434" y="157"/>
                  </a:cubicBezTo>
                  <a:cubicBezTo>
                    <a:pt x="434" y="70"/>
                    <a:pt x="337" y="1"/>
                    <a:pt x="217" y="1"/>
                  </a:cubicBezTo>
                  <a:close/>
                </a:path>
              </a:pathLst>
            </a:custGeom>
            <a:solidFill>
              <a:srgbClr val="E06C8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1"/>
            <p:cNvSpPr/>
            <p:nvPr/>
          </p:nvSpPr>
          <p:spPr>
            <a:xfrm>
              <a:off x="5549041" y="1375457"/>
              <a:ext cx="18046" cy="13222"/>
            </a:xfrm>
            <a:custGeom>
              <a:avLst/>
              <a:gdLst/>
              <a:ahLst/>
              <a:cxnLst/>
              <a:rect l="l" t="t" r="r" b="b"/>
              <a:pathLst>
                <a:path w="434" h="318" extrusionOk="0">
                  <a:moveTo>
                    <a:pt x="216" y="0"/>
                  </a:moveTo>
                  <a:cubicBezTo>
                    <a:pt x="96" y="0"/>
                    <a:pt x="0" y="73"/>
                    <a:pt x="0" y="160"/>
                  </a:cubicBezTo>
                  <a:cubicBezTo>
                    <a:pt x="0" y="247"/>
                    <a:pt x="96" y="317"/>
                    <a:pt x="216" y="317"/>
                  </a:cubicBezTo>
                  <a:cubicBezTo>
                    <a:pt x="336" y="317"/>
                    <a:pt x="433" y="247"/>
                    <a:pt x="433" y="160"/>
                  </a:cubicBezTo>
                  <a:cubicBezTo>
                    <a:pt x="433" y="73"/>
                    <a:pt x="336" y="0"/>
                    <a:pt x="216" y="0"/>
                  </a:cubicBezTo>
                  <a:close/>
                </a:path>
              </a:pathLst>
            </a:custGeom>
            <a:solidFill>
              <a:srgbClr val="E06C81"/>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1"/>
            <p:cNvSpPr/>
            <p:nvPr/>
          </p:nvSpPr>
          <p:spPr>
            <a:xfrm>
              <a:off x="5483762" y="1399947"/>
              <a:ext cx="96632" cy="37214"/>
            </a:xfrm>
            <a:custGeom>
              <a:avLst/>
              <a:gdLst/>
              <a:ahLst/>
              <a:cxnLst/>
              <a:rect l="l" t="t" r="r" b="b"/>
              <a:pathLst>
                <a:path w="2324" h="895" extrusionOk="0">
                  <a:moveTo>
                    <a:pt x="1202" y="1"/>
                  </a:moveTo>
                  <a:cubicBezTo>
                    <a:pt x="845" y="1"/>
                    <a:pt x="1" y="586"/>
                    <a:pt x="86" y="841"/>
                  </a:cubicBezTo>
                  <a:cubicBezTo>
                    <a:pt x="98" y="878"/>
                    <a:pt x="128" y="894"/>
                    <a:pt x="170" y="894"/>
                  </a:cubicBezTo>
                  <a:cubicBezTo>
                    <a:pt x="429" y="894"/>
                    <a:pt x="1158" y="292"/>
                    <a:pt x="1166" y="252"/>
                  </a:cubicBezTo>
                  <a:cubicBezTo>
                    <a:pt x="1166" y="250"/>
                    <a:pt x="1168" y="249"/>
                    <a:pt x="1169" y="249"/>
                  </a:cubicBezTo>
                  <a:cubicBezTo>
                    <a:pt x="1212" y="249"/>
                    <a:pt x="1642" y="729"/>
                    <a:pt x="1968" y="729"/>
                  </a:cubicBezTo>
                  <a:cubicBezTo>
                    <a:pt x="1974" y="729"/>
                    <a:pt x="1980" y="729"/>
                    <a:pt x="1986" y="729"/>
                  </a:cubicBezTo>
                  <a:cubicBezTo>
                    <a:pt x="2323" y="709"/>
                    <a:pt x="2117" y="461"/>
                    <a:pt x="1986" y="298"/>
                  </a:cubicBezTo>
                  <a:cubicBezTo>
                    <a:pt x="1986" y="298"/>
                    <a:pt x="1570" y="24"/>
                    <a:pt x="1220" y="1"/>
                  </a:cubicBezTo>
                  <a:cubicBezTo>
                    <a:pt x="1214" y="1"/>
                    <a:pt x="1208" y="1"/>
                    <a:pt x="1202" y="1"/>
                  </a:cubicBezTo>
                  <a:close/>
                </a:path>
              </a:pathLst>
            </a:custGeom>
            <a:solidFill>
              <a:srgbClr val="1B1B1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1"/>
            <p:cNvSpPr/>
            <p:nvPr/>
          </p:nvSpPr>
          <p:spPr>
            <a:xfrm>
              <a:off x="5518480" y="1443522"/>
              <a:ext cx="40249" cy="26694"/>
            </a:xfrm>
            <a:custGeom>
              <a:avLst/>
              <a:gdLst/>
              <a:ahLst/>
              <a:cxnLst/>
              <a:rect l="l" t="t" r="r" b="b"/>
              <a:pathLst>
                <a:path w="968" h="642" extrusionOk="0">
                  <a:moveTo>
                    <a:pt x="368" y="0"/>
                  </a:moveTo>
                  <a:cubicBezTo>
                    <a:pt x="296" y="0"/>
                    <a:pt x="231" y="18"/>
                    <a:pt x="181" y="64"/>
                  </a:cubicBezTo>
                  <a:cubicBezTo>
                    <a:pt x="1" y="233"/>
                    <a:pt x="292" y="641"/>
                    <a:pt x="551" y="641"/>
                  </a:cubicBezTo>
                  <a:cubicBezTo>
                    <a:pt x="603" y="641"/>
                    <a:pt x="653" y="625"/>
                    <a:pt x="698" y="587"/>
                  </a:cubicBezTo>
                  <a:cubicBezTo>
                    <a:pt x="968" y="361"/>
                    <a:pt x="931" y="210"/>
                    <a:pt x="931" y="210"/>
                  </a:cubicBezTo>
                  <a:cubicBezTo>
                    <a:pt x="931" y="210"/>
                    <a:pt x="613" y="0"/>
                    <a:pt x="368" y="0"/>
                  </a:cubicBezTo>
                  <a:close/>
                </a:path>
              </a:pathLst>
            </a:custGeom>
            <a:solidFill>
              <a:srgbClr val="1B1B1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1"/>
            <p:cNvSpPr/>
            <p:nvPr/>
          </p:nvSpPr>
          <p:spPr>
            <a:xfrm>
              <a:off x="5484677" y="1765136"/>
              <a:ext cx="56466" cy="57172"/>
            </a:xfrm>
            <a:custGeom>
              <a:avLst/>
              <a:gdLst/>
              <a:ahLst/>
              <a:cxnLst/>
              <a:rect l="l" t="t" r="r" b="b"/>
              <a:pathLst>
                <a:path w="1358" h="1375" extrusionOk="0">
                  <a:moveTo>
                    <a:pt x="328" y="0"/>
                  </a:moveTo>
                  <a:lnTo>
                    <a:pt x="1" y="331"/>
                  </a:lnTo>
                  <a:lnTo>
                    <a:pt x="991" y="1374"/>
                  </a:lnTo>
                  <a:lnTo>
                    <a:pt x="1358" y="1001"/>
                  </a:lnTo>
                  <a:lnTo>
                    <a:pt x="328" y="0"/>
                  </a:lnTo>
                  <a:close/>
                </a:path>
              </a:pathLst>
            </a:custGeom>
            <a:solidFill>
              <a:srgbClr val="20124D"/>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1"/>
            <p:cNvSpPr/>
            <p:nvPr/>
          </p:nvSpPr>
          <p:spPr>
            <a:xfrm>
              <a:off x="5612906" y="1146274"/>
              <a:ext cx="231975" cy="231975"/>
            </a:xfrm>
            <a:custGeom>
              <a:avLst/>
              <a:gdLst/>
              <a:ahLst/>
              <a:cxnLst/>
              <a:rect l="l" t="t" r="r" b="b"/>
              <a:pathLst>
                <a:path w="5579" h="5579" extrusionOk="0">
                  <a:moveTo>
                    <a:pt x="48" y="1"/>
                  </a:moveTo>
                  <a:cubicBezTo>
                    <a:pt x="25" y="1"/>
                    <a:pt x="1" y="21"/>
                    <a:pt x="1" y="48"/>
                  </a:cubicBezTo>
                  <a:lnTo>
                    <a:pt x="1" y="5532"/>
                  </a:lnTo>
                  <a:cubicBezTo>
                    <a:pt x="1" y="5559"/>
                    <a:pt x="25" y="5579"/>
                    <a:pt x="48" y="5579"/>
                  </a:cubicBezTo>
                  <a:lnTo>
                    <a:pt x="5532" y="5579"/>
                  </a:lnTo>
                  <a:cubicBezTo>
                    <a:pt x="5559" y="5579"/>
                    <a:pt x="5579" y="5559"/>
                    <a:pt x="5579" y="5532"/>
                  </a:cubicBezTo>
                  <a:lnTo>
                    <a:pt x="5579" y="48"/>
                  </a:lnTo>
                  <a:cubicBezTo>
                    <a:pt x="5579" y="21"/>
                    <a:pt x="5559" y="1"/>
                    <a:pt x="5532" y="1"/>
                  </a:cubicBezTo>
                  <a:close/>
                </a:path>
              </a:pathLst>
            </a:custGeom>
            <a:solidFill>
              <a:srgbClr val="FFD966"/>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1"/>
            <p:cNvSpPr/>
            <p:nvPr/>
          </p:nvSpPr>
          <p:spPr>
            <a:xfrm>
              <a:off x="5612906" y="1243901"/>
              <a:ext cx="236008" cy="144782"/>
            </a:xfrm>
            <a:custGeom>
              <a:avLst/>
              <a:gdLst/>
              <a:ahLst/>
              <a:cxnLst/>
              <a:rect l="l" t="t" r="r" b="b"/>
              <a:pathLst>
                <a:path w="5676" h="3482" extrusionOk="0">
                  <a:moveTo>
                    <a:pt x="1878" y="0"/>
                  </a:moveTo>
                  <a:lnTo>
                    <a:pt x="1" y="1877"/>
                  </a:lnTo>
                  <a:lnTo>
                    <a:pt x="1" y="3481"/>
                  </a:lnTo>
                  <a:lnTo>
                    <a:pt x="5676" y="3481"/>
                  </a:lnTo>
                  <a:lnTo>
                    <a:pt x="5676" y="624"/>
                  </a:lnTo>
                  <a:lnTo>
                    <a:pt x="4089" y="2211"/>
                  </a:lnTo>
                  <a:lnTo>
                    <a:pt x="1878"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1"/>
            <p:cNvSpPr/>
            <p:nvPr/>
          </p:nvSpPr>
          <p:spPr>
            <a:xfrm>
              <a:off x="5747539" y="1177209"/>
              <a:ext cx="58129" cy="58129"/>
            </a:xfrm>
            <a:custGeom>
              <a:avLst/>
              <a:gdLst/>
              <a:ahLst/>
              <a:cxnLst/>
              <a:rect l="l" t="t" r="r" b="b"/>
              <a:pathLst>
                <a:path w="1398" h="1398" extrusionOk="0">
                  <a:moveTo>
                    <a:pt x="700" y="0"/>
                  </a:moveTo>
                  <a:cubicBezTo>
                    <a:pt x="314" y="0"/>
                    <a:pt x="0" y="314"/>
                    <a:pt x="0" y="700"/>
                  </a:cubicBezTo>
                  <a:cubicBezTo>
                    <a:pt x="0" y="1084"/>
                    <a:pt x="314" y="1397"/>
                    <a:pt x="700" y="1397"/>
                  </a:cubicBezTo>
                  <a:cubicBezTo>
                    <a:pt x="1088" y="1397"/>
                    <a:pt x="1397" y="1084"/>
                    <a:pt x="1397" y="700"/>
                  </a:cubicBezTo>
                  <a:cubicBezTo>
                    <a:pt x="1397" y="314"/>
                    <a:pt x="1088" y="0"/>
                    <a:pt x="700" y="0"/>
                  </a:cubicBezTo>
                  <a:close/>
                </a:path>
              </a:pathLst>
            </a:custGeom>
            <a:solidFill>
              <a:srgbClr val="134F5C"/>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1"/>
            <p:cNvSpPr/>
            <p:nvPr/>
          </p:nvSpPr>
          <p:spPr>
            <a:xfrm>
              <a:off x="4991175" y="1471630"/>
              <a:ext cx="407733" cy="92931"/>
            </a:xfrm>
            <a:custGeom>
              <a:avLst/>
              <a:gdLst/>
              <a:ahLst/>
              <a:cxnLst/>
              <a:rect l="l" t="t" r="r" b="b"/>
              <a:pathLst>
                <a:path w="9806" h="2235" extrusionOk="0">
                  <a:moveTo>
                    <a:pt x="107" y="1"/>
                  </a:moveTo>
                  <a:cubicBezTo>
                    <a:pt x="47" y="1"/>
                    <a:pt x="0" y="48"/>
                    <a:pt x="0" y="108"/>
                  </a:cubicBezTo>
                  <a:lnTo>
                    <a:pt x="0" y="2132"/>
                  </a:lnTo>
                  <a:cubicBezTo>
                    <a:pt x="0" y="2189"/>
                    <a:pt x="47" y="2235"/>
                    <a:pt x="107" y="2235"/>
                  </a:cubicBezTo>
                  <a:lnTo>
                    <a:pt x="9703" y="2235"/>
                  </a:lnTo>
                  <a:cubicBezTo>
                    <a:pt x="9759" y="2235"/>
                    <a:pt x="9806" y="2189"/>
                    <a:pt x="9806" y="2132"/>
                  </a:cubicBezTo>
                  <a:lnTo>
                    <a:pt x="9806" y="108"/>
                  </a:lnTo>
                  <a:cubicBezTo>
                    <a:pt x="9806" y="48"/>
                    <a:pt x="9759" y="1"/>
                    <a:pt x="9703" y="1"/>
                  </a:cubicBez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1"/>
            <p:cNvSpPr/>
            <p:nvPr/>
          </p:nvSpPr>
          <p:spPr>
            <a:xfrm>
              <a:off x="5059115" y="1494082"/>
              <a:ext cx="271850" cy="14054"/>
            </a:xfrm>
            <a:custGeom>
              <a:avLst/>
              <a:gdLst/>
              <a:ahLst/>
              <a:cxnLst/>
              <a:rect l="l" t="t" r="r" b="b"/>
              <a:pathLst>
                <a:path w="6538" h="338" extrusionOk="0">
                  <a:moveTo>
                    <a:pt x="16" y="1"/>
                  </a:moveTo>
                  <a:cubicBezTo>
                    <a:pt x="7" y="1"/>
                    <a:pt x="0" y="8"/>
                    <a:pt x="0" y="18"/>
                  </a:cubicBezTo>
                  <a:lnTo>
                    <a:pt x="0" y="321"/>
                  </a:lnTo>
                  <a:cubicBezTo>
                    <a:pt x="0" y="331"/>
                    <a:pt x="7" y="338"/>
                    <a:pt x="16" y="338"/>
                  </a:cubicBezTo>
                  <a:lnTo>
                    <a:pt x="6522" y="338"/>
                  </a:lnTo>
                  <a:cubicBezTo>
                    <a:pt x="6531" y="338"/>
                    <a:pt x="6538" y="331"/>
                    <a:pt x="6538" y="321"/>
                  </a:cubicBezTo>
                  <a:lnTo>
                    <a:pt x="6538" y="18"/>
                  </a:lnTo>
                  <a:cubicBezTo>
                    <a:pt x="6538" y="8"/>
                    <a:pt x="6531" y="1"/>
                    <a:pt x="6522" y="1"/>
                  </a:cubicBez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1"/>
            <p:cNvSpPr/>
            <p:nvPr/>
          </p:nvSpPr>
          <p:spPr>
            <a:xfrm>
              <a:off x="5059115" y="1518073"/>
              <a:ext cx="271850" cy="14054"/>
            </a:xfrm>
            <a:custGeom>
              <a:avLst/>
              <a:gdLst/>
              <a:ahLst/>
              <a:cxnLst/>
              <a:rect l="l" t="t" r="r" b="b"/>
              <a:pathLst>
                <a:path w="6538" h="338" extrusionOk="0">
                  <a:moveTo>
                    <a:pt x="16" y="1"/>
                  </a:moveTo>
                  <a:cubicBezTo>
                    <a:pt x="7" y="1"/>
                    <a:pt x="0" y="8"/>
                    <a:pt x="0" y="18"/>
                  </a:cubicBezTo>
                  <a:lnTo>
                    <a:pt x="0" y="324"/>
                  </a:lnTo>
                  <a:cubicBezTo>
                    <a:pt x="0" y="331"/>
                    <a:pt x="7" y="338"/>
                    <a:pt x="16" y="338"/>
                  </a:cubicBezTo>
                  <a:lnTo>
                    <a:pt x="6522" y="338"/>
                  </a:lnTo>
                  <a:cubicBezTo>
                    <a:pt x="6531" y="338"/>
                    <a:pt x="6538" y="331"/>
                    <a:pt x="6538" y="324"/>
                  </a:cubicBezTo>
                  <a:lnTo>
                    <a:pt x="6538" y="18"/>
                  </a:lnTo>
                  <a:cubicBezTo>
                    <a:pt x="6538" y="8"/>
                    <a:pt x="6531" y="1"/>
                    <a:pt x="6522" y="1"/>
                  </a:cubicBez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1"/>
            <p:cNvSpPr/>
            <p:nvPr/>
          </p:nvSpPr>
          <p:spPr>
            <a:xfrm>
              <a:off x="5236658" y="1188185"/>
              <a:ext cx="176258" cy="176382"/>
            </a:xfrm>
            <a:custGeom>
              <a:avLst/>
              <a:gdLst/>
              <a:ahLst/>
              <a:cxnLst/>
              <a:rect l="l" t="t" r="r" b="b"/>
              <a:pathLst>
                <a:path w="4239" h="4242" extrusionOk="0">
                  <a:moveTo>
                    <a:pt x="2121" y="0"/>
                  </a:moveTo>
                  <a:cubicBezTo>
                    <a:pt x="951" y="0"/>
                    <a:pt x="1" y="950"/>
                    <a:pt x="1" y="2121"/>
                  </a:cubicBezTo>
                  <a:cubicBezTo>
                    <a:pt x="1" y="3291"/>
                    <a:pt x="951" y="4241"/>
                    <a:pt x="2121" y="4241"/>
                  </a:cubicBezTo>
                  <a:cubicBezTo>
                    <a:pt x="3292" y="4241"/>
                    <a:pt x="4239" y="3291"/>
                    <a:pt x="4239" y="2121"/>
                  </a:cubicBezTo>
                  <a:cubicBezTo>
                    <a:pt x="4239" y="950"/>
                    <a:pt x="3292" y="0"/>
                    <a:pt x="2121" y="0"/>
                  </a:cubicBezTo>
                  <a:close/>
                </a:path>
              </a:pathLst>
            </a:custGeom>
            <a:solidFill>
              <a:srgbClr val="FF5864"/>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1"/>
            <p:cNvSpPr/>
            <p:nvPr/>
          </p:nvSpPr>
          <p:spPr>
            <a:xfrm>
              <a:off x="5309754" y="1254130"/>
              <a:ext cx="17630" cy="52848"/>
            </a:xfrm>
            <a:custGeom>
              <a:avLst/>
              <a:gdLst/>
              <a:ahLst/>
              <a:cxnLst/>
              <a:rect l="l" t="t" r="r" b="b"/>
              <a:pathLst>
                <a:path w="424" h="1271" extrusionOk="0">
                  <a:moveTo>
                    <a:pt x="277" y="1"/>
                  </a:moveTo>
                  <a:lnTo>
                    <a:pt x="0" y="151"/>
                  </a:lnTo>
                  <a:lnTo>
                    <a:pt x="30" y="281"/>
                  </a:lnTo>
                  <a:lnTo>
                    <a:pt x="254" y="161"/>
                  </a:lnTo>
                  <a:lnTo>
                    <a:pt x="257" y="161"/>
                  </a:lnTo>
                  <a:lnTo>
                    <a:pt x="257" y="1271"/>
                  </a:lnTo>
                  <a:lnTo>
                    <a:pt x="423" y="1271"/>
                  </a:lnTo>
                  <a:lnTo>
                    <a:pt x="423" y="1"/>
                  </a:lnTo>
                  <a:close/>
                </a:path>
              </a:pathLst>
            </a:custGeom>
            <a:solidFill>
              <a:srgbClr val="FFFFFF"/>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1"/>
            <p:cNvSpPr/>
            <p:nvPr/>
          </p:nvSpPr>
          <p:spPr>
            <a:xfrm>
              <a:off x="5276324" y="1556368"/>
              <a:ext cx="105572" cy="40790"/>
            </a:xfrm>
            <a:custGeom>
              <a:avLst/>
              <a:gdLst/>
              <a:ahLst/>
              <a:cxnLst/>
              <a:rect l="l" t="t" r="r" b="b"/>
              <a:pathLst>
                <a:path w="2539" h="981" extrusionOk="0">
                  <a:moveTo>
                    <a:pt x="1314" y="0"/>
                  </a:moveTo>
                  <a:lnTo>
                    <a:pt x="1" y="197"/>
                  </a:lnTo>
                  <a:lnTo>
                    <a:pt x="2538" y="980"/>
                  </a:lnTo>
                  <a:lnTo>
                    <a:pt x="1314" y="0"/>
                  </a:lnTo>
                  <a:close/>
                </a:path>
              </a:pathLst>
            </a:custGeom>
            <a:solidFill>
              <a:srgbClr val="741B47"/>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1"/>
            <p:cNvSpPr/>
            <p:nvPr/>
          </p:nvSpPr>
          <p:spPr>
            <a:xfrm>
              <a:off x="5669786" y="1842639"/>
              <a:ext cx="11933" cy="11975"/>
            </a:xfrm>
            <a:custGeom>
              <a:avLst/>
              <a:gdLst/>
              <a:ahLst/>
              <a:cxnLst/>
              <a:rect l="l" t="t" r="r" b="b"/>
              <a:pathLst>
                <a:path w="287" h="288" extrusionOk="0">
                  <a:moveTo>
                    <a:pt x="143" y="0"/>
                  </a:moveTo>
                  <a:cubicBezTo>
                    <a:pt x="63" y="0"/>
                    <a:pt x="0" y="64"/>
                    <a:pt x="0" y="144"/>
                  </a:cubicBezTo>
                  <a:cubicBezTo>
                    <a:pt x="0" y="224"/>
                    <a:pt x="63" y="287"/>
                    <a:pt x="143" y="287"/>
                  </a:cubicBezTo>
                  <a:cubicBezTo>
                    <a:pt x="223" y="287"/>
                    <a:pt x="287" y="224"/>
                    <a:pt x="287" y="144"/>
                  </a:cubicBezTo>
                  <a:cubicBezTo>
                    <a:pt x="287" y="64"/>
                    <a:pt x="223" y="0"/>
                    <a:pt x="143" y="0"/>
                  </a:cubicBezTo>
                  <a:close/>
                </a:path>
              </a:pathLst>
            </a:custGeom>
            <a:solidFill>
              <a:srgbClr val="1B1B1B"/>
            </a:solidFill>
            <a:ln>
              <a:noFill/>
            </a:ln>
            <a:effectLst>
              <a:outerShdw blurRad="171450" dist="1143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51"/>
          <p:cNvSpPr txBox="1"/>
          <p:nvPr/>
        </p:nvSpPr>
        <p:spPr>
          <a:xfrm>
            <a:off x="291475" y="267200"/>
            <a:ext cx="5866200" cy="439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latin typeface="Alfa Slab One"/>
                <a:ea typeface="Alfa Slab One"/>
                <a:cs typeface="Alfa Slab One"/>
                <a:sym typeface="Alfa Slab One"/>
              </a:rPr>
              <a:t>2020 AP ENGLISH LANGUAGE AND COMPOSITION FREE-RESPONSE QUESTIONS</a:t>
            </a:r>
            <a:endParaRPr sz="1300">
              <a:latin typeface="Alfa Slab One"/>
              <a:ea typeface="Alfa Slab One"/>
              <a:cs typeface="Alfa Slab One"/>
              <a:sym typeface="Alfa Slab One"/>
            </a:endParaRPr>
          </a:p>
          <a:p>
            <a:pPr marL="0" lvl="0" indent="0" algn="ctr" rtl="0">
              <a:lnSpc>
                <a:spcPct val="115000"/>
              </a:lnSpc>
              <a:spcBef>
                <a:spcPts val="0"/>
              </a:spcBef>
              <a:spcAft>
                <a:spcPts val="0"/>
              </a:spcAft>
              <a:buNone/>
            </a:pPr>
            <a:r>
              <a:rPr lang="en" b="1">
                <a:latin typeface="Times New Roman"/>
                <a:ea typeface="Times New Roman"/>
                <a:cs typeface="Times New Roman"/>
                <a:sym typeface="Times New Roman"/>
              </a:rPr>
              <a:t>ENGLISH LANGUAGE AND COMPOSITION</a:t>
            </a:r>
            <a:endParaRPr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b="1">
                <a:latin typeface="Times New Roman"/>
                <a:ea typeface="Times New Roman"/>
                <a:cs typeface="Times New Roman"/>
                <a:sym typeface="Times New Roman"/>
              </a:rPr>
              <a:t>SECTION II</a:t>
            </a:r>
            <a:endParaRPr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b="1">
                <a:latin typeface="Times New Roman"/>
                <a:ea typeface="Times New Roman"/>
                <a:cs typeface="Times New Roman"/>
                <a:sym typeface="Times New Roman"/>
              </a:rPr>
              <a:t>Total time - 55 minutes</a:t>
            </a:r>
            <a:endParaRPr b="1">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b="1">
                <a:latin typeface="Times New Roman"/>
                <a:ea typeface="Times New Roman"/>
                <a:cs typeface="Times New Roman"/>
                <a:sym typeface="Times New Roman"/>
              </a:rPr>
              <a:t>Question 1</a:t>
            </a:r>
            <a:endParaRPr b="1">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i="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00">
                <a:latin typeface="Times New Roman"/>
                <a:ea typeface="Times New Roman"/>
                <a:cs typeface="Times New Roman"/>
                <a:sym typeface="Times New Roman"/>
              </a:rPr>
              <a:t>The other day, Marc Tetreault and his girlfriend of 6 months, Carly McIntosh, got in a rather large fight because he went to a bonfire at his friend Matt’s house without her (Carly and Matt don’t get along, so Marc knew she wouldn’t have had fun anyway).  Now, they seemed to be getting along for the last 2 weeks—but since the fight, a lot of information has been revealed; and now Marc needs to make a decision about his relationship.</a:t>
            </a:r>
            <a:endParaRPr sz="13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00">
                <a:latin typeface="Times New Roman"/>
                <a:ea typeface="Times New Roman"/>
                <a:cs typeface="Times New Roman"/>
                <a:sym typeface="Times New Roman"/>
              </a:rPr>
              <a:t>Read the following sources and accompanying contextual information carefully.  Then, in a statement that synthesizes from at least three of the sources for support, </a:t>
            </a:r>
            <a:r>
              <a:rPr lang="en" sz="1300" b="1">
                <a:latin typeface="Times New Roman"/>
                <a:ea typeface="Times New Roman"/>
                <a:cs typeface="Times New Roman"/>
                <a:sym typeface="Times New Roman"/>
              </a:rPr>
              <a:t>develop a position about how Marc should handle his situation with Carly.</a:t>
            </a:r>
            <a:endParaRPr sz="1300" b="1">
              <a:latin typeface="Times New Roman"/>
              <a:ea typeface="Times New Roman"/>
              <a:cs typeface="Times New Roman"/>
              <a:sym typeface="Times New Roman"/>
            </a:endParaRPr>
          </a:p>
          <a:p>
            <a:pPr marL="0" lvl="0" indent="0" algn="l" rtl="0">
              <a:spcBef>
                <a:spcPts val="0"/>
              </a:spcBef>
              <a:spcAft>
                <a:spcPts val="0"/>
              </a:spcAft>
              <a:buNone/>
            </a:pPr>
            <a:endParaRPr>
              <a:latin typeface="Roboto Condensed Light"/>
              <a:ea typeface="Roboto Condensed Light"/>
              <a:cs typeface="Roboto Condensed Light"/>
              <a:sym typeface="Roboto Condensed Ligh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27"/>
        <p:cNvGrpSpPr/>
        <p:nvPr/>
      </p:nvGrpSpPr>
      <p:grpSpPr>
        <a:xfrm>
          <a:off x="0" y="0"/>
          <a:ext cx="0" cy="0"/>
          <a:chOff x="0" y="0"/>
          <a:chExt cx="0" cy="0"/>
        </a:xfrm>
      </p:grpSpPr>
      <p:grpSp>
        <p:nvGrpSpPr>
          <p:cNvPr id="628" name="Google Shape;628;p52"/>
          <p:cNvGrpSpPr/>
          <p:nvPr/>
        </p:nvGrpSpPr>
        <p:grpSpPr>
          <a:xfrm>
            <a:off x="1482025" y="685849"/>
            <a:ext cx="6349960" cy="3841346"/>
            <a:chOff x="1482025" y="685849"/>
            <a:chExt cx="6349960" cy="3841346"/>
          </a:xfrm>
        </p:grpSpPr>
        <p:sp>
          <p:nvSpPr>
            <p:cNvPr id="629" name="Google Shape;629;p52"/>
            <p:cNvSpPr/>
            <p:nvPr/>
          </p:nvSpPr>
          <p:spPr>
            <a:xfrm>
              <a:off x="7611659" y="2666170"/>
              <a:ext cx="84963" cy="84965"/>
            </a:xfrm>
            <a:custGeom>
              <a:avLst/>
              <a:gdLst/>
              <a:ahLst/>
              <a:cxnLst/>
              <a:rect l="l" t="t" r="r" b="b"/>
              <a:pathLst>
                <a:path w="1062" h="1062" extrusionOk="0">
                  <a:moveTo>
                    <a:pt x="529" y="1"/>
                  </a:moveTo>
                  <a:cubicBezTo>
                    <a:pt x="238" y="1"/>
                    <a:pt x="1" y="238"/>
                    <a:pt x="1" y="529"/>
                  </a:cubicBezTo>
                  <a:cubicBezTo>
                    <a:pt x="1" y="824"/>
                    <a:pt x="238" y="1061"/>
                    <a:pt x="529" y="1061"/>
                  </a:cubicBezTo>
                  <a:cubicBezTo>
                    <a:pt x="824" y="1061"/>
                    <a:pt x="1061" y="824"/>
                    <a:pt x="1061" y="529"/>
                  </a:cubicBezTo>
                  <a:cubicBezTo>
                    <a:pt x="1061" y="238"/>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2"/>
            <p:cNvSpPr/>
            <p:nvPr/>
          </p:nvSpPr>
          <p:spPr>
            <a:xfrm>
              <a:off x="1997162" y="4252315"/>
              <a:ext cx="84963" cy="84965"/>
            </a:xfrm>
            <a:custGeom>
              <a:avLst/>
              <a:gdLst/>
              <a:ahLst/>
              <a:cxnLst/>
              <a:rect l="l" t="t" r="r" b="b"/>
              <a:pathLst>
                <a:path w="1062" h="1062" extrusionOk="0">
                  <a:moveTo>
                    <a:pt x="529" y="1"/>
                  </a:moveTo>
                  <a:cubicBezTo>
                    <a:pt x="238" y="1"/>
                    <a:pt x="1" y="239"/>
                    <a:pt x="1" y="529"/>
                  </a:cubicBezTo>
                  <a:cubicBezTo>
                    <a:pt x="1" y="824"/>
                    <a:pt x="238" y="1061"/>
                    <a:pt x="529" y="1061"/>
                  </a:cubicBezTo>
                  <a:cubicBezTo>
                    <a:pt x="824" y="1061"/>
                    <a:pt x="1061" y="824"/>
                    <a:pt x="1061" y="529"/>
                  </a:cubicBezTo>
                  <a:cubicBezTo>
                    <a:pt x="1061" y="239"/>
                    <a:pt x="824" y="1"/>
                    <a:pt x="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2"/>
            <p:cNvSpPr/>
            <p:nvPr/>
          </p:nvSpPr>
          <p:spPr>
            <a:xfrm>
              <a:off x="7276849" y="3895901"/>
              <a:ext cx="66162" cy="65924"/>
            </a:xfrm>
            <a:custGeom>
              <a:avLst/>
              <a:gdLst/>
              <a:ahLst/>
              <a:cxnLst/>
              <a:rect l="l" t="t" r="r" b="b"/>
              <a:pathLst>
                <a:path w="827" h="824" extrusionOk="0">
                  <a:moveTo>
                    <a:pt x="413" y="0"/>
                  </a:moveTo>
                  <a:cubicBezTo>
                    <a:pt x="185" y="0"/>
                    <a:pt x="1" y="184"/>
                    <a:pt x="1" y="411"/>
                  </a:cubicBezTo>
                  <a:cubicBezTo>
                    <a:pt x="1" y="639"/>
                    <a:pt x="185" y="823"/>
                    <a:pt x="413" y="823"/>
                  </a:cubicBezTo>
                  <a:cubicBezTo>
                    <a:pt x="643" y="823"/>
                    <a:pt x="827" y="639"/>
                    <a:pt x="827" y="411"/>
                  </a:cubicBezTo>
                  <a:cubicBezTo>
                    <a:pt x="827" y="184"/>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2"/>
            <p:cNvSpPr/>
            <p:nvPr/>
          </p:nvSpPr>
          <p:spPr>
            <a:xfrm>
              <a:off x="7104763" y="4303998"/>
              <a:ext cx="66242" cy="66164"/>
            </a:xfrm>
            <a:custGeom>
              <a:avLst/>
              <a:gdLst/>
              <a:ahLst/>
              <a:cxnLst/>
              <a:rect l="l" t="t" r="r" b="b"/>
              <a:pathLst>
                <a:path w="828" h="827" extrusionOk="0">
                  <a:moveTo>
                    <a:pt x="413" y="0"/>
                  </a:moveTo>
                  <a:cubicBezTo>
                    <a:pt x="185" y="0"/>
                    <a:pt x="1" y="187"/>
                    <a:pt x="1" y="415"/>
                  </a:cubicBezTo>
                  <a:cubicBezTo>
                    <a:pt x="1" y="643"/>
                    <a:pt x="185" y="827"/>
                    <a:pt x="413" y="827"/>
                  </a:cubicBezTo>
                  <a:cubicBezTo>
                    <a:pt x="643" y="827"/>
                    <a:pt x="827" y="643"/>
                    <a:pt x="827" y="415"/>
                  </a:cubicBezTo>
                  <a:cubicBezTo>
                    <a:pt x="827" y="187"/>
                    <a:pt x="64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2"/>
            <p:cNvSpPr/>
            <p:nvPr/>
          </p:nvSpPr>
          <p:spPr>
            <a:xfrm>
              <a:off x="1654671" y="1136268"/>
              <a:ext cx="66162" cy="66164"/>
            </a:xfrm>
            <a:custGeom>
              <a:avLst/>
              <a:gdLst/>
              <a:ahLst/>
              <a:cxnLst/>
              <a:rect l="l" t="t" r="r" b="b"/>
              <a:pathLst>
                <a:path w="827" h="827" extrusionOk="0">
                  <a:moveTo>
                    <a:pt x="411" y="0"/>
                  </a:moveTo>
                  <a:cubicBezTo>
                    <a:pt x="184" y="0"/>
                    <a:pt x="0" y="184"/>
                    <a:pt x="0" y="412"/>
                  </a:cubicBezTo>
                  <a:cubicBezTo>
                    <a:pt x="0" y="642"/>
                    <a:pt x="184" y="826"/>
                    <a:pt x="411" y="826"/>
                  </a:cubicBezTo>
                  <a:cubicBezTo>
                    <a:pt x="639" y="826"/>
                    <a:pt x="826" y="642"/>
                    <a:pt x="826" y="412"/>
                  </a:cubicBezTo>
                  <a:cubicBezTo>
                    <a:pt x="826" y="184"/>
                    <a:pt x="639"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2"/>
            <p:cNvSpPr/>
            <p:nvPr/>
          </p:nvSpPr>
          <p:spPr>
            <a:xfrm>
              <a:off x="7429653" y="1307235"/>
              <a:ext cx="91603" cy="91606"/>
            </a:xfrm>
            <a:custGeom>
              <a:avLst/>
              <a:gdLst/>
              <a:ahLst/>
              <a:cxnLst/>
              <a:rect l="l" t="t" r="r" b="b"/>
              <a:pathLst>
                <a:path w="1145" h="1145" extrusionOk="0">
                  <a:moveTo>
                    <a:pt x="573" y="1"/>
                  </a:moveTo>
                  <a:cubicBezTo>
                    <a:pt x="258" y="1"/>
                    <a:pt x="1" y="255"/>
                    <a:pt x="1" y="573"/>
                  </a:cubicBezTo>
                  <a:cubicBezTo>
                    <a:pt x="1" y="887"/>
                    <a:pt x="258" y="1145"/>
                    <a:pt x="573" y="1145"/>
                  </a:cubicBezTo>
                  <a:cubicBezTo>
                    <a:pt x="891" y="1145"/>
                    <a:pt x="1145" y="887"/>
                    <a:pt x="1145" y="573"/>
                  </a:cubicBezTo>
                  <a:cubicBezTo>
                    <a:pt x="1145" y="255"/>
                    <a:pt x="891" y="1"/>
                    <a:pt x="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2"/>
            <p:cNvSpPr/>
            <p:nvPr/>
          </p:nvSpPr>
          <p:spPr>
            <a:xfrm>
              <a:off x="4522361" y="707530"/>
              <a:ext cx="91603" cy="91606"/>
            </a:xfrm>
            <a:custGeom>
              <a:avLst/>
              <a:gdLst/>
              <a:ahLst/>
              <a:cxnLst/>
              <a:rect l="l" t="t" r="r" b="b"/>
              <a:pathLst>
                <a:path w="1145" h="1145" extrusionOk="0">
                  <a:moveTo>
                    <a:pt x="572" y="0"/>
                  </a:moveTo>
                  <a:cubicBezTo>
                    <a:pt x="258" y="0"/>
                    <a:pt x="1" y="258"/>
                    <a:pt x="1" y="573"/>
                  </a:cubicBezTo>
                  <a:cubicBezTo>
                    <a:pt x="1" y="891"/>
                    <a:pt x="258" y="1144"/>
                    <a:pt x="572" y="1144"/>
                  </a:cubicBezTo>
                  <a:cubicBezTo>
                    <a:pt x="890" y="1144"/>
                    <a:pt x="1145" y="891"/>
                    <a:pt x="1145" y="573"/>
                  </a:cubicBezTo>
                  <a:cubicBezTo>
                    <a:pt x="1145" y="258"/>
                    <a:pt x="890"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2"/>
            <p:cNvSpPr/>
            <p:nvPr/>
          </p:nvSpPr>
          <p:spPr>
            <a:xfrm>
              <a:off x="1632190" y="1561965"/>
              <a:ext cx="111123" cy="110887"/>
            </a:xfrm>
            <a:custGeom>
              <a:avLst/>
              <a:gdLst/>
              <a:ahLst/>
              <a:cxnLst/>
              <a:rect l="l" t="t" r="r" b="b"/>
              <a:pathLst>
                <a:path w="1389" h="1386" extrusionOk="0">
                  <a:moveTo>
                    <a:pt x="692" y="1"/>
                  </a:moveTo>
                  <a:cubicBezTo>
                    <a:pt x="311" y="1"/>
                    <a:pt x="0" y="309"/>
                    <a:pt x="0" y="694"/>
                  </a:cubicBezTo>
                  <a:cubicBezTo>
                    <a:pt x="0" y="1075"/>
                    <a:pt x="311" y="1386"/>
                    <a:pt x="692" y="1386"/>
                  </a:cubicBezTo>
                  <a:cubicBezTo>
                    <a:pt x="1077" y="1386"/>
                    <a:pt x="1388" y="1075"/>
                    <a:pt x="1388" y="694"/>
                  </a:cubicBezTo>
                  <a:cubicBezTo>
                    <a:pt x="1388" y="309"/>
                    <a:pt x="1077" y="1"/>
                    <a:pt x="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2"/>
            <p:cNvSpPr/>
            <p:nvPr/>
          </p:nvSpPr>
          <p:spPr>
            <a:xfrm>
              <a:off x="2090525" y="1077065"/>
              <a:ext cx="41841" cy="41603"/>
            </a:xfrm>
            <a:custGeom>
              <a:avLst/>
              <a:gdLst/>
              <a:ahLst/>
              <a:cxnLst/>
              <a:rect l="l" t="t" r="r" b="b"/>
              <a:pathLst>
                <a:path w="523" h="520" extrusionOk="0">
                  <a:moveTo>
                    <a:pt x="262" y="1"/>
                  </a:moveTo>
                  <a:cubicBezTo>
                    <a:pt x="118" y="1"/>
                    <a:pt x="1" y="115"/>
                    <a:pt x="1" y="258"/>
                  </a:cubicBezTo>
                  <a:cubicBezTo>
                    <a:pt x="1" y="402"/>
                    <a:pt x="118" y="519"/>
                    <a:pt x="262" y="519"/>
                  </a:cubicBezTo>
                  <a:cubicBezTo>
                    <a:pt x="406" y="519"/>
                    <a:pt x="523" y="402"/>
                    <a:pt x="523" y="258"/>
                  </a:cubicBezTo>
                  <a:cubicBezTo>
                    <a:pt x="523" y="115"/>
                    <a:pt x="406" y="1"/>
                    <a:pt x="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2"/>
            <p:cNvSpPr/>
            <p:nvPr/>
          </p:nvSpPr>
          <p:spPr>
            <a:xfrm>
              <a:off x="7248208" y="1067225"/>
              <a:ext cx="75282" cy="69044"/>
            </a:xfrm>
            <a:custGeom>
              <a:avLst/>
              <a:gdLst/>
              <a:ahLst/>
              <a:cxnLst/>
              <a:rect l="l" t="t" r="r" b="b"/>
              <a:pathLst>
                <a:path w="941" h="863" extrusionOk="0">
                  <a:moveTo>
                    <a:pt x="469" y="1"/>
                  </a:moveTo>
                  <a:cubicBezTo>
                    <a:pt x="272" y="1"/>
                    <a:pt x="91" y="141"/>
                    <a:pt x="48" y="341"/>
                  </a:cubicBezTo>
                  <a:cubicBezTo>
                    <a:pt x="1" y="576"/>
                    <a:pt x="148" y="803"/>
                    <a:pt x="379" y="853"/>
                  </a:cubicBezTo>
                  <a:cubicBezTo>
                    <a:pt x="409" y="860"/>
                    <a:pt x="439" y="863"/>
                    <a:pt x="469" y="863"/>
                  </a:cubicBezTo>
                  <a:cubicBezTo>
                    <a:pt x="669" y="863"/>
                    <a:pt x="847" y="723"/>
                    <a:pt x="891" y="522"/>
                  </a:cubicBezTo>
                  <a:cubicBezTo>
                    <a:pt x="941" y="288"/>
                    <a:pt x="791" y="60"/>
                    <a:pt x="559" y="10"/>
                  </a:cubicBezTo>
                  <a:cubicBezTo>
                    <a:pt x="529" y="4"/>
                    <a:pt x="499"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2"/>
            <p:cNvSpPr/>
            <p:nvPr/>
          </p:nvSpPr>
          <p:spPr>
            <a:xfrm>
              <a:off x="2265330" y="4417282"/>
              <a:ext cx="75282" cy="69044"/>
            </a:xfrm>
            <a:custGeom>
              <a:avLst/>
              <a:gdLst/>
              <a:ahLst/>
              <a:cxnLst/>
              <a:rect l="l" t="t" r="r" b="b"/>
              <a:pathLst>
                <a:path w="941" h="863" extrusionOk="0">
                  <a:moveTo>
                    <a:pt x="475" y="1"/>
                  </a:moveTo>
                  <a:cubicBezTo>
                    <a:pt x="274" y="1"/>
                    <a:pt x="95" y="139"/>
                    <a:pt x="51" y="341"/>
                  </a:cubicBezTo>
                  <a:cubicBezTo>
                    <a:pt x="0" y="575"/>
                    <a:pt x="147" y="803"/>
                    <a:pt x="382" y="852"/>
                  </a:cubicBezTo>
                  <a:cubicBezTo>
                    <a:pt x="412" y="859"/>
                    <a:pt x="442" y="862"/>
                    <a:pt x="472" y="862"/>
                  </a:cubicBezTo>
                  <a:cubicBezTo>
                    <a:pt x="670" y="862"/>
                    <a:pt x="849" y="722"/>
                    <a:pt x="890" y="522"/>
                  </a:cubicBezTo>
                  <a:cubicBezTo>
                    <a:pt x="940" y="287"/>
                    <a:pt x="794" y="60"/>
                    <a:pt x="562" y="9"/>
                  </a:cubicBezTo>
                  <a:cubicBezTo>
                    <a:pt x="533" y="4"/>
                    <a:pt x="504" y="1"/>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2"/>
            <p:cNvSpPr/>
            <p:nvPr/>
          </p:nvSpPr>
          <p:spPr>
            <a:xfrm>
              <a:off x="1865238" y="685849"/>
              <a:ext cx="5522493" cy="3773276"/>
            </a:xfrm>
            <a:custGeom>
              <a:avLst/>
              <a:gdLst/>
              <a:ahLst/>
              <a:cxnLst/>
              <a:rect l="l" t="t" r="r" b="b"/>
              <a:pathLst>
                <a:path w="69029" h="47163" extrusionOk="0">
                  <a:moveTo>
                    <a:pt x="49721" y="1"/>
                  </a:moveTo>
                  <a:cubicBezTo>
                    <a:pt x="45687" y="1"/>
                    <a:pt x="41583" y="1235"/>
                    <a:pt x="37957" y="3081"/>
                  </a:cubicBezTo>
                  <a:cubicBezTo>
                    <a:pt x="34762" y="4714"/>
                    <a:pt x="31698" y="6871"/>
                    <a:pt x="28119" y="7346"/>
                  </a:cubicBezTo>
                  <a:cubicBezTo>
                    <a:pt x="27557" y="7420"/>
                    <a:pt x="26998" y="7453"/>
                    <a:pt x="26440" y="7453"/>
                  </a:cubicBezTo>
                  <a:cubicBezTo>
                    <a:pt x="24560" y="7453"/>
                    <a:pt x="22694" y="7106"/>
                    <a:pt x="20823" y="6922"/>
                  </a:cubicBezTo>
                  <a:cubicBezTo>
                    <a:pt x="19960" y="6838"/>
                    <a:pt x="19084" y="6794"/>
                    <a:pt x="18201" y="6794"/>
                  </a:cubicBezTo>
                  <a:cubicBezTo>
                    <a:pt x="13150" y="6797"/>
                    <a:pt x="7908" y="8210"/>
                    <a:pt x="4382" y="11548"/>
                  </a:cubicBezTo>
                  <a:cubicBezTo>
                    <a:pt x="1720" y="14063"/>
                    <a:pt x="285" y="17468"/>
                    <a:pt x="121" y="20803"/>
                  </a:cubicBezTo>
                  <a:cubicBezTo>
                    <a:pt x="1" y="23245"/>
                    <a:pt x="466" y="25911"/>
                    <a:pt x="1583" y="28092"/>
                  </a:cubicBezTo>
                  <a:cubicBezTo>
                    <a:pt x="2837" y="30540"/>
                    <a:pt x="5858" y="32608"/>
                    <a:pt x="4924" y="35354"/>
                  </a:cubicBezTo>
                  <a:cubicBezTo>
                    <a:pt x="4915" y="35388"/>
                    <a:pt x="4901" y="35425"/>
                    <a:pt x="4891" y="35458"/>
                  </a:cubicBezTo>
                  <a:cubicBezTo>
                    <a:pt x="3731" y="38967"/>
                    <a:pt x="6417" y="42422"/>
                    <a:pt x="9909" y="42422"/>
                  </a:cubicBezTo>
                  <a:cubicBezTo>
                    <a:pt x="10257" y="42422"/>
                    <a:pt x="10615" y="42386"/>
                    <a:pt x="10979" y="42315"/>
                  </a:cubicBezTo>
                  <a:cubicBezTo>
                    <a:pt x="13826" y="41744"/>
                    <a:pt x="16716" y="41459"/>
                    <a:pt x="19599" y="41459"/>
                  </a:cubicBezTo>
                  <a:cubicBezTo>
                    <a:pt x="23289" y="41459"/>
                    <a:pt x="26972" y="41924"/>
                    <a:pt x="30564" y="42851"/>
                  </a:cubicBezTo>
                  <a:lnTo>
                    <a:pt x="46758" y="47035"/>
                  </a:lnTo>
                  <a:cubicBezTo>
                    <a:pt x="47584" y="47118"/>
                    <a:pt x="48410" y="47163"/>
                    <a:pt x="49236" y="47163"/>
                  </a:cubicBezTo>
                  <a:cubicBezTo>
                    <a:pt x="55512" y="47163"/>
                    <a:pt x="61579" y="44700"/>
                    <a:pt x="66095" y="40248"/>
                  </a:cubicBezTo>
                  <a:cubicBezTo>
                    <a:pt x="67807" y="37622"/>
                    <a:pt x="69029" y="36007"/>
                    <a:pt x="68915" y="31016"/>
                  </a:cubicBezTo>
                  <a:cubicBezTo>
                    <a:pt x="68798" y="26009"/>
                    <a:pt x="62814" y="19723"/>
                    <a:pt x="61931" y="17615"/>
                  </a:cubicBezTo>
                  <a:cubicBezTo>
                    <a:pt x="61057" y="15538"/>
                    <a:pt x="63276" y="11481"/>
                    <a:pt x="62924" y="9260"/>
                  </a:cubicBezTo>
                  <a:cubicBezTo>
                    <a:pt x="62148" y="4356"/>
                    <a:pt x="57559" y="867"/>
                    <a:pt x="52140" y="158"/>
                  </a:cubicBezTo>
                  <a:cubicBezTo>
                    <a:pt x="51340" y="51"/>
                    <a:pt x="50531" y="1"/>
                    <a:pt x="497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2"/>
            <p:cNvSpPr/>
            <p:nvPr/>
          </p:nvSpPr>
          <p:spPr>
            <a:xfrm>
              <a:off x="6973959" y="1770214"/>
              <a:ext cx="858027" cy="682523"/>
            </a:xfrm>
            <a:custGeom>
              <a:avLst/>
              <a:gdLst/>
              <a:ahLst/>
              <a:cxnLst/>
              <a:rect l="l" t="t" r="r" b="b"/>
              <a:pathLst>
                <a:path w="10725" h="8531" extrusionOk="0">
                  <a:moveTo>
                    <a:pt x="5102" y="1"/>
                  </a:moveTo>
                  <a:cubicBezTo>
                    <a:pt x="3336" y="1"/>
                    <a:pt x="1519" y="586"/>
                    <a:pt x="924" y="1918"/>
                  </a:cubicBezTo>
                  <a:cubicBezTo>
                    <a:pt x="1" y="3975"/>
                    <a:pt x="3175" y="5526"/>
                    <a:pt x="4529" y="7329"/>
                  </a:cubicBezTo>
                  <a:cubicBezTo>
                    <a:pt x="5175" y="8186"/>
                    <a:pt x="5888" y="8530"/>
                    <a:pt x="6584" y="8530"/>
                  </a:cubicBezTo>
                  <a:cubicBezTo>
                    <a:pt x="7921" y="8530"/>
                    <a:pt x="9196" y="7249"/>
                    <a:pt x="9801" y="5895"/>
                  </a:cubicBezTo>
                  <a:cubicBezTo>
                    <a:pt x="10725" y="3837"/>
                    <a:pt x="9801" y="1422"/>
                    <a:pt x="7744" y="502"/>
                  </a:cubicBezTo>
                  <a:cubicBezTo>
                    <a:pt x="7018" y="175"/>
                    <a:pt x="6068" y="1"/>
                    <a:pt x="5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2"/>
            <p:cNvSpPr/>
            <p:nvPr/>
          </p:nvSpPr>
          <p:spPr>
            <a:xfrm>
              <a:off x="1482025" y="3212353"/>
              <a:ext cx="679301" cy="615958"/>
            </a:xfrm>
            <a:custGeom>
              <a:avLst/>
              <a:gdLst/>
              <a:ahLst/>
              <a:cxnLst/>
              <a:rect l="l" t="t" r="r" b="b"/>
              <a:pathLst>
                <a:path w="8491" h="7699" extrusionOk="0">
                  <a:moveTo>
                    <a:pt x="4102" y="1"/>
                  </a:moveTo>
                  <a:cubicBezTo>
                    <a:pt x="3038" y="1"/>
                    <a:pt x="1990" y="322"/>
                    <a:pt x="1348" y="1095"/>
                  </a:cubicBezTo>
                  <a:cubicBezTo>
                    <a:pt x="0" y="2710"/>
                    <a:pt x="2031" y="4550"/>
                    <a:pt x="2556" y="6310"/>
                  </a:cubicBezTo>
                  <a:cubicBezTo>
                    <a:pt x="2854" y="7310"/>
                    <a:pt x="3446" y="7698"/>
                    <a:pt x="4135" y="7698"/>
                  </a:cubicBezTo>
                  <a:cubicBezTo>
                    <a:pt x="5138" y="7698"/>
                    <a:pt x="6343" y="6875"/>
                    <a:pt x="7142" y="5918"/>
                  </a:cubicBezTo>
                  <a:cubicBezTo>
                    <a:pt x="8487" y="4299"/>
                    <a:pt x="8490" y="2085"/>
                    <a:pt x="7149" y="964"/>
                  </a:cubicBezTo>
                  <a:cubicBezTo>
                    <a:pt x="6446" y="382"/>
                    <a:pt x="5266" y="1"/>
                    <a:pt x="4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2"/>
            <p:cNvSpPr/>
            <p:nvPr/>
          </p:nvSpPr>
          <p:spPr>
            <a:xfrm>
              <a:off x="2379814" y="1333076"/>
              <a:ext cx="4592864" cy="3194120"/>
            </a:xfrm>
            <a:custGeom>
              <a:avLst/>
              <a:gdLst/>
              <a:ahLst/>
              <a:cxnLst/>
              <a:rect l="l" t="t" r="r" b="b"/>
              <a:pathLst>
                <a:path w="57409" h="39924" extrusionOk="0">
                  <a:moveTo>
                    <a:pt x="41442" y="1"/>
                  </a:moveTo>
                  <a:cubicBezTo>
                    <a:pt x="40809" y="1"/>
                    <a:pt x="40177" y="37"/>
                    <a:pt x="39550" y="109"/>
                  </a:cubicBezTo>
                  <a:cubicBezTo>
                    <a:pt x="35241" y="597"/>
                    <a:pt x="30969" y="3304"/>
                    <a:pt x="26644" y="3304"/>
                  </a:cubicBezTo>
                  <a:cubicBezTo>
                    <a:pt x="26399" y="3304"/>
                    <a:pt x="26154" y="3295"/>
                    <a:pt x="25908" y="3277"/>
                  </a:cubicBezTo>
                  <a:cubicBezTo>
                    <a:pt x="23814" y="3120"/>
                    <a:pt x="21881" y="2180"/>
                    <a:pt x="19898" y="1501"/>
                  </a:cubicBezTo>
                  <a:cubicBezTo>
                    <a:pt x="17859" y="802"/>
                    <a:pt x="15655" y="398"/>
                    <a:pt x="13483" y="398"/>
                  </a:cubicBezTo>
                  <a:cubicBezTo>
                    <a:pt x="10616" y="398"/>
                    <a:pt x="7802" y="1102"/>
                    <a:pt x="5494" y="2762"/>
                  </a:cubicBezTo>
                  <a:cubicBezTo>
                    <a:pt x="2888" y="4632"/>
                    <a:pt x="1162" y="7572"/>
                    <a:pt x="507" y="10686"/>
                  </a:cubicBezTo>
                  <a:cubicBezTo>
                    <a:pt x="28" y="12968"/>
                    <a:pt x="1" y="15570"/>
                    <a:pt x="593" y="17834"/>
                  </a:cubicBezTo>
                  <a:cubicBezTo>
                    <a:pt x="1256" y="20380"/>
                    <a:pt x="2329" y="22601"/>
                    <a:pt x="2245" y="25314"/>
                  </a:cubicBezTo>
                  <a:cubicBezTo>
                    <a:pt x="2159" y="28181"/>
                    <a:pt x="1580" y="30659"/>
                    <a:pt x="2078" y="33589"/>
                  </a:cubicBezTo>
                  <a:cubicBezTo>
                    <a:pt x="2736" y="37451"/>
                    <a:pt x="6385" y="39923"/>
                    <a:pt x="11969" y="39923"/>
                  </a:cubicBezTo>
                  <a:cubicBezTo>
                    <a:pt x="14052" y="39923"/>
                    <a:pt x="16405" y="39579"/>
                    <a:pt x="18971" y="38835"/>
                  </a:cubicBezTo>
                  <a:cubicBezTo>
                    <a:pt x="22988" y="37671"/>
                    <a:pt x="27153" y="37012"/>
                    <a:pt x="31330" y="36875"/>
                  </a:cubicBezTo>
                  <a:cubicBezTo>
                    <a:pt x="31630" y="36865"/>
                    <a:pt x="31928" y="36860"/>
                    <a:pt x="32226" y="36860"/>
                  </a:cubicBezTo>
                  <a:cubicBezTo>
                    <a:pt x="35807" y="36860"/>
                    <a:pt x="39244" y="37524"/>
                    <a:pt x="42815" y="37852"/>
                  </a:cubicBezTo>
                  <a:cubicBezTo>
                    <a:pt x="43587" y="37922"/>
                    <a:pt x="44369" y="37965"/>
                    <a:pt x="45149" y="37965"/>
                  </a:cubicBezTo>
                  <a:cubicBezTo>
                    <a:pt x="47133" y="37965"/>
                    <a:pt x="49109" y="37687"/>
                    <a:pt x="50909" y="36881"/>
                  </a:cubicBezTo>
                  <a:cubicBezTo>
                    <a:pt x="53291" y="35817"/>
                    <a:pt x="55248" y="33834"/>
                    <a:pt x="56278" y="31435"/>
                  </a:cubicBezTo>
                  <a:cubicBezTo>
                    <a:pt x="57312" y="29037"/>
                    <a:pt x="57409" y="26254"/>
                    <a:pt x="56543" y="23792"/>
                  </a:cubicBezTo>
                  <a:cubicBezTo>
                    <a:pt x="55873" y="21879"/>
                    <a:pt x="54649" y="20156"/>
                    <a:pt x="54275" y="18163"/>
                  </a:cubicBezTo>
                  <a:cubicBezTo>
                    <a:pt x="53826" y="15801"/>
                    <a:pt x="54629" y="13383"/>
                    <a:pt x="54545" y="10981"/>
                  </a:cubicBezTo>
                  <a:cubicBezTo>
                    <a:pt x="54425" y="7512"/>
                    <a:pt x="52381" y="4254"/>
                    <a:pt x="49501" y="2320"/>
                  </a:cubicBezTo>
                  <a:cubicBezTo>
                    <a:pt x="47142" y="738"/>
                    <a:pt x="44290" y="1"/>
                    <a:pt x="41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2"/>
            <p:cNvSpPr/>
            <p:nvPr/>
          </p:nvSpPr>
          <p:spPr>
            <a:xfrm>
              <a:off x="3793938" y="753292"/>
              <a:ext cx="601059" cy="398585"/>
            </a:xfrm>
            <a:custGeom>
              <a:avLst/>
              <a:gdLst/>
              <a:ahLst/>
              <a:cxnLst/>
              <a:rect l="l" t="t" r="r" b="b"/>
              <a:pathLst>
                <a:path w="7513" h="4982" extrusionOk="0">
                  <a:moveTo>
                    <a:pt x="5336" y="1"/>
                  </a:moveTo>
                  <a:cubicBezTo>
                    <a:pt x="4958" y="1"/>
                    <a:pt x="4536" y="111"/>
                    <a:pt x="4071" y="365"/>
                  </a:cubicBezTo>
                  <a:cubicBezTo>
                    <a:pt x="2643" y="1148"/>
                    <a:pt x="0" y="1429"/>
                    <a:pt x="107" y="2807"/>
                  </a:cubicBezTo>
                  <a:cubicBezTo>
                    <a:pt x="207" y="4095"/>
                    <a:pt x="2519" y="4981"/>
                    <a:pt x="4201" y="4981"/>
                  </a:cubicBezTo>
                  <a:cubicBezTo>
                    <a:pt x="4319" y="4981"/>
                    <a:pt x="4429" y="4975"/>
                    <a:pt x="4539" y="4968"/>
                  </a:cubicBezTo>
                  <a:cubicBezTo>
                    <a:pt x="6228" y="4834"/>
                    <a:pt x="7513" y="3610"/>
                    <a:pt x="7403" y="2235"/>
                  </a:cubicBezTo>
                  <a:cubicBezTo>
                    <a:pt x="7323" y="1178"/>
                    <a:pt x="6577" y="1"/>
                    <a:pt x="5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52"/>
          <p:cNvGrpSpPr/>
          <p:nvPr/>
        </p:nvGrpSpPr>
        <p:grpSpPr>
          <a:xfrm>
            <a:off x="1901079" y="980181"/>
            <a:ext cx="5677699" cy="3438377"/>
            <a:chOff x="1901079" y="980181"/>
            <a:chExt cx="5677699" cy="3438377"/>
          </a:xfrm>
        </p:grpSpPr>
        <p:grpSp>
          <p:nvGrpSpPr>
            <p:cNvPr id="646" name="Google Shape;646;p52"/>
            <p:cNvGrpSpPr/>
            <p:nvPr/>
          </p:nvGrpSpPr>
          <p:grpSpPr>
            <a:xfrm>
              <a:off x="1901079" y="2102787"/>
              <a:ext cx="1374043" cy="733158"/>
              <a:chOff x="1901079" y="2102787"/>
              <a:chExt cx="1374043" cy="733158"/>
            </a:xfrm>
          </p:grpSpPr>
          <p:grpSp>
            <p:nvGrpSpPr>
              <p:cNvPr id="647" name="Google Shape;647;p52"/>
              <p:cNvGrpSpPr/>
              <p:nvPr/>
            </p:nvGrpSpPr>
            <p:grpSpPr>
              <a:xfrm>
                <a:off x="1901079" y="2476723"/>
                <a:ext cx="916429" cy="359222"/>
                <a:chOff x="1901079" y="2476723"/>
                <a:chExt cx="916429" cy="359222"/>
              </a:xfrm>
            </p:grpSpPr>
            <p:sp>
              <p:nvSpPr>
                <p:cNvPr id="648" name="Google Shape;648;p52"/>
                <p:cNvSpPr/>
                <p:nvPr/>
              </p:nvSpPr>
              <p:spPr>
                <a:xfrm>
                  <a:off x="1901079" y="2476723"/>
                  <a:ext cx="916429" cy="359222"/>
                </a:xfrm>
                <a:custGeom>
                  <a:avLst/>
                  <a:gdLst/>
                  <a:ahLst/>
                  <a:cxnLst/>
                  <a:rect l="l" t="t" r="r" b="b"/>
                  <a:pathLst>
                    <a:path w="11455" h="4490" extrusionOk="0">
                      <a:moveTo>
                        <a:pt x="9798" y="0"/>
                      </a:moveTo>
                      <a:cubicBezTo>
                        <a:pt x="9710" y="0"/>
                        <a:pt x="9620" y="8"/>
                        <a:pt x="9531" y="24"/>
                      </a:cubicBezTo>
                      <a:lnTo>
                        <a:pt x="1396" y="1439"/>
                      </a:lnTo>
                      <a:cubicBezTo>
                        <a:pt x="559" y="1583"/>
                        <a:pt x="1" y="2379"/>
                        <a:pt x="148" y="3215"/>
                      </a:cubicBezTo>
                      <a:cubicBezTo>
                        <a:pt x="277" y="3962"/>
                        <a:pt x="925" y="4490"/>
                        <a:pt x="1657" y="4490"/>
                      </a:cubicBezTo>
                      <a:cubicBezTo>
                        <a:pt x="1745" y="4490"/>
                        <a:pt x="1835" y="4482"/>
                        <a:pt x="1924" y="4467"/>
                      </a:cubicBezTo>
                      <a:lnTo>
                        <a:pt x="8628" y="3302"/>
                      </a:lnTo>
                      <a:lnTo>
                        <a:pt x="10056" y="3051"/>
                      </a:lnTo>
                      <a:cubicBezTo>
                        <a:pt x="10892" y="2907"/>
                        <a:pt x="11454" y="2111"/>
                        <a:pt x="11307" y="1275"/>
                      </a:cubicBezTo>
                      <a:cubicBezTo>
                        <a:pt x="11178" y="528"/>
                        <a:pt x="10530"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2"/>
                <p:cNvSpPr/>
                <p:nvPr/>
              </p:nvSpPr>
              <p:spPr>
                <a:xfrm>
                  <a:off x="2175407" y="2651930"/>
                  <a:ext cx="417533" cy="80405"/>
                </a:xfrm>
                <a:custGeom>
                  <a:avLst/>
                  <a:gdLst/>
                  <a:ahLst/>
                  <a:cxnLst/>
                  <a:rect l="l" t="t" r="r" b="b"/>
                  <a:pathLst>
                    <a:path w="5219" h="1005" extrusionOk="0">
                      <a:moveTo>
                        <a:pt x="5156" y="0"/>
                      </a:moveTo>
                      <a:cubicBezTo>
                        <a:pt x="5152" y="0"/>
                        <a:pt x="5149" y="1"/>
                        <a:pt x="5145" y="1"/>
                      </a:cubicBezTo>
                      <a:lnTo>
                        <a:pt x="54" y="888"/>
                      </a:lnTo>
                      <a:cubicBezTo>
                        <a:pt x="21" y="895"/>
                        <a:pt x="0" y="925"/>
                        <a:pt x="7" y="955"/>
                      </a:cubicBezTo>
                      <a:cubicBezTo>
                        <a:pt x="11" y="985"/>
                        <a:pt x="37" y="1005"/>
                        <a:pt x="64" y="1005"/>
                      </a:cubicBezTo>
                      <a:lnTo>
                        <a:pt x="74" y="1005"/>
                      </a:lnTo>
                      <a:lnTo>
                        <a:pt x="5165" y="119"/>
                      </a:lnTo>
                      <a:cubicBezTo>
                        <a:pt x="5199" y="112"/>
                        <a:pt x="5219" y="82"/>
                        <a:pt x="5215" y="49"/>
                      </a:cubicBezTo>
                      <a:cubicBezTo>
                        <a:pt x="5210" y="22"/>
                        <a:pt x="5185" y="0"/>
                        <a:pt x="5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2"/>
                <p:cNvSpPr/>
                <p:nvPr/>
              </p:nvSpPr>
              <p:spPr>
                <a:xfrm>
                  <a:off x="2034123" y="2607528"/>
                  <a:ext cx="400733" cy="77525"/>
                </a:xfrm>
                <a:custGeom>
                  <a:avLst/>
                  <a:gdLst/>
                  <a:ahLst/>
                  <a:cxnLst/>
                  <a:rect l="l" t="t" r="r" b="b"/>
                  <a:pathLst>
                    <a:path w="5009" h="969" extrusionOk="0">
                      <a:moveTo>
                        <a:pt x="4947" y="0"/>
                      </a:moveTo>
                      <a:cubicBezTo>
                        <a:pt x="4943" y="0"/>
                        <a:pt x="4938" y="1"/>
                        <a:pt x="4934" y="2"/>
                      </a:cubicBezTo>
                      <a:lnTo>
                        <a:pt x="54" y="851"/>
                      </a:lnTo>
                      <a:cubicBezTo>
                        <a:pt x="20" y="857"/>
                        <a:pt x="0" y="888"/>
                        <a:pt x="7" y="918"/>
                      </a:cubicBezTo>
                      <a:cubicBezTo>
                        <a:pt x="11" y="948"/>
                        <a:pt x="34" y="968"/>
                        <a:pt x="64" y="968"/>
                      </a:cubicBezTo>
                      <a:lnTo>
                        <a:pt x="74" y="968"/>
                      </a:lnTo>
                      <a:lnTo>
                        <a:pt x="4954" y="118"/>
                      </a:lnTo>
                      <a:cubicBezTo>
                        <a:pt x="4988" y="112"/>
                        <a:pt x="5008" y="82"/>
                        <a:pt x="5001" y="51"/>
                      </a:cubicBezTo>
                      <a:cubicBezTo>
                        <a:pt x="4998" y="22"/>
                        <a:pt x="4975" y="0"/>
                        <a:pt x="4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2"/>
                <p:cNvSpPr/>
                <p:nvPr/>
              </p:nvSpPr>
              <p:spPr>
                <a:xfrm>
                  <a:off x="2473257" y="2572727"/>
                  <a:ext cx="161925" cy="36002"/>
                </a:xfrm>
                <a:custGeom>
                  <a:avLst/>
                  <a:gdLst/>
                  <a:ahLst/>
                  <a:cxnLst/>
                  <a:rect l="l" t="t" r="r" b="b"/>
                  <a:pathLst>
                    <a:path w="2024" h="450" extrusionOk="0">
                      <a:moveTo>
                        <a:pt x="1961" y="0"/>
                      </a:moveTo>
                      <a:cubicBezTo>
                        <a:pt x="1958" y="0"/>
                        <a:pt x="1954" y="1"/>
                        <a:pt x="1951" y="2"/>
                      </a:cubicBezTo>
                      <a:lnTo>
                        <a:pt x="54" y="332"/>
                      </a:lnTo>
                      <a:cubicBezTo>
                        <a:pt x="21" y="336"/>
                        <a:pt x="1" y="366"/>
                        <a:pt x="7" y="400"/>
                      </a:cubicBezTo>
                      <a:cubicBezTo>
                        <a:pt x="11" y="426"/>
                        <a:pt x="34" y="449"/>
                        <a:pt x="64" y="449"/>
                      </a:cubicBezTo>
                      <a:cubicBezTo>
                        <a:pt x="68" y="449"/>
                        <a:pt x="71" y="446"/>
                        <a:pt x="74" y="446"/>
                      </a:cubicBezTo>
                      <a:lnTo>
                        <a:pt x="1971" y="119"/>
                      </a:lnTo>
                      <a:cubicBezTo>
                        <a:pt x="2001" y="111"/>
                        <a:pt x="2024" y="82"/>
                        <a:pt x="2018" y="48"/>
                      </a:cubicBezTo>
                      <a:cubicBezTo>
                        <a:pt x="2012" y="22"/>
                        <a:pt x="1987" y="0"/>
                        <a:pt x="19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52"/>
              <p:cNvGrpSpPr/>
              <p:nvPr/>
            </p:nvGrpSpPr>
            <p:grpSpPr>
              <a:xfrm>
                <a:off x="2016442" y="2102787"/>
                <a:ext cx="1258679" cy="492111"/>
                <a:chOff x="2016442" y="2102787"/>
                <a:chExt cx="1258679" cy="492111"/>
              </a:xfrm>
            </p:grpSpPr>
            <p:sp>
              <p:nvSpPr>
                <p:cNvPr id="653" name="Google Shape;653;p52"/>
                <p:cNvSpPr/>
                <p:nvPr/>
              </p:nvSpPr>
              <p:spPr>
                <a:xfrm>
                  <a:off x="2016442" y="2102787"/>
                  <a:ext cx="1258679" cy="492111"/>
                </a:xfrm>
                <a:custGeom>
                  <a:avLst/>
                  <a:gdLst/>
                  <a:ahLst/>
                  <a:cxnLst/>
                  <a:rect l="l" t="t" r="r" b="b"/>
                  <a:pathLst>
                    <a:path w="15733" h="6151" extrusionOk="0">
                      <a:moveTo>
                        <a:pt x="13457" y="1"/>
                      </a:moveTo>
                      <a:cubicBezTo>
                        <a:pt x="13338" y="1"/>
                        <a:pt x="13218" y="11"/>
                        <a:pt x="13097" y="32"/>
                      </a:cubicBezTo>
                      <a:lnTo>
                        <a:pt x="1921" y="1959"/>
                      </a:lnTo>
                      <a:cubicBezTo>
                        <a:pt x="774" y="2156"/>
                        <a:pt x="1" y="3250"/>
                        <a:pt x="198" y="4397"/>
                      </a:cubicBezTo>
                      <a:cubicBezTo>
                        <a:pt x="378" y="5426"/>
                        <a:pt x="1269" y="6150"/>
                        <a:pt x="2279" y="6150"/>
                      </a:cubicBezTo>
                      <a:cubicBezTo>
                        <a:pt x="2398" y="6150"/>
                        <a:pt x="2519" y="6140"/>
                        <a:pt x="2640" y="6120"/>
                      </a:cubicBezTo>
                      <a:lnTo>
                        <a:pt x="11848" y="4531"/>
                      </a:lnTo>
                      <a:lnTo>
                        <a:pt x="13313" y="5468"/>
                      </a:lnTo>
                      <a:lnTo>
                        <a:pt x="13113" y="4313"/>
                      </a:lnTo>
                      <a:lnTo>
                        <a:pt x="13812" y="4193"/>
                      </a:lnTo>
                      <a:cubicBezTo>
                        <a:pt x="14963" y="3995"/>
                        <a:pt x="15732" y="2902"/>
                        <a:pt x="15535" y="1755"/>
                      </a:cubicBezTo>
                      <a:cubicBezTo>
                        <a:pt x="15358" y="725"/>
                        <a:pt x="14465" y="1"/>
                        <a:pt x="13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2"/>
                <p:cNvSpPr/>
                <p:nvPr/>
              </p:nvSpPr>
              <p:spPr>
                <a:xfrm>
                  <a:off x="2320772" y="2204231"/>
                  <a:ext cx="650900" cy="120008"/>
                </a:xfrm>
                <a:custGeom>
                  <a:avLst/>
                  <a:gdLst/>
                  <a:ahLst/>
                  <a:cxnLst/>
                  <a:rect l="l" t="t" r="r" b="b"/>
                  <a:pathLst>
                    <a:path w="8136" h="1500" extrusionOk="0">
                      <a:moveTo>
                        <a:pt x="8068" y="1"/>
                      </a:moveTo>
                      <a:cubicBezTo>
                        <a:pt x="8065" y="1"/>
                        <a:pt x="8063" y="1"/>
                        <a:pt x="8061" y="1"/>
                      </a:cubicBezTo>
                      <a:lnTo>
                        <a:pt x="53" y="1383"/>
                      </a:lnTo>
                      <a:cubicBezTo>
                        <a:pt x="23" y="1390"/>
                        <a:pt x="0" y="1420"/>
                        <a:pt x="7" y="1450"/>
                      </a:cubicBezTo>
                      <a:cubicBezTo>
                        <a:pt x="10" y="1480"/>
                        <a:pt x="36" y="1500"/>
                        <a:pt x="64" y="1500"/>
                      </a:cubicBezTo>
                      <a:lnTo>
                        <a:pt x="73" y="1500"/>
                      </a:lnTo>
                      <a:lnTo>
                        <a:pt x="8081" y="118"/>
                      </a:lnTo>
                      <a:cubicBezTo>
                        <a:pt x="8112" y="112"/>
                        <a:pt x="8135" y="81"/>
                        <a:pt x="8129" y="52"/>
                      </a:cubicBezTo>
                      <a:cubicBezTo>
                        <a:pt x="8125" y="20"/>
                        <a:pt x="8096" y="1"/>
                        <a:pt x="8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2"/>
                <p:cNvSpPr/>
                <p:nvPr/>
              </p:nvSpPr>
              <p:spPr>
                <a:xfrm>
                  <a:off x="2346693" y="2371758"/>
                  <a:ext cx="551377" cy="102966"/>
                </a:xfrm>
                <a:custGeom>
                  <a:avLst/>
                  <a:gdLst/>
                  <a:ahLst/>
                  <a:cxnLst/>
                  <a:rect l="l" t="t" r="r" b="b"/>
                  <a:pathLst>
                    <a:path w="6892" h="1287" extrusionOk="0">
                      <a:moveTo>
                        <a:pt x="6829" y="0"/>
                      </a:moveTo>
                      <a:cubicBezTo>
                        <a:pt x="6825" y="0"/>
                        <a:pt x="6821" y="1"/>
                        <a:pt x="6817" y="2"/>
                      </a:cubicBezTo>
                      <a:lnTo>
                        <a:pt x="54" y="1169"/>
                      </a:lnTo>
                      <a:cubicBezTo>
                        <a:pt x="24" y="1172"/>
                        <a:pt x="1" y="1203"/>
                        <a:pt x="7" y="1235"/>
                      </a:cubicBezTo>
                      <a:cubicBezTo>
                        <a:pt x="10" y="1266"/>
                        <a:pt x="37" y="1286"/>
                        <a:pt x="64" y="1286"/>
                      </a:cubicBezTo>
                      <a:cubicBezTo>
                        <a:pt x="67" y="1286"/>
                        <a:pt x="70" y="1283"/>
                        <a:pt x="74" y="1283"/>
                      </a:cubicBezTo>
                      <a:lnTo>
                        <a:pt x="6837" y="119"/>
                      </a:lnTo>
                      <a:cubicBezTo>
                        <a:pt x="6871" y="112"/>
                        <a:pt x="6891" y="82"/>
                        <a:pt x="6888" y="48"/>
                      </a:cubicBezTo>
                      <a:cubicBezTo>
                        <a:pt x="6882" y="22"/>
                        <a:pt x="6858" y="0"/>
                        <a:pt x="6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2"/>
                <p:cNvSpPr/>
                <p:nvPr/>
              </p:nvSpPr>
              <p:spPr>
                <a:xfrm>
                  <a:off x="2175407" y="2326796"/>
                  <a:ext cx="563138" cy="104807"/>
                </a:xfrm>
                <a:custGeom>
                  <a:avLst/>
                  <a:gdLst/>
                  <a:ahLst/>
                  <a:cxnLst/>
                  <a:rect l="l" t="t" r="r" b="b"/>
                  <a:pathLst>
                    <a:path w="7039" h="1310" extrusionOk="0">
                      <a:moveTo>
                        <a:pt x="6977" y="0"/>
                      </a:moveTo>
                      <a:cubicBezTo>
                        <a:pt x="6973" y="0"/>
                        <a:pt x="6969" y="1"/>
                        <a:pt x="6965" y="2"/>
                      </a:cubicBezTo>
                      <a:lnTo>
                        <a:pt x="54" y="1192"/>
                      </a:lnTo>
                      <a:cubicBezTo>
                        <a:pt x="21" y="1199"/>
                        <a:pt x="0" y="1229"/>
                        <a:pt x="7" y="1259"/>
                      </a:cubicBezTo>
                      <a:cubicBezTo>
                        <a:pt x="11" y="1289"/>
                        <a:pt x="37" y="1309"/>
                        <a:pt x="64" y="1309"/>
                      </a:cubicBezTo>
                      <a:lnTo>
                        <a:pt x="74" y="1309"/>
                      </a:lnTo>
                      <a:lnTo>
                        <a:pt x="6985" y="119"/>
                      </a:lnTo>
                      <a:cubicBezTo>
                        <a:pt x="7019" y="112"/>
                        <a:pt x="7039" y="82"/>
                        <a:pt x="7035" y="48"/>
                      </a:cubicBezTo>
                      <a:cubicBezTo>
                        <a:pt x="7029" y="22"/>
                        <a:pt x="7005"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2"/>
                <p:cNvSpPr/>
                <p:nvPr/>
              </p:nvSpPr>
              <p:spPr>
                <a:xfrm>
                  <a:off x="2777506" y="2284235"/>
                  <a:ext cx="207766" cy="43523"/>
                </a:xfrm>
                <a:custGeom>
                  <a:avLst/>
                  <a:gdLst/>
                  <a:ahLst/>
                  <a:cxnLst/>
                  <a:rect l="l" t="t" r="r" b="b"/>
                  <a:pathLst>
                    <a:path w="2597" h="544" extrusionOk="0">
                      <a:moveTo>
                        <a:pt x="2534" y="0"/>
                      </a:moveTo>
                      <a:cubicBezTo>
                        <a:pt x="2531" y="0"/>
                        <a:pt x="2527" y="1"/>
                        <a:pt x="2523" y="1"/>
                      </a:cubicBezTo>
                      <a:lnTo>
                        <a:pt x="55" y="426"/>
                      </a:lnTo>
                      <a:cubicBezTo>
                        <a:pt x="21" y="433"/>
                        <a:pt x="1" y="463"/>
                        <a:pt x="4" y="497"/>
                      </a:cubicBezTo>
                      <a:cubicBezTo>
                        <a:pt x="11" y="523"/>
                        <a:pt x="34" y="543"/>
                        <a:pt x="64" y="543"/>
                      </a:cubicBezTo>
                      <a:lnTo>
                        <a:pt x="75" y="543"/>
                      </a:lnTo>
                      <a:lnTo>
                        <a:pt x="2543" y="118"/>
                      </a:lnTo>
                      <a:cubicBezTo>
                        <a:pt x="2576" y="112"/>
                        <a:pt x="2596" y="82"/>
                        <a:pt x="2593" y="49"/>
                      </a:cubicBezTo>
                      <a:cubicBezTo>
                        <a:pt x="2587" y="22"/>
                        <a:pt x="2563" y="0"/>
                        <a:pt x="2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8" name="Google Shape;658;p52"/>
            <p:cNvGrpSpPr/>
            <p:nvPr/>
          </p:nvGrpSpPr>
          <p:grpSpPr>
            <a:xfrm>
              <a:off x="2247170" y="980181"/>
              <a:ext cx="710262" cy="648361"/>
              <a:chOff x="2247170" y="980181"/>
              <a:chExt cx="710262" cy="648361"/>
            </a:xfrm>
          </p:grpSpPr>
          <p:sp>
            <p:nvSpPr>
              <p:cNvPr id="659" name="Google Shape;659;p52"/>
              <p:cNvSpPr/>
              <p:nvPr/>
            </p:nvSpPr>
            <p:spPr>
              <a:xfrm>
                <a:off x="2247170" y="980181"/>
                <a:ext cx="710262" cy="648361"/>
              </a:xfrm>
              <a:custGeom>
                <a:avLst/>
                <a:gdLst/>
                <a:ahLst/>
                <a:cxnLst/>
                <a:rect l="l" t="t" r="r" b="b"/>
                <a:pathLst>
                  <a:path w="8878" h="8104" extrusionOk="0">
                    <a:moveTo>
                      <a:pt x="6260" y="0"/>
                    </a:moveTo>
                    <a:cubicBezTo>
                      <a:pt x="6127" y="0"/>
                      <a:pt x="5992" y="14"/>
                      <a:pt x="5857" y="41"/>
                    </a:cubicBezTo>
                    <a:lnTo>
                      <a:pt x="1766" y="884"/>
                    </a:lnTo>
                    <a:cubicBezTo>
                      <a:pt x="692" y="1105"/>
                      <a:pt x="0" y="2159"/>
                      <a:pt x="221" y="3232"/>
                    </a:cubicBezTo>
                    <a:lnTo>
                      <a:pt x="669" y="5406"/>
                    </a:lnTo>
                    <a:cubicBezTo>
                      <a:pt x="862" y="6349"/>
                      <a:pt x="1693" y="6997"/>
                      <a:pt x="2616" y="6997"/>
                    </a:cubicBezTo>
                    <a:cubicBezTo>
                      <a:pt x="2748" y="6997"/>
                      <a:pt x="2883" y="6983"/>
                      <a:pt x="3017" y="6956"/>
                    </a:cubicBezTo>
                    <a:lnTo>
                      <a:pt x="3445" y="6865"/>
                    </a:lnTo>
                    <a:lnTo>
                      <a:pt x="5325" y="8103"/>
                    </a:lnTo>
                    <a:lnTo>
                      <a:pt x="6560" y="6226"/>
                    </a:lnTo>
                    <a:lnTo>
                      <a:pt x="7108" y="6113"/>
                    </a:lnTo>
                    <a:cubicBezTo>
                      <a:pt x="8186" y="5888"/>
                      <a:pt x="8878" y="4838"/>
                      <a:pt x="8657" y="3761"/>
                    </a:cubicBezTo>
                    <a:lnTo>
                      <a:pt x="8209" y="1587"/>
                    </a:lnTo>
                    <a:cubicBezTo>
                      <a:pt x="8013" y="648"/>
                      <a:pt x="7185" y="0"/>
                      <a:pt x="6260"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2"/>
              <p:cNvSpPr/>
              <p:nvPr/>
            </p:nvSpPr>
            <p:spPr>
              <a:xfrm>
                <a:off x="2594221" y="1130027"/>
                <a:ext cx="221687" cy="189372"/>
              </a:xfrm>
              <a:custGeom>
                <a:avLst/>
                <a:gdLst/>
                <a:ahLst/>
                <a:cxnLst/>
                <a:rect l="l" t="t" r="r" b="b"/>
                <a:pathLst>
                  <a:path w="2771" h="2367" extrusionOk="0">
                    <a:moveTo>
                      <a:pt x="2021" y="0"/>
                    </a:moveTo>
                    <a:cubicBezTo>
                      <a:pt x="1979" y="0"/>
                      <a:pt x="1938" y="4"/>
                      <a:pt x="1897" y="11"/>
                    </a:cubicBezTo>
                    <a:cubicBezTo>
                      <a:pt x="1600" y="68"/>
                      <a:pt x="1382" y="302"/>
                      <a:pt x="1332" y="587"/>
                    </a:cubicBezTo>
                    <a:cubicBezTo>
                      <a:pt x="1206" y="376"/>
                      <a:pt x="979" y="240"/>
                      <a:pt x="730" y="240"/>
                    </a:cubicBezTo>
                    <a:cubicBezTo>
                      <a:pt x="687" y="240"/>
                      <a:pt x="643" y="244"/>
                      <a:pt x="599" y="252"/>
                    </a:cubicBezTo>
                    <a:cubicBezTo>
                      <a:pt x="235" y="319"/>
                      <a:pt x="1" y="643"/>
                      <a:pt x="44" y="1009"/>
                    </a:cubicBezTo>
                    <a:cubicBezTo>
                      <a:pt x="84" y="1356"/>
                      <a:pt x="368" y="1583"/>
                      <a:pt x="646" y="1754"/>
                    </a:cubicBezTo>
                    <a:cubicBezTo>
                      <a:pt x="984" y="1965"/>
                      <a:pt x="1322" y="2176"/>
                      <a:pt x="1666" y="2366"/>
                    </a:cubicBezTo>
                    <a:cubicBezTo>
                      <a:pt x="1667" y="2366"/>
                      <a:pt x="1667" y="2366"/>
                      <a:pt x="1667" y="2366"/>
                    </a:cubicBezTo>
                    <a:cubicBezTo>
                      <a:pt x="1706" y="2366"/>
                      <a:pt x="2309" y="1559"/>
                      <a:pt x="2366" y="1480"/>
                    </a:cubicBezTo>
                    <a:cubicBezTo>
                      <a:pt x="2559" y="1225"/>
                      <a:pt x="2770" y="918"/>
                      <a:pt x="2716" y="580"/>
                    </a:cubicBezTo>
                    <a:cubicBezTo>
                      <a:pt x="2704" y="493"/>
                      <a:pt x="2670" y="406"/>
                      <a:pt x="2616" y="322"/>
                    </a:cubicBezTo>
                    <a:cubicBezTo>
                      <a:pt x="2486" y="120"/>
                      <a:pt x="22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2"/>
              <p:cNvSpPr/>
              <p:nvPr/>
            </p:nvSpPr>
            <p:spPr>
              <a:xfrm>
                <a:off x="2393494" y="1229071"/>
                <a:ext cx="60002" cy="119447"/>
              </a:xfrm>
              <a:custGeom>
                <a:avLst/>
                <a:gdLst/>
                <a:ahLst/>
                <a:cxnLst/>
                <a:rect l="l" t="t" r="r" b="b"/>
                <a:pathLst>
                  <a:path w="750" h="1493" extrusionOk="0">
                    <a:moveTo>
                      <a:pt x="452" y="1"/>
                    </a:moveTo>
                    <a:lnTo>
                      <a:pt x="285" y="38"/>
                    </a:lnTo>
                    <a:lnTo>
                      <a:pt x="1" y="272"/>
                    </a:lnTo>
                    <a:lnTo>
                      <a:pt x="71" y="413"/>
                    </a:lnTo>
                    <a:lnTo>
                      <a:pt x="295" y="225"/>
                    </a:lnTo>
                    <a:lnTo>
                      <a:pt x="299" y="225"/>
                    </a:lnTo>
                    <a:lnTo>
                      <a:pt x="560" y="1493"/>
                    </a:lnTo>
                    <a:lnTo>
                      <a:pt x="750" y="1452"/>
                    </a:lnTo>
                    <a:lnTo>
                      <a:pt x="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2"/>
              <p:cNvSpPr/>
              <p:nvPr/>
            </p:nvSpPr>
            <p:spPr>
              <a:xfrm>
                <a:off x="2474297" y="1209871"/>
                <a:ext cx="94563" cy="122008"/>
              </a:xfrm>
              <a:custGeom>
                <a:avLst/>
                <a:gdLst/>
                <a:ahLst/>
                <a:cxnLst/>
                <a:rect l="l" t="t" r="r" b="b"/>
                <a:pathLst>
                  <a:path w="1182" h="1525" extrusionOk="0">
                    <a:moveTo>
                      <a:pt x="520" y="158"/>
                    </a:moveTo>
                    <a:cubicBezTo>
                      <a:pt x="696" y="158"/>
                      <a:pt x="817" y="368"/>
                      <a:pt x="884" y="693"/>
                    </a:cubicBezTo>
                    <a:cubicBezTo>
                      <a:pt x="961" y="1064"/>
                      <a:pt x="914" y="1318"/>
                      <a:pt x="714" y="1362"/>
                    </a:cubicBezTo>
                    <a:cubicBezTo>
                      <a:pt x="699" y="1365"/>
                      <a:pt x="685" y="1366"/>
                      <a:pt x="671" y="1366"/>
                    </a:cubicBezTo>
                    <a:cubicBezTo>
                      <a:pt x="511" y="1366"/>
                      <a:pt x="369" y="1177"/>
                      <a:pt x="295" y="829"/>
                    </a:cubicBezTo>
                    <a:cubicBezTo>
                      <a:pt x="215" y="435"/>
                      <a:pt x="295" y="198"/>
                      <a:pt x="470" y="164"/>
                    </a:cubicBezTo>
                    <a:cubicBezTo>
                      <a:pt x="487" y="160"/>
                      <a:pt x="504" y="158"/>
                      <a:pt x="520" y="158"/>
                    </a:cubicBezTo>
                    <a:close/>
                    <a:moveTo>
                      <a:pt x="545" y="0"/>
                    </a:moveTo>
                    <a:cubicBezTo>
                      <a:pt x="514" y="0"/>
                      <a:pt x="482" y="4"/>
                      <a:pt x="449" y="11"/>
                    </a:cubicBezTo>
                    <a:cubicBezTo>
                      <a:pt x="155" y="71"/>
                      <a:pt x="1" y="381"/>
                      <a:pt x="101" y="866"/>
                    </a:cubicBezTo>
                    <a:cubicBezTo>
                      <a:pt x="191" y="1300"/>
                      <a:pt x="401" y="1524"/>
                      <a:pt x="649" y="1524"/>
                    </a:cubicBezTo>
                    <a:cubicBezTo>
                      <a:pt x="677" y="1524"/>
                      <a:pt x="705" y="1521"/>
                      <a:pt x="734" y="1516"/>
                    </a:cubicBezTo>
                    <a:cubicBezTo>
                      <a:pt x="1055" y="1448"/>
                      <a:pt x="1182" y="1138"/>
                      <a:pt x="1081" y="646"/>
                    </a:cubicBezTo>
                    <a:cubicBezTo>
                      <a:pt x="995" y="234"/>
                      <a:pt x="802" y="0"/>
                      <a:pt x="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52"/>
            <p:cNvGrpSpPr/>
            <p:nvPr/>
          </p:nvGrpSpPr>
          <p:grpSpPr>
            <a:xfrm rot="-542882">
              <a:off x="4150158" y="1571312"/>
              <a:ext cx="400718" cy="365424"/>
              <a:chOff x="4197377" y="2057486"/>
              <a:chExt cx="306507" cy="279490"/>
            </a:xfrm>
          </p:grpSpPr>
          <p:sp>
            <p:nvSpPr>
              <p:cNvPr id="664" name="Google Shape;664;p52"/>
              <p:cNvSpPr/>
              <p:nvPr/>
            </p:nvSpPr>
            <p:spPr>
              <a:xfrm>
                <a:off x="4197377" y="2057486"/>
                <a:ext cx="306507" cy="279490"/>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2"/>
              <p:cNvSpPr/>
              <p:nvPr/>
            </p:nvSpPr>
            <p:spPr>
              <a:xfrm>
                <a:off x="4281856" y="2120180"/>
                <a:ext cx="132662" cy="114650"/>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52"/>
            <p:cNvGrpSpPr/>
            <p:nvPr/>
          </p:nvGrpSpPr>
          <p:grpSpPr>
            <a:xfrm rot="-8656909">
              <a:off x="2689569" y="3659209"/>
              <a:ext cx="658902" cy="625880"/>
              <a:chOff x="4609084" y="1089626"/>
              <a:chExt cx="658901" cy="625879"/>
            </a:xfrm>
          </p:grpSpPr>
          <p:sp>
            <p:nvSpPr>
              <p:cNvPr id="667" name="Google Shape;667;p52"/>
              <p:cNvSpPr/>
              <p:nvPr/>
            </p:nvSpPr>
            <p:spPr>
              <a:xfrm>
                <a:off x="4609084" y="1089626"/>
                <a:ext cx="658901" cy="625879"/>
              </a:xfrm>
              <a:custGeom>
                <a:avLst/>
                <a:gdLst/>
                <a:ahLst/>
                <a:cxnLst/>
                <a:rect l="l" t="t" r="r" b="b"/>
                <a:pathLst>
                  <a:path w="8236" h="7823" extrusionOk="0">
                    <a:moveTo>
                      <a:pt x="6186" y="1"/>
                    </a:moveTo>
                    <a:cubicBezTo>
                      <a:pt x="6173" y="1"/>
                      <a:pt x="6161" y="1"/>
                      <a:pt x="6148" y="1"/>
                    </a:cubicBezTo>
                    <a:lnTo>
                      <a:pt x="1974" y="75"/>
                    </a:lnTo>
                    <a:cubicBezTo>
                      <a:pt x="876" y="95"/>
                      <a:pt x="0" y="1001"/>
                      <a:pt x="21" y="2099"/>
                    </a:cubicBezTo>
                    <a:lnTo>
                      <a:pt x="61" y="4319"/>
                    </a:lnTo>
                    <a:cubicBezTo>
                      <a:pt x="81" y="5404"/>
                      <a:pt x="967" y="6274"/>
                      <a:pt x="2051" y="6274"/>
                    </a:cubicBezTo>
                    <a:cubicBezTo>
                      <a:pt x="2063" y="6274"/>
                      <a:pt x="2075" y="6274"/>
                      <a:pt x="2088" y="6273"/>
                    </a:cubicBezTo>
                    <a:lnTo>
                      <a:pt x="2522" y="6263"/>
                    </a:lnTo>
                    <a:lnTo>
                      <a:pt x="4141" y="7822"/>
                    </a:lnTo>
                    <a:lnTo>
                      <a:pt x="5700" y="6206"/>
                    </a:lnTo>
                    <a:lnTo>
                      <a:pt x="6262" y="6196"/>
                    </a:lnTo>
                    <a:cubicBezTo>
                      <a:pt x="7359" y="6176"/>
                      <a:pt x="8236" y="5270"/>
                      <a:pt x="8216" y="4172"/>
                    </a:cubicBezTo>
                    <a:lnTo>
                      <a:pt x="8175" y="1951"/>
                    </a:lnTo>
                    <a:cubicBezTo>
                      <a:pt x="8156" y="867"/>
                      <a:pt x="7269" y="1"/>
                      <a:pt x="6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2"/>
              <p:cNvSpPr/>
              <p:nvPr/>
            </p:nvSpPr>
            <p:spPr>
              <a:xfrm>
                <a:off x="4730848" y="1307155"/>
                <a:ext cx="95363" cy="92726"/>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2"/>
              <p:cNvSpPr/>
              <p:nvPr/>
            </p:nvSpPr>
            <p:spPr>
              <a:xfrm>
                <a:off x="4890053" y="1300994"/>
                <a:ext cx="95363" cy="92806"/>
              </a:xfrm>
              <a:custGeom>
                <a:avLst/>
                <a:gdLst/>
                <a:ahLst/>
                <a:cxnLst/>
                <a:rect l="l" t="t" r="r" b="b"/>
                <a:pathLst>
                  <a:path w="1192" h="1160" extrusionOk="0">
                    <a:moveTo>
                      <a:pt x="596" y="119"/>
                    </a:moveTo>
                    <a:cubicBezTo>
                      <a:pt x="660" y="119"/>
                      <a:pt x="723" y="132"/>
                      <a:pt x="783" y="159"/>
                    </a:cubicBezTo>
                    <a:cubicBezTo>
                      <a:pt x="893" y="209"/>
                      <a:pt x="981" y="300"/>
                      <a:pt x="1024" y="413"/>
                    </a:cubicBezTo>
                    <a:cubicBezTo>
                      <a:pt x="1071" y="527"/>
                      <a:pt x="1068" y="654"/>
                      <a:pt x="1017" y="768"/>
                    </a:cubicBezTo>
                    <a:cubicBezTo>
                      <a:pt x="940" y="939"/>
                      <a:pt x="770" y="1040"/>
                      <a:pt x="593" y="1040"/>
                    </a:cubicBezTo>
                    <a:cubicBezTo>
                      <a:pt x="531" y="1040"/>
                      <a:pt x="468" y="1028"/>
                      <a:pt x="409" y="1002"/>
                    </a:cubicBezTo>
                    <a:cubicBezTo>
                      <a:pt x="295" y="952"/>
                      <a:pt x="211" y="862"/>
                      <a:pt x="165" y="744"/>
                    </a:cubicBezTo>
                    <a:cubicBezTo>
                      <a:pt x="121" y="630"/>
                      <a:pt x="124" y="507"/>
                      <a:pt x="174" y="393"/>
                    </a:cubicBezTo>
                    <a:cubicBezTo>
                      <a:pt x="225" y="280"/>
                      <a:pt x="315" y="192"/>
                      <a:pt x="429" y="149"/>
                    </a:cubicBezTo>
                    <a:cubicBezTo>
                      <a:pt x="482" y="129"/>
                      <a:pt x="539" y="119"/>
                      <a:pt x="596" y="119"/>
                    </a:cubicBezTo>
                    <a:close/>
                    <a:moveTo>
                      <a:pt x="598" y="1"/>
                    </a:moveTo>
                    <a:cubicBezTo>
                      <a:pt x="527" y="1"/>
                      <a:pt x="456" y="13"/>
                      <a:pt x="389" y="39"/>
                    </a:cubicBezTo>
                    <a:cubicBezTo>
                      <a:pt x="242" y="96"/>
                      <a:pt x="128" y="203"/>
                      <a:pt x="67" y="346"/>
                    </a:cubicBezTo>
                    <a:cubicBezTo>
                      <a:pt x="4" y="487"/>
                      <a:pt x="1" y="644"/>
                      <a:pt x="54" y="788"/>
                    </a:cubicBezTo>
                    <a:cubicBezTo>
                      <a:pt x="111" y="932"/>
                      <a:pt x="222" y="1046"/>
                      <a:pt x="362" y="1109"/>
                    </a:cubicBezTo>
                    <a:cubicBezTo>
                      <a:pt x="439" y="1143"/>
                      <a:pt x="515" y="1160"/>
                      <a:pt x="596" y="1160"/>
                    </a:cubicBezTo>
                    <a:cubicBezTo>
                      <a:pt x="816" y="1160"/>
                      <a:pt x="1031" y="1029"/>
                      <a:pt x="1125" y="814"/>
                    </a:cubicBezTo>
                    <a:cubicBezTo>
                      <a:pt x="1188" y="671"/>
                      <a:pt x="1191" y="513"/>
                      <a:pt x="1134" y="370"/>
                    </a:cubicBezTo>
                    <a:cubicBezTo>
                      <a:pt x="1081" y="226"/>
                      <a:pt x="971" y="112"/>
                      <a:pt x="830" y="48"/>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2"/>
              <p:cNvSpPr/>
              <p:nvPr/>
            </p:nvSpPr>
            <p:spPr>
              <a:xfrm>
                <a:off x="5045258" y="1295074"/>
                <a:ext cx="95363" cy="92566"/>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52"/>
            <p:cNvGrpSpPr/>
            <p:nvPr/>
          </p:nvGrpSpPr>
          <p:grpSpPr>
            <a:xfrm>
              <a:off x="6596347" y="3331718"/>
              <a:ext cx="707862" cy="645320"/>
              <a:chOff x="6596347" y="3331718"/>
              <a:chExt cx="707862" cy="645320"/>
            </a:xfrm>
          </p:grpSpPr>
          <p:sp>
            <p:nvSpPr>
              <p:cNvPr id="672" name="Google Shape;672;p52"/>
              <p:cNvSpPr/>
              <p:nvPr/>
            </p:nvSpPr>
            <p:spPr>
              <a:xfrm>
                <a:off x="6596347" y="3331718"/>
                <a:ext cx="707862" cy="645320"/>
              </a:xfrm>
              <a:custGeom>
                <a:avLst/>
                <a:gdLst/>
                <a:ahLst/>
                <a:cxnLst/>
                <a:rect l="l" t="t" r="r" b="b"/>
                <a:pathLst>
                  <a:path w="8848" h="8066" extrusionOk="0">
                    <a:moveTo>
                      <a:pt x="2584" y="0"/>
                    </a:moveTo>
                    <a:cubicBezTo>
                      <a:pt x="1653" y="0"/>
                      <a:pt x="818" y="658"/>
                      <a:pt x="636" y="1607"/>
                    </a:cubicBezTo>
                    <a:lnTo>
                      <a:pt x="211" y="3787"/>
                    </a:lnTo>
                    <a:cubicBezTo>
                      <a:pt x="0" y="4865"/>
                      <a:pt x="703" y="5908"/>
                      <a:pt x="1780" y="6119"/>
                    </a:cubicBezTo>
                    <a:lnTo>
                      <a:pt x="2212" y="6203"/>
                    </a:lnTo>
                    <a:lnTo>
                      <a:pt x="3466" y="8066"/>
                    </a:lnTo>
                    <a:lnTo>
                      <a:pt x="5329" y="6812"/>
                    </a:lnTo>
                    <a:lnTo>
                      <a:pt x="5881" y="6918"/>
                    </a:lnTo>
                    <a:cubicBezTo>
                      <a:pt x="6010" y="6944"/>
                      <a:pt x="6138" y="6956"/>
                      <a:pt x="6265" y="6956"/>
                    </a:cubicBezTo>
                    <a:cubicBezTo>
                      <a:pt x="7196" y="6956"/>
                      <a:pt x="8027" y="6298"/>
                      <a:pt x="8213" y="5346"/>
                    </a:cubicBezTo>
                    <a:lnTo>
                      <a:pt x="8638" y="3168"/>
                    </a:lnTo>
                    <a:cubicBezTo>
                      <a:pt x="8848" y="2092"/>
                      <a:pt x="8145" y="1048"/>
                      <a:pt x="7065" y="837"/>
                    </a:cubicBezTo>
                    <a:lnTo>
                      <a:pt x="2967" y="37"/>
                    </a:lnTo>
                    <a:cubicBezTo>
                      <a:pt x="2839" y="12"/>
                      <a:pt x="2711" y="0"/>
                      <a:pt x="2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2"/>
              <p:cNvSpPr/>
              <p:nvPr/>
            </p:nvSpPr>
            <p:spPr>
              <a:xfrm>
                <a:off x="6802434" y="3476364"/>
                <a:ext cx="306490" cy="264737"/>
              </a:xfrm>
              <a:custGeom>
                <a:avLst/>
                <a:gdLst/>
                <a:ahLst/>
                <a:cxnLst/>
                <a:rect l="l" t="t" r="r" b="b"/>
                <a:pathLst>
                  <a:path w="3831" h="3309" extrusionOk="0">
                    <a:moveTo>
                      <a:pt x="1045" y="0"/>
                    </a:moveTo>
                    <a:cubicBezTo>
                      <a:pt x="626" y="0"/>
                      <a:pt x="258" y="273"/>
                      <a:pt x="138" y="695"/>
                    </a:cubicBezTo>
                    <a:cubicBezTo>
                      <a:pt x="0" y="1164"/>
                      <a:pt x="248" y="1608"/>
                      <a:pt x="512" y="1979"/>
                    </a:cubicBezTo>
                    <a:cubicBezTo>
                      <a:pt x="830" y="2428"/>
                      <a:pt x="1151" y="2876"/>
                      <a:pt x="1492" y="3307"/>
                    </a:cubicBezTo>
                    <a:cubicBezTo>
                      <a:pt x="1493" y="3308"/>
                      <a:pt x="1494" y="3309"/>
                      <a:pt x="1496" y="3309"/>
                    </a:cubicBezTo>
                    <a:cubicBezTo>
                      <a:pt x="1582" y="3309"/>
                      <a:pt x="2750" y="2614"/>
                      <a:pt x="2863" y="2549"/>
                    </a:cubicBezTo>
                    <a:cubicBezTo>
                      <a:pt x="3249" y="2324"/>
                      <a:pt x="3683" y="2043"/>
                      <a:pt x="3797" y="1578"/>
                    </a:cubicBezTo>
                    <a:cubicBezTo>
                      <a:pt x="3827" y="1458"/>
                      <a:pt x="3831" y="1331"/>
                      <a:pt x="3806" y="1197"/>
                    </a:cubicBezTo>
                    <a:cubicBezTo>
                      <a:pt x="3737" y="809"/>
                      <a:pt x="3432" y="497"/>
                      <a:pt x="3051" y="414"/>
                    </a:cubicBezTo>
                    <a:cubicBezTo>
                      <a:pt x="2981" y="399"/>
                      <a:pt x="2911" y="391"/>
                      <a:pt x="2842" y="391"/>
                    </a:cubicBezTo>
                    <a:cubicBezTo>
                      <a:pt x="2505" y="391"/>
                      <a:pt x="2195" y="568"/>
                      <a:pt x="2017" y="846"/>
                    </a:cubicBezTo>
                    <a:cubicBezTo>
                      <a:pt x="1960" y="451"/>
                      <a:pt x="1669" y="113"/>
                      <a:pt x="1254" y="23"/>
                    </a:cubicBezTo>
                    <a:cubicBezTo>
                      <a:pt x="1184" y="8"/>
                      <a:pt x="1114"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52"/>
            <p:cNvGrpSpPr/>
            <p:nvPr/>
          </p:nvGrpSpPr>
          <p:grpSpPr>
            <a:xfrm>
              <a:off x="6204895" y="2040225"/>
              <a:ext cx="1373883" cy="733158"/>
              <a:chOff x="6204895" y="2040225"/>
              <a:chExt cx="1373883" cy="733158"/>
            </a:xfrm>
          </p:grpSpPr>
          <p:grpSp>
            <p:nvGrpSpPr>
              <p:cNvPr id="675" name="Google Shape;675;p52"/>
              <p:cNvGrpSpPr/>
              <p:nvPr/>
            </p:nvGrpSpPr>
            <p:grpSpPr>
              <a:xfrm>
                <a:off x="6662749" y="2414080"/>
                <a:ext cx="916029" cy="359302"/>
                <a:chOff x="6662749" y="2414080"/>
                <a:chExt cx="916029" cy="359302"/>
              </a:xfrm>
            </p:grpSpPr>
            <p:sp>
              <p:nvSpPr>
                <p:cNvPr id="676" name="Google Shape;676;p52"/>
                <p:cNvSpPr/>
                <p:nvPr/>
              </p:nvSpPr>
              <p:spPr>
                <a:xfrm>
                  <a:off x="6662749" y="2414080"/>
                  <a:ext cx="916029" cy="359302"/>
                </a:xfrm>
                <a:custGeom>
                  <a:avLst/>
                  <a:gdLst/>
                  <a:ahLst/>
                  <a:cxnLst/>
                  <a:rect l="l" t="t" r="r" b="b"/>
                  <a:pathLst>
                    <a:path w="11450" h="4491" extrusionOk="0">
                      <a:moveTo>
                        <a:pt x="1657" y="1"/>
                      </a:moveTo>
                      <a:cubicBezTo>
                        <a:pt x="924" y="1"/>
                        <a:pt x="275" y="529"/>
                        <a:pt x="144" y="1276"/>
                      </a:cubicBezTo>
                      <a:cubicBezTo>
                        <a:pt x="0" y="2111"/>
                        <a:pt x="559" y="2908"/>
                        <a:pt x="1395" y="3051"/>
                      </a:cubicBezTo>
                      <a:lnTo>
                        <a:pt x="2827" y="3303"/>
                      </a:lnTo>
                      <a:lnTo>
                        <a:pt x="9526" y="4467"/>
                      </a:lnTo>
                      <a:cubicBezTo>
                        <a:pt x="9616" y="4483"/>
                        <a:pt x="9706" y="4490"/>
                        <a:pt x="9794" y="4490"/>
                      </a:cubicBezTo>
                      <a:cubicBezTo>
                        <a:pt x="10529" y="4490"/>
                        <a:pt x="11175" y="3962"/>
                        <a:pt x="11306" y="3215"/>
                      </a:cubicBezTo>
                      <a:cubicBezTo>
                        <a:pt x="11450" y="2379"/>
                        <a:pt x="10891" y="1583"/>
                        <a:pt x="10055" y="1439"/>
                      </a:cubicBezTo>
                      <a:lnTo>
                        <a:pt x="1924" y="24"/>
                      </a:lnTo>
                      <a:cubicBezTo>
                        <a:pt x="1834" y="8"/>
                        <a:pt x="1745" y="1"/>
                        <a:pt x="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2"/>
                <p:cNvSpPr/>
                <p:nvPr/>
              </p:nvSpPr>
              <p:spPr>
                <a:xfrm>
                  <a:off x="6886916" y="2589287"/>
                  <a:ext cx="501936" cy="95126"/>
                </a:xfrm>
                <a:custGeom>
                  <a:avLst/>
                  <a:gdLst/>
                  <a:ahLst/>
                  <a:cxnLst/>
                  <a:rect l="l" t="t" r="r" b="b"/>
                  <a:pathLst>
                    <a:path w="6274" h="1189" extrusionOk="0">
                      <a:moveTo>
                        <a:pt x="65" y="1"/>
                      </a:moveTo>
                      <a:cubicBezTo>
                        <a:pt x="38" y="1"/>
                        <a:pt x="11" y="22"/>
                        <a:pt x="8" y="49"/>
                      </a:cubicBezTo>
                      <a:cubicBezTo>
                        <a:pt x="1" y="82"/>
                        <a:pt x="25" y="112"/>
                        <a:pt x="55" y="119"/>
                      </a:cubicBezTo>
                      <a:lnTo>
                        <a:pt x="6199" y="1186"/>
                      </a:lnTo>
                      <a:cubicBezTo>
                        <a:pt x="6203" y="1186"/>
                        <a:pt x="6207" y="1189"/>
                        <a:pt x="6210" y="1189"/>
                      </a:cubicBezTo>
                      <a:cubicBezTo>
                        <a:pt x="6236" y="1189"/>
                        <a:pt x="6263" y="1169"/>
                        <a:pt x="6267" y="1139"/>
                      </a:cubicBezTo>
                      <a:cubicBezTo>
                        <a:pt x="6273" y="1105"/>
                        <a:pt x="6250" y="1076"/>
                        <a:pt x="6219" y="1073"/>
                      </a:cubicBezTo>
                      <a:lnTo>
                        <a:pt x="75" y="2"/>
                      </a:lnTo>
                      <a:cubicBezTo>
                        <a:pt x="71" y="1"/>
                        <a:pt x="68"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2"/>
                <p:cNvSpPr/>
                <p:nvPr/>
              </p:nvSpPr>
              <p:spPr>
                <a:xfrm>
                  <a:off x="7045401" y="2544885"/>
                  <a:ext cx="262648" cy="53443"/>
                </a:xfrm>
                <a:custGeom>
                  <a:avLst/>
                  <a:gdLst/>
                  <a:ahLst/>
                  <a:cxnLst/>
                  <a:rect l="l" t="t" r="r" b="b"/>
                  <a:pathLst>
                    <a:path w="3283" h="668" extrusionOk="0">
                      <a:moveTo>
                        <a:pt x="62" y="1"/>
                      </a:moveTo>
                      <a:cubicBezTo>
                        <a:pt x="34" y="1"/>
                        <a:pt x="10" y="22"/>
                        <a:pt x="4" y="52"/>
                      </a:cubicBezTo>
                      <a:cubicBezTo>
                        <a:pt x="0" y="82"/>
                        <a:pt x="20" y="112"/>
                        <a:pt x="54" y="118"/>
                      </a:cubicBezTo>
                      <a:lnTo>
                        <a:pt x="3208" y="667"/>
                      </a:lnTo>
                      <a:lnTo>
                        <a:pt x="3218" y="667"/>
                      </a:lnTo>
                      <a:cubicBezTo>
                        <a:pt x="3249" y="667"/>
                        <a:pt x="3272" y="647"/>
                        <a:pt x="3278" y="620"/>
                      </a:cubicBezTo>
                      <a:cubicBezTo>
                        <a:pt x="3282" y="587"/>
                        <a:pt x="3262" y="557"/>
                        <a:pt x="3228" y="550"/>
                      </a:cubicBezTo>
                      <a:lnTo>
                        <a:pt x="74" y="2"/>
                      </a:lnTo>
                      <a:cubicBezTo>
                        <a:pt x="70" y="1"/>
                        <a:pt x="66"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2"/>
                <p:cNvSpPr/>
                <p:nvPr/>
              </p:nvSpPr>
              <p:spPr>
                <a:xfrm>
                  <a:off x="6800593" y="2502324"/>
                  <a:ext cx="206326" cy="43763"/>
                </a:xfrm>
                <a:custGeom>
                  <a:avLst/>
                  <a:gdLst/>
                  <a:ahLst/>
                  <a:cxnLst/>
                  <a:rect l="l" t="t" r="r" b="b"/>
                  <a:pathLst>
                    <a:path w="2579" h="547" extrusionOk="0">
                      <a:moveTo>
                        <a:pt x="63" y="1"/>
                      </a:moveTo>
                      <a:cubicBezTo>
                        <a:pt x="37" y="1"/>
                        <a:pt x="12" y="22"/>
                        <a:pt x="6" y="48"/>
                      </a:cubicBezTo>
                      <a:cubicBezTo>
                        <a:pt x="0" y="82"/>
                        <a:pt x="23" y="112"/>
                        <a:pt x="53" y="119"/>
                      </a:cubicBezTo>
                      <a:lnTo>
                        <a:pt x="2505" y="544"/>
                      </a:lnTo>
                      <a:cubicBezTo>
                        <a:pt x="2509" y="544"/>
                        <a:pt x="2512" y="547"/>
                        <a:pt x="2515" y="547"/>
                      </a:cubicBezTo>
                      <a:cubicBezTo>
                        <a:pt x="2542" y="547"/>
                        <a:pt x="2565" y="523"/>
                        <a:pt x="2572" y="497"/>
                      </a:cubicBezTo>
                      <a:cubicBezTo>
                        <a:pt x="2579" y="463"/>
                        <a:pt x="2555" y="434"/>
                        <a:pt x="2525" y="430"/>
                      </a:cubicBezTo>
                      <a:lnTo>
                        <a:pt x="73"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52"/>
              <p:cNvGrpSpPr/>
              <p:nvPr/>
            </p:nvGrpSpPr>
            <p:grpSpPr>
              <a:xfrm>
                <a:off x="6204895" y="2040225"/>
                <a:ext cx="1316121" cy="492031"/>
                <a:chOff x="6204895" y="2040225"/>
                <a:chExt cx="1316121" cy="492031"/>
              </a:xfrm>
            </p:grpSpPr>
            <p:sp>
              <p:nvSpPr>
                <p:cNvPr id="681" name="Google Shape;681;p52"/>
                <p:cNvSpPr/>
                <p:nvPr/>
              </p:nvSpPr>
              <p:spPr>
                <a:xfrm>
                  <a:off x="6204895" y="2040225"/>
                  <a:ext cx="1258599" cy="492031"/>
                </a:xfrm>
                <a:custGeom>
                  <a:avLst/>
                  <a:gdLst/>
                  <a:ahLst/>
                  <a:cxnLst/>
                  <a:rect l="l" t="t" r="r" b="b"/>
                  <a:pathLst>
                    <a:path w="15732" h="6150" extrusionOk="0">
                      <a:moveTo>
                        <a:pt x="2278" y="0"/>
                      </a:moveTo>
                      <a:cubicBezTo>
                        <a:pt x="1268" y="0"/>
                        <a:pt x="377" y="724"/>
                        <a:pt x="201" y="1754"/>
                      </a:cubicBezTo>
                      <a:cubicBezTo>
                        <a:pt x="0" y="2901"/>
                        <a:pt x="772" y="3995"/>
                        <a:pt x="1920" y="4192"/>
                      </a:cubicBezTo>
                      <a:lnTo>
                        <a:pt x="2619" y="4313"/>
                      </a:lnTo>
                      <a:lnTo>
                        <a:pt x="2421" y="5467"/>
                      </a:lnTo>
                      <a:lnTo>
                        <a:pt x="3886" y="4530"/>
                      </a:lnTo>
                      <a:lnTo>
                        <a:pt x="13095" y="6119"/>
                      </a:lnTo>
                      <a:cubicBezTo>
                        <a:pt x="13216" y="6140"/>
                        <a:pt x="13337" y="6150"/>
                        <a:pt x="13456" y="6150"/>
                      </a:cubicBezTo>
                      <a:cubicBezTo>
                        <a:pt x="14464" y="6150"/>
                        <a:pt x="15358" y="5426"/>
                        <a:pt x="15534" y="4396"/>
                      </a:cubicBezTo>
                      <a:cubicBezTo>
                        <a:pt x="15731" y="3249"/>
                        <a:pt x="14962" y="2155"/>
                        <a:pt x="13812" y="1958"/>
                      </a:cubicBezTo>
                      <a:lnTo>
                        <a:pt x="2639" y="31"/>
                      </a:lnTo>
                      <a:cubicBezTo>
                        <a:pt x="2517" y="10"/>
                        <a:pt x="2397" y="0"/>
                        <a:pt x="2278"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2"/>
                <p:cNvSpPr/>
                <p:nvPr/>
              </p:nvSpPr>
              <p:spPr>
                <a:xfrm>
                  <a:off x="6508584" y="2141589"/>
                  <a:ext cx="650660" cy="120088"/>
                </a:xfrm>
                <a:custGeom>
                  <a:avLst/>
                  <a:gdLst/>
                  <a:ahLst/>
                  <a:cxnLst/>
                  <a:rect l="l" t="t" r="r" b="b"/>
                  <a:pathLst>
                    <a:path w="8133" h="1501" extrusionOk="0">
                      <a:moveTo>
                        <a:pt x="67" y="1"/>
                      </a:moveTo>
                      <a:cubicBezTo>
                        <a:pt x="36" y="1"/>
                        <a:pt x="10" y="20"/>
                        <a:pt x="4" y="52"/>
                      </a:cubicBezTo>
                      <a:cubicBezTo>
                        <a:pt x="1" y="82"/>
                        <a:pt x="21" y="112"/>
                        <a:pt x="53" y="118"/>
                      </a:cubicBezTo>
                      <a:lnTo>
                        <a:pt x="8058" y="1500"/>
                      </a:lnTo>
                      <a:lnTo>
                        <a:pt x="8069" y="1500"/>
                      </a:lnTo>
                      <a:cubicBezTo>
                        <a:pt x="8098" y="1500"/>
                        <a:pt x="8122" y="1480"/>
                        <a:pt x="8129" y="1450"/>
                      </a:cubicBezTo>
                      <a:cubicBezTo>
                        <a:pt x="8132" y="1420"/>
                        <a:pt x="8112" y="1390"/>
                        <a:pt x="8078" y="1383"/>
                      </a:cubicBezTo>
                      <a:lnTo>
                        <a:pt x="74" y="1"/>
                      </a:lnTo>
                      <a:cubicBezTo>
                        <a:pt x="71" y="1"/>
                        <a:pt x="6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2"/>
                <p:cNvSpPr/>
                <p:nvPr/>
              </p:nvSpPr>
              <p:spPr>
                <a:xfrm>
                  <a:off x="6581867" y="2309116"/>
                  <a:ext cx="355771" cy="68964"/>
                </a:xfrm>
                <a:custGeom>
                  <a:avLst/>
                  <a:gdLst/>
                  <a:ahLst/>
                  <a:cxnLst/>
                  <a:rect l="l" t="t" r="r" b="b"/>
                  <a:pathLst>
                    <a:path w="4447" h="862" extrusionOk="0">
                      <a:moveTo>
                        <a:pt x="63" y="0"/>
                      </a:moveTo>
                      <a:cubicBezTo>
                        <a:pt x="37" y="0"/>
                        <a:pt x="11" y="22"/>
                        <a:pt x="8" y="48"/>
                      </a:cubicBezTo>
                      <a:cubicBezTo>
                        <a:pt x="1" y="82"/>
                        <a:pt x="25" y="112"/>
                        <a:pt x="54" y="119"/>
                      </a:cubicBezTo>
                      <a:lnTo>
                        <a:pt x="4373" y="862"/>
                      </a:lnTo>
                      <a:lnTo>
                        <a:pt x="4383" y="862"/>
                      </a:lnTo>
                      <a:cubicBezTo>
                        <a:pt x="4410" y="862"/>
                        <a:pt x="4436" y="842"/>
                        <a:pt x="4440" y="814"/>
                      </a:cubicBezTo>
                      <a:cubicBezTo>
                        <a:pt x="4446" y="781"/>
                        <a:pt x="4426" y="751"/>
                        <a:pt x="4393" y="744"/>
                      </a:cubicBezTo>
                      <a:lnTo>
                        <a:pt x="74" y="2"/>
                      </a:lnTo>
                      <a:cubicBezTo>
                        <a:pt x="71" y="1"/>
                        <a:pt x="6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2"/>
                <p:cNvSpPr/>
                <p:nvPr/>
              </p:nvSpPr>
              <p:spPr>
                <a:xfrm>
                  <a:off x="6741392" y="2264154"/>
                  <a:ext cx="340251" cy="66244"/>
                </a:xfrm>
                <a:custGeom>
                  <a:avLst/>
                  <a:gdLst/>
                  <a:ahLst/>
                  <a:cxnLst/>
                  <a:rect l="l" t="t" r="r" b="b"/>
                  <a:pathLst>
                    <a:path w="4253" h="828" extrusionOk="0">
                      <a:moveTo>
                        <a:pt x="63" y="1"/>
                      </a:moveTo>
                      <a:cubicBezTo>
                        <a:pt x="36" y="1"/>
                        <a:pt x="10" y="22"/>
                        <a:pt x="7" y="48"/>
                      </a:cubicBezTo>
                      <a:cubicBezTo>
                        <a:pt x="1" y="82"/>
                        <a:pt x="24" y="112"/>
                        <a:pt x="54" y="119"/>
                      </a:cubicBezTo>
                      <a:lnTo>
                        <a:pt x="4179" y="828"/>
                      </a:lnTo>
                      <a:lnTo>
                        <a:pt x="4188" y="828"/>
                      </a:lnTo>
                      <a:cubicBezTo>
                        <a:pt x="4219" y="828"/>
                        <a:pt x="4242" y="808"/>
                        <a:pt x="4245" y="781"/>
                      </a:cubicBezTo>
                      <a:cubicBezTo>
                        <a:pt x="4252" y="748"/>
                        <a:pt x="4232" y="717"/>
                        <a:pt x="4199" y="711"/>
                      </a:cubicBezTo>
                      <a:lnTo>
                        <a:pt x="74" y="2"/>
                      </a:lnTo>
                      <a:cubicBezTo>
                        <a:pt x="70" y="1"/>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2"/>
                <p:cNvSpPr/>
                <p:nvPr/>
              </p:nvSpPr>
              <p:spPr>
                <a:xfrm>
                  <a:off x="6494664" y="2221592"/>
                  <a:ext cx="208006" cy="43523"/>
                </a:xfrm>
                <a:custGeom>
                  <a:avLst/>
                  <a:gdLst/>
                  <a:ahLst/>
                  <a:cxnLst/>
                  <a:rect l="l" t="t" r="r" b="b"/>
                  <a:pathLst>
                    <a:path w="2600" h="544" extrusionOk="0">
                      <a:moveTo>
                        <a:pt x="64" y="0"/>
                      </a:moveTo>
                      <a:cubicBezTo>
                        <a:pt x="37" y="0"/>
                        <a:pt x="10" y="22"/>
                        <a:pt x="7" y="49"/>
                      </a:cubicBezTo>
                      <a:cubicBezTo>
                        <a:pt x="0" y="82"/>
                        <a:pt x="24" y="112"/>
                        <a:pt x="54" y="119"/>
                      </a:cubicBezTo>
                      <a:lnTo>
                        <a:pt x="2526" y="543"/>
                      </a:lnTo>
                      <a:lnTo>
                        <a:pt x="2536" y="543"/>
                      </a:lnTo>
                      <a:cubicBezTo>
                        <a:pt x="2563" y="543"/>
                        <a:pt x="2589" y="523"/>
                        <a:pt x="2593" y="497"/>
                      </a:cubicBezTo>
                      <a:cubicBezTo>
                        <a:pt x="2600" y="463"/>
                        <a:pt x="2576" y="433"/>
                        <a:pt x="2546" y="426"/>
                      </a:cubicBezTo>
                      <a:lnTo>
                        <a:pt x="74" y="2"/>
                      </a:lnTo>
                      <a:cubicBezTo>
                        <a:pt x="71" y="1"/>
                        <a:pt x="67"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2"/>
                <p:cNvSpPr/>
                <p:nvPr/>
              </p:nvSpPr>
              <p:spPr>
                <a:xfrm>
                  <a:off x="7246368" y="2120788"/>
                  <a:ext cx="274649" cy="274417"/>
                </a:xfrm>
                <a:custGeom>
                  <a:avLst/>
                  <a:gdLst/>
                  <a:ahLst/>
                  <a:cxnLst/>
                  <a:rect l="l" t="t" r="r" b="b"/>
                  <a:pathLst>
                    <a:path w="3433" h="3430" extrusionOk="0">
                      <a:moveTo>
                        <a:pt x="1717" y="0"/>
                      </a:moveTo>
                      <a:cubicBezTo>
                        <a:pt x="770" y="0"/>
                        <a:pt x="0" y="767"/>
                        <a:pt x="0" y="1717"/>
                      </a:cubicBezTo>
                      <a:cubicBezTo>
                        <a:pt x="0" y="2663"/>
                        <a:pt x="770" y="3429"/>
                        <a:pt x="1717" y="3429"/>
                      </a:cubicBezTo>
                      <a:cubicBezTo>
                        <a:pt x="2663" y="3429"/>
                        <a:pt x="3432" y="2663"/>
                        <a:pt x="3432" y="1717"/>
                      </a:cubicBezTo>
                      <a:cubicBezTo>
                        <a:pt x="3432" y="767"/>
                        <a:pt x="2663" y="0"/>
                        <a:pt x="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2"/>
                <p:cNvSpPr/>
                <p:nvPr/>
              </p:nvSpPr>
              <p:spPr>
                <a:xfrm>
                  <a:off x="7372452" y="2203751"/>
                  <a:ext cx="41201" cy="119127"/>
                </a:xfrm>
                <a:custGeom>
                  <a:avLst/>
                  <a:gdLst/>
                  <a:ahLst/>
                  <a:cxnLst/>
                  <a:rect l="l" t="t" r="r" b="b"/>
                  <a:pathLst>
                    <a:path w="515" h="1489" extrusionOk="0">
                      <a:moveTo>
                        <a:pt x="348" y="1"/>
                      </a:moveTo>
                      <a:lnTo>
                        <a:pt x="0" y="118"/>
                      </a:lnTo>
                      <a:lnTo>
                        <a:pt x="13" y="275"/>
                      </a:lnTo>
                      <a:lnTo>
                        <a:pt x="291" y="181"/>
                      </a:lnTo>
                      <a:lnTo>
                        <a:pt x="294" y="181"/>
                      </a:lnTo>
                      <a:lnTo>
                        <a:pt x="77" y="1459"/>
                      </a:lnTo>
                      <a:lnTo>
                        <a:pt x="268" y="1489"/>
                      </a:lnTo>
                      <a:lnTo>
                        <a:pt x="515" y="31"/>
                      </a:lnTo>
                      <a:lnTo>
                        <a:pt x="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 name="Google Shape;688;p52"/>
            <p:cNvGrpSpPr/>
            <p:nvPr/>
          </p:nvGrpSpPr>
          <p:grpSpPr>
            <a:xfrm>
              <a:off x="4656410" y="1387439"/>
              <a:ext cx="625059" cy="597961"/>
              <a:chOff x="4656410" y="1833251"/>
              <a:chExt cx="625059" cy="597961"/>
            </a:xfrm>
          </p:grpSpPr>
          <p:sp>
            <p:nvSpPr>
              <p:cNvPr id="689" name="Google Shape;689;p52"/>
              <p:cNvSpPr/>
              <p:nvPr/>
            </p:nvSpPr>
            <p:spPr>
              <a:xfrm rot="1158854" flipH="1">
                <a:off x="4717984" y="1903374"/>
                <a:ext cx="501913" cy="457716"/>
              </a:xfrm>
              <a:custGeom>
                <a:avLst/>
                <a:gdLst/>
                <a:ahLst/>
                <a:cxnLst/>
                <a:rect l="l" t="t" r="r" b="b"/>
                <a:pathLst>
                  <a:path w="8849" h="8069" extrusionOk="0">
                    <a:moveTo>
                      <a:pt x="6263" y="0"/>
                    </a:moveTo>
                    <a:cubicBezTo>
                      <a:pt x="6137" y="0"/>
                      <a:pt x="6009" y="12"/>
                      <a:pt x="5881" y="37"/>
                    </a:cubicBezTo>
                    <a:lnTo>
                      <a:pt x="1780" y="837"/>
                    </a:lnTo>
                    <a:cubicBezTo>
                      <a:pt x="703" y="1047"/>
                      <a:pt x="0" y="2091"/>
                      <a:pt x="207" y="3168"/>
                    </a:cubicBezTo>
                    <a:lnTo>
                      <a:pt x="633" y="5349"/>
                    </a:lnTo>
                    <a:cubicBezTo>
                      <a:pt x="818" y="6299"/>
                      <a:pt x="1655" y="6957"/>
                      <a:pt x="2589" y="6957"/>
                    </a:cubicBezTo>
                    <a:cubicBezTo>
                      <a:pt x="2714" y="6957"/>
                      <a:pt x="2840" y="6946"/>
                      <a:pt x="2967" y="6921"/>
                    </a:cubicBezTo>
                    <a:lnTo>
                      <a:pt x="3516" y="6811"/>
                    </a:lnTo>
                    <a:lnTo>
                      <a:pt x="5382" y="8068"/>
                    </a:lnTo>
                    <a:lnTo>
                      <a:pt x="6637" y="6205"/>
                    </a:lnTo>
                    <a:lnTo>
                      <a:pt x="7065" y="6118"/>
                    </a:lnTo>
                    <a:cubicBezTo>
                      <a:pt x="8146" y="5911"/>
                      <a:pt x="8848" y="4864"/>
                      <a:pt x="8637" y="3787"/>
                    </a:cubicBezTo>
                    <a:lnTo>
                      <a:pt x="8212" y="1609"/>
                    </a:lnTo>
                    <a:cubicBezTo>
                      <a:pt x="8027" y="661"/>
                      <a:pt x="7195"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2"/>
              <p:cNvSpPr/>
              <p:nvPr/>
            </p:nvSpPr>
            <p:spPr>
              <a:xfrm rot="1158854" flipH="1">
                <a:off x="4874782" y="2009185"/>
                <a:ext cx="217237" cy="187761"/>
              </a:xfrm>
              <a:custGeom>
                <a:avLst/>
                <a:gdLst/>
                <a:ahLst/>
                <a:cxnLst/>
                <a:rect l="l" t="t" r="r" b="b"/>
                <a:pathLst>
                  <a:path w="3830" h="3310" extrusionOk="0">
                    <a:moveTo>
                      <a:pt x="2790" y="0"/>
                    </a:moveTo>
                    <a:cubicBezTo>
                      <a:pt x="2720" y="0"/>
                      <a:pt x="2648" y="8"/>
                      <a:pt x="2576" y="24"/>
                    </a:cubicBezTo>
                    <a:cubicBezTo>
                      <a:pt x="2164" y="111"/>
                      <a:pt x="1873" y="449"/>
                      <a:pt x="1816" y="843"/>
                    </a:cubicBezTo>
                    <a:cubicBezTo>
                      <a:pt x="1638" y="565"/>
                      <a:pt x="1327" y="389"/>
                      <a:pt x="991" y="389"/>
                    </a:cubicBezTo>
                    <a:cubicBezTo>
                      <a:pt x="922" y="389"/>
                      <a:pt x="853" y="396"/>
                      <a:pt x="783" y="412"/>
                    </a:cubicBezTo>
                    <a:cubicBezTo>
                      <a:pt x="402" y="495"/>
                      <a:pt x="97" y="810"/>
                      <a:pt x="27" y="1194"/>
                    </a:cubicBezTo>
                    <a:cubicBezTo>
                      <a:pt x="0" y="1328"/>
                      <a:pt x="7" y="1458"/>
                      <a:pt x="36" y="1579"/>
                    </a:cubicBezTo>
                    <a:cubicBezTo>
                      <a:pt x="150" y="2044"/>
                      <a:pt x="582" y="2321"/>
                      <a:pt x="970" y="2545"/>
                    </a:cubicBezTo>
                    <a:cubicBezTo>
                      <a:pt x="1085" y="2615"/>
                      <a:pt x="2257" y="3309"/>
                      <a:pt x="2334" y="3309"/>
                    </a:cubicBezTo>
                    <a:cubicBezTo>
                      <a:pt x="2336" y="3309"/>
                      <a:pt x="2337" y="3309"/>
                      <a:pt x="2338" y="3308"/>
                    </a:cubicBezTo>
                    <a:cubicBezTo>
                      <a:pt x="2679" y="2877"/>
                      <a:pt x="3000" y="2425"/>
                      <a:pt x="3321" y="1977"/>
                    </a:cubicBezTo>
                    <a:cubicBezTo>
                      <a:pt x="3586" y="1609"/>
                      <a:pt x="3830" y="1161"/>
                      <a:pt x="3696" y="696"/>
                    </a:cubicBezTo>
                    <a:cubicBezTo>
                      <a:pt x="3573" y="272"/>
                      <a:pt x="3207" y="0"/>
                      <a:pt x="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1" name="Google Shape;691;p52"/>
          <p:cNvSpPr txBox="1">
            <a:spLocks noGrp="1"/>
          </p:cNvSpPr>
          <p:nvPr>
            <p:ph type="ctrTitle"/>
          </p:nvPr>
        </p:nvSpPr>
        <p:spPr>
          <a:xfrm flipH="1">
            <a:off x="668300" y="2732350"/>
            <a:ext cx="7977300" cy="3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Review the </a:t>
            </a:r>
            <a:r>
              <a:rPr lang="en" dirty="0" smtClean="0"/>
              <a:t>P</a:t>
            </a:r>
            <a:r>
              <a:rPr lang="en-US" dirty="0" smtClean="0"/>
              <a:t>ROMPT</a:t>
            </a:r>
            <a:endParaRPr dirty="0"/>
          </a:p>
        </p:txBody>
      </p:sp>
      <p:sp>
        <p:nvSpPr>
          <p:cNvPr id="692" name="Google Shape;692;p52"/>
          <p:cNvSpPr txBox="1">
            <a:spLocks noGrp="1"/>
          </p:cNvSpPr>
          <p:nvPr>
            <p:ph type="title" idx="2"/>
          </p:nvPr>
        </p:nvSpPr>
        <p:spPr>
          <a:xfrm>
            <a:off x="3492300" y="1948575"/>
            <a:ext cx="2159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93" name="Google Shape;693;p52"/>
          <p:cNvSpPr txBox="1">
            <a:spLocks noGrp="1"/>
          </p:cNvSpPr>
          <p:nvPr>
            <p:ph type="subTitle" idx="1"/>
          </p:nvPr>
        </p:nvSpPr>
        <p:spPr>
          <a:xfrm flipH="1">
            <a:off x="2894200" y="3121150"/>
            <a:ext cx="3525600" cy="3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part should take you about 5 minutes in a timed setting</a:t>
            </a:r>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697"/>
        <p:cNvGrpSpPr/>
        <p:nvPr/>
      </p:nvGrpSpPr>
      <p:grpSpPr>
        <a:xfrm>
          <a:off x="0" y="0"/>
          <a:ext cx="0" cy="0"/>
          <a:chOff x="0" y="0"/>
          <a:chExt cx="0" cy="0"/>
        </a:xfrm>
      </p:grpSpPr>
      <p:sp>
        <p:nvSpPr>
          <p:cNvPr id="698" name="Google Shape;698;p53"/>
          <p:cNvSpPr txBox="1">
            <a:spLocks noGrp="1"/>
          </p:cNvSpPr>
          <p:nvPr>
            <p:ph type="title"/>
          </p:nvPr>
        </p:nvSpPr>
        <p:spPr>
          <a:xfrm>
            <a:off x="720000" y="1533525"/>
            <a:ext cx="2986800" cy="103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t>Turn the Prompt into a question:</a:t>
            </a:r>
            <a:endParaRPr sz="4200" b="1"/>
          </a:p>
        </p:txBody>
      </p:sp>
      <p:sp>
        <p:nvSpPr>
          <p:cNvPr id="699" name="Google Shape;699;p53"/>
          <p:cNvSpPr txBox="1">
            <a:spLocks noGrp="1"/>
          </p:cNvSpPr>
          <p:nvPr>
            <p:ph type="subTitle" idx="4294967295"/>
          </p:nvPr>
        </p:nvSpPr>
        <p:spPr>
          <a:xfrm>
            <a:off x="562976" y="2585825"/>
            <a:ext cx="2986800" cy="1402800"/>
          </a:xfrm>
          <a:prstGeom prst="rect">
            <a:avLst/>
          </a:prstGeom>
        </p:spPr>
        <p:txBody>
          <a:bodyPr spcFirstLastPara="1" wrap="square" lIns="91425" tIns="180000" rIns="91425" bIns="0" anchor="ctr" anchorCtr="0">
            <a:noAutofit/>
          </a:bodyPr>
          <a:lstStyle/>
          <a:p>
            <a:pPr marL="0" lvl="0" indent="0" algn="l" rtl="0">
              <a:spcBef>
                <a:spcPts val="0"/>
              </a:spcBef>
              <a:spcAft>
                <a:spcPts val="0"/>
              </a:spcAft>
              <a:buNone/>
            </a:pPr>
            <a:r>
              <a:rPr lang="en" sz="1500" b="1">
                <a:solidFill>
                  <a:srgbClr val="000000"/>
                </a:solidFill>
                <a:latin typeface="Times New Roman"/>
                <a:ea typeface="Times New Roman"/>
                <a:cs typeface="Times New Roman"/>
                <a:sym typeface="Times New Roman"/>
              </a:rPr>
              <a:t> In a statement that synthesizes from at least three of the sources for support, develop a position about how Marc should handle his situation with Carly.</a:t>
            </a:r>
            <a:endParaRPr sz="1500" b="1">
              <a:solidFill>
                <a:srgbClr val="000000"/>
              </a:solidFill>
              <a:latin typeface="Times New Roman"/>
              <a:ea typeface="Times New Roman"/>
              <a:cs typeface="Times New Roman"/>
              <a:sym typeface="Times New Roman"/>
            </a:endParaRPr>
          </a:p>
          <a:p>
            <a:pPr marL="0" lvl="0" indent="0" algn="r" rtl="0">
              <a:lnSpc>
                <a:spcPct val="100000"/>
              </a:lnSpc>
              <a:spcBef>
                <a:spcPts val="0"/>
              </a:spcBef>
              <a:spcAft>
                <a:spcPts val="1600"/>
              </a:spcAft>
              <a:buNone/>
            </a:pPr>
            <a:endParaRPr sz="1400"/>
          </a:p>
        </p:txBody>
      </p:sp>
      <p:grpSp>
        <p:nvGrpSpPr>
          <p:cNvPr id="700" name="Google Shape;700;p53"/>
          <p:cNvGrpSpPr/>
          <p:nvPr/>
        </p:nvGrpSpPr>
        <p:grpSpPr>
          <a:xfrm>
            <a:off x="2990735" y="2314151"/>
            <a:ext cx="4266097" cy="2921194"/>
            <a:chOff x="4498478" y="2314151"/>
            <a:chExt cx="4266097" cy="2921194"/>
          </a:xfrm>
        </p:grpSpPr>
        <p:grpSp>
          <p:nvGrpSpPr>
            <p:cNvPr id="701" name="Google Shape;701;p53"/>
            <p:cNvGrpSpPr/>
            <p:nvPr/>
          </p:nvGrpSpPr>
          <p:grpSpPr>
            <a:xfrm>
              <a:off x="6757897" y="2445325"/>
              <a:ext cx="282748" cy="383743"/>
              <a:chOff x="6898438" y="2640969"/>
              <a:chExt cx="262899" cy="356805"/>
            </a:xfrm>
          </p:grpSpPr>
          <p:sp>
            <p:nvSpPr>
              <p:cNvPr id="702" name="Google Shape;702;p53"/>
              <p:cNvSpPr/>
              <p:nvPr/>
            </p:nvSpPr>
            <p:spPr>
              <a:xfrm>
                <a:off x="6898438" y="2640969"/>
                <a:ext cx="262899" cy="356805"/>
              </a:xfrm>
              <a:custGeom>
                <a:avLst/>
                <a:gdLst/>
                <a:ahLst/>
                <a:cxnLst/>
                <a:rect l="l" t="t" r="r" b="b"/>
                <a:pathLst>
                  <a:path w="7223" h="9803" extrusionOk="0">
                    <a:moveTo>
                      <a:pt x="3722" y="1"/>
                    </a:moveTo>
                    <a:cubicBezTo>
                      <a:pt x="3576" y="1"/>
                      <a:pt x="3473" y="35"/>
                      <a:pt x="3473" y="35"/>
                    </a:cubicBezTo>
                    <a:cubicBezTo>
                      <a:pt x="3473" y="35"/>
                      <a:pt x="854" y="861"/>
                      <a:pt x="426" y="1088"/>
                    </a:cubicBezTo>
                    <a:cubicBezTo>
                      <a:pt x="0" y="1316"/>
                      <a:pt x="255" y="1744"/>
                      <a:pt x="255" y="1744"/>
                    </a:cubicBezTo>
                    <a:cubicBezTo>
                      <a:pt x="255" y="1744"/>
                      <a:pt x="3901" y="9772"/>
                      <a:pt x="4129" y="9803"/>
                    </a:cubicBezTo>
                    <a:cubicBezTo>
                      <a:pt x="4130" y="9803"/>
                      <a:pt x="4133" y="9803"/>
                      <a:pt x="4135" y="9803"/>
                    </a:cubicBezTo>
                    <a:cubicBezTo>
                      <a:pt x="4399" y="9803"/>
                      <a:pt x="6863" y="8319"/>
                      <a:pt x="7042" y="8093"/>
                    </a:cubicBezTo>
                    <a:cubicBezTo>
                      <a:pt x="7223" y="7865"/>
                      <a:pt x="7042" y="7407"/>
                      <a:pt x="7042" y="7407"/>
                    </a:cubicBezTo>
                    <a:lnTo>
                      <a:pt x="6146" y="5019"/>
                    </a:lnTo>
                    <a:cubicBezTo>
                      <a:pt x="6146" y="5019"/>
                      <a:pt x="4811" y="975"/>
                      <a:pt x="4383" y="349"/>
                    </a:cubicBezTo>
                    <a:cubicBezTo>
                      <a:pt x="4188" y="62"/>
                      <a:pt x="3917" y="1"/>
                      <a:pt x="3722"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3"/>
              <p:cNvSpPr/>
              <p:nvPr/>
            </p:nvSpPr>
            <p:spPr>
              <a:xfrm>
                <a:off x="6939235" y="2691450"/>
                <a:ext cx="187175" cy="249844"/>
              </a:xfrm>
              <a:custGeom>
                <a:avLst/>
                <a:gdLst/>
                <a:ahLst/>
                <a:cxnLst/>
                <a:rect l="l" t="t" r="r" b="b"/>
                <a:pathLst>
                  <a:path w="6270" h="8370" extrusionOk="0">
                    <a:moveTo>
                      <a:pt x="4052" y="0"/>
                    </a:moveTo>
                    <a:lnTo>
                      <a:pt x="1" y="1623"/>
                    </a:lnTo>
                    <a:lnTo>
                      <a:pt x="3175" y="8370"/>
                    </a:lnTo>
                    <a:lnTo>
                      <a:pt x="6269" y="6634"/>
                    </a:lnTo>
                    <a:lnTo>
                      <a:pt x="4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3"/>
              <p:cNvSpPr/>
              <p:nvPr/>
            </p:nvSpPr>
            <p:spPr>
              <a:xfrm>
                <a:off x="7088375" y="2930125"/>
                <a:ext cx="17700" cy="17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3"/>
              <p:cNvSpPr/>
              <p:nvPr/>
            </p:nvSpPr>
            <p:spPr>
              <a:xfrm rot="-1268389">
                <a:off x="6966957" y="2689060"/>
                <a:ext cx="48247" cy="4847"/>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53"/>
            <p:cNvSpPr/>
            <p:nvPr/>
          </p:nvSpPr>
          <p:spPr>
            <a:xfrm rot="132475">
              <a:off x="6658739" y="2850862"/>
              <a:ext cx="514505" cy="1185741"/>
            </a:xfrm>
            <a:custGeom>
              <a:avLst/>
              <a:gdLst/>
              <a:ahLst/>
              <a:cxnLst/>
              <a:rect l="l" t="t" r="r" b="b"/>
              <a:pathLst>
                <a:path w="7826" h="18036" extrusionOk="0">
                  <a:moveTo>
                    <a:pt x="2543" y="0"/>
                  </a:moveTo>
                  <a:lnTo>
                    <a:pt x="1098" y="803"/>
                  </a:lnTo>
                  <a:lnTo>
                    <a:pt x="1" y="3813"/>
                  </a:lnTo>
                  <a:lnTo>
                    <a:pt x="566" y="17839"/>
                  </a:lnTo>
                  <a:cubicBezTo>
                    <a:pt x="566" y="17839"/>
                    <a:pt x="1409" y="18035"/>
                    <a:pt x="2477" y="18035"/>
                  </a:cubicBezTo>
                  <a:cubicBezTo>
                    <a:pt x="3905" y="18035"/>
                    <a:pt x="5735" y="17685"/>
                    <a:pt x="6496" y="16050"/>
                  </a:cubicBezTo>
                  <a:cubicBezTo>
                    <a:pt x="7825" y="13193"/>
                    <a:pt x="6403" y="8002"/>
                    <a:pt x="4426" y="5743"/>
                  </a:cubicBezTo>
                  <a:cubicBezTo>
                    <a:pt x="2450" y="3486"/>
                    <a:pt x="2543" y="0"/>
                    <a:pt x="2543" y="0"/>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3"/>
            <p:cNvSpPr/>
            <p:nvPr/>
          </p:nvSpPr>
          <p:spPr>
            <a:xfrm rot="132475">
              <a:off x="5812202" y="2871745"/>
              <a:ext cx="554082" cy="1195734"/>
            </a:xfrm>
            <a:custGeom>
              <a:avLst/>
              <a:gdLst/>
              <a:ahLst/>
              <a:cxnLst/>
              <a:rect l="l" t="t" r="r" b="b"/>
              <a:pathLst>
                <a:path w="8428" h="18188" extrusionOk="0">
                  <a:moveTo>
                    <a:pt x="6089" y="1"/>
                  </a:moveTo>
                  <a:lnTo>
                    <a:pt x="5396" y="382"/>
                  </a:lnTo>
                  <a:cubicBezTo>
                    <a:pt x="5396" y="382"/>
                    <a:pt x="5781" y="4253"/>
                    <a:pt x="3718" y="6527"/>
                  </a:cubicBezTo>
                  <a:cubicBezTo>
                    <a:pt x="1651" y="8802"/>
                    <a:pt x="1" y="13127"/>
                    <a:pt x="2991" y="15953"/>
                  </a:cubicBezTo>
                  <a:cubicBezTo>
                    <a:pt x="5031" y="17881"/>
                    <a:pt x="6641" y="18188"/>
                    <a:pt x="7458" y="18188"/>
                  </a:cubicBezTo>
                  <a:cubicBezTo>
                    <a:pt x="7840" y="18188"/>
                    <a:pt x="8049" y="18121"/>
                    <a:pt x="8049" y="18121"/>
                  </a:cubicBezTo>
                  <a:lnTo>
                    <a:pt x="8427" y="5219"/>
                  </a:lnTo>
                  <a:lnTo>
                    <a:pt x="6089" y="1"/>
                  </a:ln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3"/>
            <p:cNvSpPr/>
            <p:nvPr/>
          </p:nvSpPr>
          <p:spPr>
            <a:xfrm rot="132475">
              <a:off x="6206525" y="4206949"/>
              <a:ext cx="751311" cy="942887"/>
            </a:xfrm>
            <a:custGeom>
              <a:avLst/>
              <a:gdLst/>
              <a:ahLst/>
              <a:cxnLst/>
              <a:rect l="l" t="t" r="r" b="b"/>
              <a:pathLst>
                <a:path w="11428" h="14342" extrusionOk="0">
                  <a:moveTo>
                    <a:pt x="11427" y="1"/>
                  </a:moveTo>
                  <a:lnTo>
                    <a:pt x="0" y="1807"/>
                  </a:lnTo>
                  <a:lnTo>
                    <a:pt x="2335" y="14341"/>
                  </a:lnTo>
                  <a:lnTo>
                    <a:pt x="9781" y="14341"/>
                  </a:lnTo>
                  <a:lnTo>
                    <a:pt x="11427" y="1"/>
                  </a:lnTo>
                  <a:close/>
                </a:path>
              </a:pathLst>
            </a:custGeom>
            <a:solidFill>
              <a:srgbClr val="A2C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3"/>
            <p:cNvSpPr/>
            <p:nvPr/>
          </p:nvSpPr>
          <p:spPr>
            <a:xfrm rot="132475">
              <a:off x="6176611" y="2325364"/>
              <a:ext cx="601154" cy="989959"/>
            </a:xfrm>
            <a:custGeom>
              <a:avLst/>
              <a:gdLst/>
              <a:ahLst/>
              <a:cxnLst/>
              <a:rect l="l" t="t" r="r" b="b"/>
              <a:pathLst>
                <a:path w="9144" h="15058" extrusionOk="0">
                  <a:moveTo>
                    <a:pt x="8060" y="0"/>
                  </a:moveTo>
                  <a:cubicBezTo>
                    <a:pt x="7028" y="0"/>
                    <a:pt x="1" y="778"/>
                    <a:pt x="1" y="778"/>
                  </a:cubicBezTo>
                  <a:lnTo>
                    <a:pt x="767" y="9779"/>
                  </a:lnTo>
                  <a:cubicBezTo>
                    <a:pt x="767" y="9779"/>
                    <a:pt x="1724" y="14567"/>
                    <a:pt x="4932" y="14998"/>
                  </a:cubicBezTo>
                  <a:cubicBezTo>
                    <a:pt x="5236" y="15038"/>
                    <a:pt x="5517" y="15058"/>
                    <a:pt x="5776" y="15058"/>
                  </a:cubicBezTo>
                  <a:cubicBezTo>
                    <a:pt x="8251" y="15058"/>
                    <a:pt x="8777" y="13316"/>
                    <a:pt x="8952" y="11887"/>
                  </a:cubicBezTo>
                  <a:cubicBezTo>
                    <a:pt x="9143" y="10305"/>
                    <a:pt x="8186" y="159"/>
                    <a:pt x="8186" y="16"/>
                  </a:cubicBezTo>
                  <a:cubicBezTo>
                    <a:pt x="8186" y="5"/>
                    <a:pt x="8142" y="0"/>
                    <a:pt x="8060" y="0"/>
                  </a:cubicBezTo>
                  <a:close/>
                </a:path>
              </a:pathLst>
            </a:custGeom>
            <a:solidFill>
              <a:srgbClr val="8B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3"/>
            <p:cNvSpPr/>
            <p:nvPr/>
          </p:nvSpPr>
          <p:spPr>
            <a:xfrm rot="132475">
              <a:off x="5966774" y="3231172"/>
              <a:ext cx="1073058" cy="1454499"/>
            </a:xfrm>
            <a:custGeom>
              <a:avLst/>
              <a:gdLst/>
              <a:ahLst/>
              <a:cxnLst/>
              <a:rect l="l" t="t" r="r" b="b"/>
              <a:pathLst>
                <a:path w="16322" h="22124" extrusionOk="0">
                  <a:moveTo>
                    <a:pt x="5206" y="0"/>
                  </a:moveTo>
                  <a:cubicBezTo>
                    <a:pt x="5206" y="0"/>
                    <a:pt x="4787" y="10313"/>
                    <a:pt x="4650" y="10654"/>
                  </a:cubicBezTo>
                  <a:cubicBezTo>
                    <a:pt x="4622" y="10723"/>
                    <a:pt x="4419" y="10751"/>
                    <a:pt x="4110" y="10751"/>
                  </a:cubicBezTo>
                  <a:cubicBezTo>
                    <a:pt x="2883" y="10751"/>
                    <a:pt x="1" y="10313"/>
                    <a:pt x="1" y="10313"/>
                  </a:cubicBezTo>
                  <a:lnTo>
                    <a:pt x="1" y="10313"/>
                  </a:lnTo>
                  <a:cubicBezTo>
                    <a:pt x="1" y="10313"/>
                    <a:pt x="5446" y="22123"/>
                    <a:pt x="10357" y="22123"/>
                  </a:cubicBezTo>
                  <a:cubicBezTo>
                    <a:pt x="10399" y="22123"/>
                    <a:pt x="10442" y="22123"/>
                    <a:pt x="10484" y="22121"/>
                  </a:cubicBezTo>
                  <a:cubicBezTo>
                    <a:pt x="15431" y="21917"/>
                    <a:pt x="16321" y="10451"/>
                    <a:pt x="16321" y="10450"/>
                  </a:cubicBezTo>
                  <a:lnTo>
                    <a:pt x="16321" y="10450"/>
                  </a:lnTo>
                  <a:cubicBezTo>
                    <a:pt x="16321" y="10450"/>
                    <a:pt x="13300" y="11684"/>
                    <a:pt x="12819" y="11684"/>
                  </a:cubicBezTo>
                  <a:cubicBezTo>
                    <a:pt x="12340" y="11684"/>
                    <a:pt x="10926" y="0"/>
                    <a:pt x="10926" y="0"/>
                  </a:cubicBezTo>
                  <a:close/>
                </a:path>
              </a:pathLst>
            </a:custGeom>
            <a:solidFill>
              <a:srgbClr val="8B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3"/>
            <p:cNvSpPr/>
            <p:nvPr/>
          </p:nvSpPr>
          <p:spPr>
            <a:xfrm rot="132475">
              <a:off x="6514352" y="2714053"/>
              <a:ext cx="72580" cy="244827"/>
            </a:xfrm>
            <a:custGeom>
              <a:avLst/>
              <a:gdLst/>
              <a:ahLst/>
              <a:cxnLst/>
              <a:rect l="l" t="t" r="r" b="b"/>
              <a:pathLst>
                <a:path w="1104" h="3724" extrusionOk="0">
                  <a:moveTo>
                    <a:pt x="0" y="1"/>
                  </a:moveTo>
                  <a:lnTo>
                    <a:pt x="0" y="3352"/>
                  </a:lnTo>
                  <a:lnTo>
                    <a:pt x="1104" y="3723"/>
                  </a:lnTo>
                  <a:lnTo>
                    <a:pt x="0" y="1"/>
                  </a:lnTo>
                  <a:close/>
                </a:path>
              </a:pathLst>
            </a:custGeom>
            <a:solidFill>
              <a:srgbClr val="E08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3"/>
            <p:cNvSpPr/>
            <p:nvPr/>
          </p:nvSpPr>
          <p:spPr>
            <a:xfrm rot="132438">
              <a:off x="6050900" y="2726247"/>
              <a:ext cx="198453" cy="224664"/>
            </a:xfrm>
            <a:custGeom>
              <a:avLst/>
              <a:gdLst/>
              <a:ahLst/>
              <a:cxnLst/>
              <a:rect l="l" t="t" r="r" b="b"/>
              <a:pathLst>
                <a:path w="3425" h="3877" extrusionOk="0">
                  <a:moveTo>
                    <a:pt x="1889" y="0"/>
                  </a:moveTo>
                  <a:cubicBezTo>
                    <a:pt x="1730" y="0"/>
                    <a:pt x="1554" y="46"/>
                    <a:pt x="1358" y="154"/>
                  </a:cubicBezTo>
                  <a:cubicBezTo>
                    <a:pt x="1" y="900"/>
                    <a:pt x="706" y="3873"/>
                    <a:pt x="2064" y="3876"/>
                  </a:cubicBezTo>
                  <a:cubicBezTo>
                    <a:pt x="2066" y="3876"/>
                    <a:pt x="2068" y="3876"/>
                    <a:pt x="2070" y="3876"/>
                  </a:cubicBezTo>
                  <a:cubicBezTo>
                    <a:pt x="3425" y="3876"/>
                    <a:pt x="3168" y="1642"/>
                    <a:pt x="3168" y="1642"/>
                  </a:cubicBezTo>
                  <a:cubicBezTo>
                    <a:pt x="3168" y="1642"/>
                    <a:pt x="2839" y="0"/>
                    <a:pt x="1889" y="0"/>
                  </a:cubicBezTo>
                  <a:close/>
                </a:path>
              </a:pathLst>
            </a:custGeom>
            <a:solidFill>
              <a:srgbClr val="8B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3"/>
            <p:cNvSpPr/>
            <p:nvPr/>
          </p:nvSpPr>
          <p:spPr>
            <a:xfrm rot="132497">
              <a:off x="6740168" y="2687287"/>
              <a:ext cx="132022" cy="226854"/>
            </a:xfrm>
            <a:custGeom>
              <a:avLst/>
              <a:gdLst/>
              <a:ahLst/>
              <a:cxnLst/>
              <a:rect l="l" t="t" r="r" b="b"/>
              <a:pathLst>
                <a:path w="2754" h="4733" extrusionOk="0">
                  <a:moveTo>
                    <a:pt x="715" y="1"/>
                  </a:moveTo>
                  <a:cubicBezTo>
                    <a:pt x="313" y="1"/>
                    <a:pt x="1" y="214"/>
                    <a:pt x="1" y="214"/>
                  </a:cubicBezTo>
                  <a:lnTo>
                    <a:pt x="325" y="4673"/>
                  </a:lnTo>
                  <a:cubicBezTo>
                    <a:pt x="325" y="4673"/>
                    <a:pt x="447" y="4732"/>
                    <a:pt x="658" y="4732"/>
                  </a:cubicBezTo>
                  <a:cubicBezTo>
                    <a:pt x="932" y="4732"/>
                    <a:pt x="1357" y="4632"/>
                    <a:pt x="1860" y="4168"/>
                  </a:cubicBezTo>
                  <a:cubicBezTo>
                    <a:pt x="2754" y="3348"/>
                    <a:pt x="2393" y="1495"/>
                    <a:pt x="1670" y="529"/>
                  </a:cubicBezTo>
                  <a:cubicBezTo>
                    <a:pt x="1362" y="118"/>
                    <a:pt x="1014" y="1"/>
                    <a:pt x="715" y="1"/>
                  </a:cubicBezTo>
                  <a:close/>
                </a:path>
              </a:pathLst>
            </a:custGeom>
            <a:solidFill>
              <a:srgbClr val="8B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3"/>
            <p:cNvSpPr/>
            <p:nvPr/>
          </p:nvSpPr>
          <p:spPr>
            <a:xfrm rot="132475">
              <a:off x="6531574" y="2977331"/>
              <a:ext cx="112026" cy="78037"/>
            </a:xfrm>
            <a:custGeom>
              <a:avLst/>
              <a:gdLst/>
              <a:ahLst/>
              <a:cxnLst/>
              <a:rect l="l" t="t" r="r" b="b"/>
              <a:pathLst>
                <a:path w="1704" h="1187" extrusionOk="0">
                  <a:moveTo>
                    <a:pt x="1459" y="0"/>
                  </a:moveTo>
                  <a:lnTo>
                    <a:pt x="1" y="732"/>
                  </a:lnTo>
                  <a:cubicBezTo>
                    <a:pt x="1" y="732"/>
                    <a:pt x="630" y="1186"/>
                    <a:pt x="1111" y="1186"/>
                  </a:cubicBezTo>
                  <a:cubicBezTo>
                    <a:pt x="1148" y="1186"/>
                    <a:pt x="1184" y="1183"/>
                    <a:pt x="1219" y="1178"/>
                  </a:cubicBezTo>
                  <a:cubicBezTo>
                    <a:pt x="1703" y="1098"/>
                    <a:pt x="1459" y="0"/>
                    <a:pt x="1459" y="0"/>
                  </a:cubicBezTo>
                  <a:close/>
                </a:path>
              </a:pathLst>
            </a:custGeom>
            <a:solidFill>
              <a:srgbClr val="FDF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3"/>
            <p:cNvSpPr/>
            <p:nvPr/>
          </p:nvSpPr>
          <p:spPr>
            <a:xfrm rot="132475">
              <a:off x="6332457" y="3167389"/>
              <a:ext cx="403531" cy="275003"/>
            </a:xfrm>
            <a:custGeom>
              <a:avLst/>
              <a:gdLst/>
              <a:ahLst/>
              <a:cxnLst/>
              <a:rect l="l" t="t" r="r" b="b"/>
              <a:pathLst>
                <a:path w="6138" h="4183" extrusionOk="0">
                  <a:moveTo>
                    <a:pt x="6138" y="1"/>
                  </a:moveTo>
                  <a:cubicBezTo>
                    <a:pt x="6137" y="1"/>
                    <a:pt x="4689" y="1892"/>
                    <a:pt x="3044" y="1992"/>
                  </a:cubicBezTo>
                  <a:cubicBezTo>
                    <a:pt x="2974" y="1996"/>
                    <a:pt x="2905" y="1998"/>
                    <a:pt x="2836" y="1998"/>
                  </a:cubicBezTo>
                  <a:cubicBezTo>
                    <a:pt x="1316" y="1998"/>
                    <a:pt x="27" y="981"/>
                    <a:pt x="27" y="981"/>
                  </a:cubicBezTo>
                  <a:lnTo>
                    <a:pt x="0" y="1667"/>
                  </a:lnTo>
                  <a:cubicBezTo>
                    <a:pt x="0" y="1667"/>
                    <a:pt x="1786" y="4182"/>
                    <a:pt x="3575" y="4182"/>
                  </a:cubicBezTo>
                  <a:cubicBezTo>
                    <a:pt x="3701" y="4182"/>
                    <a:pt x="3828" y="4170"/>
                    <a:pt x="3954" y="4143"/>
                  </a:cubicBezTo>
                  <a:cubicBezTo>
                    <a:pt x="5864" y="3738"/>
                    <a:pt x="6138" y="1"/>
                    <a:pt x="6138" y="1"/>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3"/>
            <p:cNvSpPr/>
            <p:nvPr/>
          </p:nvSpPr>
          <p:spPr>
            <a:xfrm rot="132475">
              <a:off x="6558721" y="2634920"/>
              <a:ext cx="116891" cy="109199"/>
            </a:xfrm>
            <a:custGeom>
              <a:avLst/>
              <a:gdLst/>
              <a:ahLst/>
              <a:cxnLst/>
              <a:rect l="l" t="t" r="r" b="b"/>
              <a:pathLst>
                <a:path w="1778" h="1661" extrusionOk="0">
                  <a:moveTo>
                    <a:pt x="1603" y="1"/>
                  </a:moveTo>
                  <a:lnTo>
                    <a:pt x="1603" y="1"/>
                  </a:lnTo>
                  <a:cubicBezTo>
                    <a:pt x="1603" y="1"/>
                    <a:pt x="1509" y="1134"/>
                    <a:pt x="1201" y="1242"/>
                  </a:cubicBezTo>
                  <a:cubicBezTo>
                    <a:pt x="1183" y="1248"/>
                    <a:pt x="1162" y="1251"/>
                    <a:pt x="1139" y="1251"/>
                  </a:cubicBezTo>
                  <a:cubicBezTo>
                    <a:pt x="789" y="1251"/>
                    <a:pt x="1" y="546"/>
                    <a:pt x="0" y="546"/>
                  </a:cubicBezTo>
                  <a:lnTo>
                    <a:pt x="0" y="546"/>
                  </a:lnTo>
                  <a:cubicBezTo>
                    <a:pt x="1" y="546"/>
                    <a:pt x="658" y="1660"/>
                    <a:pt x="1139" y="1660"/>
                  </a:cubicBezTo>
                  <a:cubicBezTo>
                    <a:pt x="1196" y="1660"/>
                    <a:pt x="1251" y="1645"/>
                    <a:pt x="1302" y="1609"/>
                  </a:cubicBezTo>
                  <a:cubicBezTo>
                    <a:pt x="1777" y="1278"/>
                    <a:pt x="1603" y="1"/>
                    <a:pt x="1603" y="1"/>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3"/>
            <p:cNvSpPr/>
            <p:nvPr/>
          </p:nvSpPr>
          <p:spPr>
            <a:xfrm rot="132475">
              <a:off x="4523413" y="3862731"/>
              <a:ext cx="1841660" cy="1329916"/>
            </a:xfrm>
            <a:custGeom>
              <a:avLst/>
              <a:gdLst/>
              <a:ahLst/>
              <a:cxnLst/>
              <a:rect l="l" t="t" r="r" b="b"/>
              <a:pathLst>
                <a:path w="28013" h="20229" extrusionOk="0">
                  <a:moveTo>
                    <a:pt x="20793" y="1"/>
                  </a:moveTo>
                  <a:cubicBezTo>
                    <a:pt x="16783" y="1"/>
                    <a:pt x="6155" y="4715"/>
                    <a:pt x="3302" y="6956"/>
                  </a:cubicBezTo>
                  <a:cubicBezTo>
                    <a:pt x="222" y="9378"/>
                    <a:pt x="1" y="20229"/>
                    <a:pt x="1" y="20229"/>
                  </a:cubicBezTo>
                  <a:lnTo>
                    <a:pt x="8949" y="19935"/>
                  </a:lnTo>
                  <a:cubicBezTo>
                    <a:pt x="8949" y="19935"/>
                    <a:pt x="8875" y="18834"/>
                    <a:pt x="9460" y="18292"/>
                  </a:cubicBezTo>
                  <a:cubicBezTo>
                    <a:pt x="10046" y="17747"/>
                    <a:pt x="16502" y="16122"/>
                    <a:pt x="16502" y="16122"/>
                  </a:cubicBezTo>
                  <a:lnTo>
                    <a:pt x="16502" y="19497"/>
                  </a:lnTo>
                  <a:lnTo>
                    <a:pt x="28012" y="18908"/>
                  </a:lnTo>
                  <a:cubicBezTo>
                    <a:pt x="28012" y="18908"/>
                    <a:pt x="27792" y="17075"/>
                    <a:pt x="27132" y="11285"/>
                  </a:cubicBezTo>
                  <a:cubicBezTo>
                    <a:pt x="26473" y="5491"/>
                    <a:pt x="21610" y="92"/>
                    <a:pt x="21610" y="92"/>
                  </a:cubicBezTo>
                  <a:cubicBezTo>
                    <a:pt x="21383" y="30"/>
                    <a:pt x="21108" y="1"/>
                    <a:pt x="20793"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3"/>
            <p:cNvSpPr/>
            <p:nvPr/>
          </p:nvSpPr>
          <p:spPr>
            <a:xfrm rot="132475">
              <a:off x="6788707" y="2727694"/>
              <a:ext cx="1925548" cy="2471478"/>
            </a:xfrm>
            <a:custGeom>
              <a:avLst/>
              <a:gdLst/>
              <a:ahLst/>
              <a:cxnLst/>
              <a:rect l="l" t="t" r="r" b="b"/>
              <a:pathLst>
                <a:path w="29289" h="37593" extrusionOk="0">
                  <a:moveTo>
                    <a:pt x="6593" y="1"/>
                  </a:moveTo>
                  <a:lnTo>
                    <a:pt x="5810" y="2369"/>
                  </a:lnTo>
                  <a:lnTo>
                    <a:pt x="14769" y="7410"/>
                  </a:lnTo>
                  <a:lnTo>
                    <a:pt x="328" y="20074"/>
                  </a:lnTo>
                  <a:lnTo>
                    <a:pt x="3770" y="19452"/>
                  </a:lnTo>
                  <a:lnTo>
                    <a:pt x="3770" y="19452"/>
                  </a:lnTo>
                  <a:cubicBezTo>
                    <a:pt x="3770" y="19452"/>
                    <a:pt x="0" y="26895"/>
                    <a:pt x="34" y="30026"/>
                  </a:cubicBezTo>
                  <a:cubicBezTo>
                    <a:pt x="70" y="33157"/>
                    <a:pt x="418" y="37592"/>
                    <a:pt x="418" y="37592"/>
                  </a:cubicBezTo>
                  <a:lnTo>
                    <a:pt x="14072" y="37070"/>
                  </a:lnTo>
                  <a:lnTo>
                    <a:pt x="13551" y="28026"/>
                  </a:lnTo>
                  <a:cubicBezTo>
                    <a:pt x="13551" y="28026"/>
                    <a:pt x="28205" y="9688"/>
                    <a:pt x="28770" y="7410"/>
                  </a:cubicBezTo>
                  <a:cubicBezTo>
                    <a:pt x="29289" y="5310"/>
                    <a:pt x="29119" y="3243"/>
                    <a:pt x="25118" y="2369"/>
                  </a:cubicBezTo>
                  <a:cubicBezTo>
                    <a:pt x="21117" y="1500"/>
                    <a:pt x="6593" y="1"/>
                    <a:pt x="6593"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3"/>
            <p:cNvSpPr/>
            <p:nvPr/>
          </p:nvSpPr>
          <p:spPr>
            <a:xfrm rot="132475">
              <a:off x="6128314" y="2327526"/>
              <a:ext cx="421873" cy="405700"/>
            </a:xfrm>
            <a:custGeom>
              <a:avLst/>
              <a:gdLst/>
              <a:ahLst/>
              <a:cxnLst/>
              <a:rect l="l" t="t" r="r" b="b"/>
              <a:pathLst>
                <a:path w="6417" h="6171" extrusionOk="0">
                  <a:moveTo>
                    <a:pt x="5713" y="1"/>
                  </a:moveTo>
                  <a:cubicBezTo>
                    <a:pt x="4134" y="1"/>
                    <a:pt x="572" y="485"/>
                    <a:pt x="526" y="504"/>
                  </a:cubicBezTo>
                  <a:cubicBezTo>
                    <a:pt x="479" y="524"/>
                    <a:pt x="1" y="6170"/>
                    <a:pt x="1654" y="6170"/>
                  </a:cubicBezTo>
                  <a:cubicBezTo>
                    <a:pt x="2125" y="6170"/>
                    <a:pt x="4580" y="3879"/>
                    <a:pt x="4581" y="3879"/>
                  </a:cubicBezTo>
                  <a:lnTo>
                    <a:pt x="4581" y="3879"/>
                  </a:lnTo>
                  <a:cubicBezTo>
                    <a:pt x="4229" y="4384"/>
                    <a:pt x="2747" y="5599"/>
                    <a:pt x="2747" y="5599"/>
                  </a:cubicBezTo>
                  <a:cubicBezTo>
                    <a:pt x="2747" y="5599"/>
                    <a:pt x="4801" y="4946"/>
                    <a:pt x="5574" y="3799"/>
                  </a:cubicBezTo>
                  <a:cubicBezTo>
                    <a:pt x="6347" y="2652"/>
                    <a:pt x="6417" y="86"/>
                    <a:pt x="6417" y="86"/>
                  </a:cubicBezTo>
                  <a:cubicBezTo>
                    <a:pt x="6325" y="25"/>
                    <a:pt x="6070" y="1"/>
                    <a:pt x="5713" y="1"/>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3"/>
            <p:cNvSpPr/>
            <p:nvPr/>
          </p:nvSpPr>
          <p:spPr>
            <a:xfrm rot="132475">
              <a:off x="6463716" y="2326673"/>
              <a:ext cx="289006" cy="292425"/>
            </a:xfrm>
            <a:custGeom>
              <a:avLst/>
              <a:gdLst/>
              <a:ahLst/>
              <a:cxnLst/>
              <a:rect l="l" t="t" r="r" b="b"/>
              <a:pathLst>
                <a:path w="4396" h="4448" extrusionOk="0">
                  <a:moveTo>
                    <a:pt x="3386" y="0"/>
                  </a:moveTo>
                  <a:cubicBezTo>
                    <a:pt x="2250" y="0"/>
                    <a:pt x="1" y="189"/>
                    <a:pt x="1" y="189"/>
                  </a:cubicBezTo>
                  <a:cubicBezTo>
                    <a:pt x="1" y="189"/>
                    <a:pt x="1044" y="2598"/>
                    <a:pt x="2389" y="3257"/>
                  </a:cubicBezTo>
                  <a:cubicBezTo>
                    <a:pt x="3737" y="3916"/>
                    <a:pt x="4396" y="4447"/>
                    <a:pt x="4396" y="4447"/>
                  </a:cubicBezTo>
                  <a:cubicBezTo>
                    <a:pt x="4396" y="4447"/>
                    <a:pt x="4152" y="276"/>
                    <a:pt x="4024" y="69"/>
                  </a:cubicBezTo>
                  <a:cubicBezTo>
                    <a:pt x="3994" y="19"/>
                    <a:pt x="3746" y="0"/>
                    <a:pt x="3386" y="0"/>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3"/>
            <p:cNvSpPr/>
            <p:nvPr/>
          </p:nvSpPr>
          <p:spPr>
            <a:xfrm rot="132475">
              <a:off x="6834884" y="2489909"/>
              <a:ext cx="433773" cy="314843"/>
            </a:xfrm>
            <a:custGeom>
              <a:avLst/>
              <a:gdLst/>
              <a:ahLst/>
              <a:cxnLst/>
              <a:rect l="l" t="t" r="r" b="b"/>
              <a:pathLst>
                <a:path w="6598" h="4789" extrusionOk="0">
                  <a:moveTo>
                    <a:pt x="2673" y="0"/>
                  </a:moveTo>
                  <a:cubicBezTo>
                    <a:pt x="2662" y="0"/>
                    <a:pt x="2651" y="1"/>
                    <a:pt x="2640" y="2"/>
                  </a:cubicBezTo>
                  <a:cubicBezTo>
                    <a:pt x="1707" y="72"/>
                    <a:pt x="1" y="2206"/>
                    <a:pt x="95" y="2297"/>
                  </a:cubicBezTo>
                  <a:cubicBezTo>
                    <a:pt x="99" y="2301"/>
                    <a:pt x="108" y="2303"/>
                    <a:pt x="120" y="2303"/>
                  </a:cubicBezTo>
                  <a:cubicBezTo>
                    <a:pt x="354" y="2303"/>
                    <a:pt x="1917" y="1517"/>
                    <a:pt x="1917" y="1517"/>
                  </a:cubicBezTo>
                  <a:lnTo>
                    <a:pt x="1917" y="1517"/>
                  </a:lnTo>
                  <a:cubicBezTo>
                    <a:pt x="1917" y="1517"/>
                    <a:pt x="750" y="2631"/>
                    <a:pt x="773" y="3035"/>
                  </a:cubicBezTo>
                  <a:cubicBezTo>
                    <a:pt x="787" y="3320"/>
                    <a:pt x="770" y="3405"/>
                    <a:pt x="822" y="3405"/>
                  </a:cubicBezTo>
                  <a:cubicBezTo>
                    <a:pt x="844" y="3405"/>
                    <a:pt x="879" y="3389"/>
                    <a:pt x="934" y="3367"/>
                  </a:cubicBezTo>
                  <a:cubicBezTo>
                    <a:pt x="1122" y="3293"/>
                    <a:pt x="2054" y="2012"/>
                    <a:pt x="2054" y="2012"/>
                  </a:cubicBezTo>
                  <a:cubicBezTo>
                    <a:pt x="2054" y="2012"/>
                    <a:pt x="2218" y="3989"/>
                    <a:pt x="2687" y="4119"/>
                  </a:cubicBezTo>
                  <a:cubicBezTo>
                    <a:pt x="2722" y="4129"/>
                    <a:pt x="2762" y="4134"/>
                    <a:pt x="2806" y="4134"/>
                  </a:cubicBezTo>
                  <a:cubicBezTo>
                    <a:pt x="3336" y="4134"/>
                    <a:pt x="4413" y="3454"/>
                    <a:pt x="4413" y="3454"/>
                  </a:cubicBezTo>
                  <a:lnTo>
                    <a:pt x="6125" y="4789"/>
                  </a:lnTo>
                  <a:lnTo>
                    <a:pt x="6598" y="3367"/>
                  </a:lnTo>
                  <a:cubicBezTo>
                    <a:pt x="6598" y="3367"/>
                    <a:pt x="5369" y="2872"/>
                    <a:pt x="5233" y="2779"/>
                  </a:cubicBezTo>
                  <a:cubicBezTo>
                    <a:pt x="5094" y="2686"/>
                    <a:pt x="3610" y="0"/>
                    <a:pt x="2673" y="0"/>
                  </a:cubicBezTo>
                  <a:close/>
                </a:path>
              </a:pathLst>
            </a:custGeom>
            <a:solidFill>
              <a:srgbClr val="8B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3"/>
            <p:cNvSpPr/>
            <p:nvPr/>
          </p:nvSpPr>
          <p:spPr>
            <a:xfrm rot="132475">
              <a:off x="6101662" y="4599646"/>
              <a:ext cx="61273" cy="317539"/>
            </a:xfrm>
            <a:custGeom>
              <a:avLst/>
              <a:gdLst/>
              <a:ahLst/>
              <a:cxnLst/>
              <a:rect l="l" t="t" r="r" b="b"/>
              <a:pathLst>
                <a:path w="932" h="4830" extrusionOk="0">
                  <a:moveTo>
                    <a:pt x="931" y="0"/>
                  </a:moveTo>
                  <a:lnTo>
                    <a:pt x="238" y="408"/>
                  </a:lnTo>
                  <a:lnTo>
                    <a:pt x="1" y="4830"/>
                  </a:lnTo>
                  <a:lnTo>
                    <a:pt x="931" y="4830"/>
                  </a:lnTo>
                  <a:lnTo>
                    <a:pt x="93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3"/>
            <p:cNvSpPr/>
            <p:nvPr/>
          </p:nvSpPr>
          <p:spPr>
            <a:xfrm rot="132475">
              <a:off x="6869827" y="4543718"/>
              <a:ext cx="85663" cy="403531"/>
            </a:xfrm>
            <a:custGeom>
              <a:avLst/>
              <a:gdLst/>
              <a:ahLst/>
              <a:cxnLst/>
              <a:rect l="l" t="t" r="r" b="b"/>
              <a:pathLst>
                <a:path w="1303" h="6138" extrusionOk="0">
                  <a:moveTo>
                    <a:pt x="402" y="0"/>
                  </a:moveTo>
                  <a:lnTo>
                    <a:pt x="1" y="1716"/>
                  </a:lnTo>
                  <a:lnTo>
                    <a:pt x="402" y="6138"/>
                  </a:lnTo>
                  <a:lnTo>
                    <a:pt x="1302" y="6138"/>
                  </a:lnTo>
                  <a:lnTo>
                    <a:pt x="402"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3"/>
            <p:cNvSpPr/>
            <p:nvPr/>
          </p:nvSpPr>
          <p:spPr>
            <a:xfrm rot="132475">
              <a:off x="7749877" y="3107287"/>
              <a:ext cx="588532" cy="343968"/>
            </a:xfrm>
            <a:custGeom>
              <a:avLst/>
              <a:gdLst/>
              <a:ahLst/>
              <a:cxnLst/>
              <a:rect l="l" t="t" r="r" b="b"/>
              <a:pathLst>
                <a:path w="8952" h="5232" extrusionOk="0">
                  <a:moveTo>
                    <a:pt x="8834" y="1"/>
                  </a:moveTo>
                  <a:cubicBezTo>
                    <a:pt x="8199" y="1"/>
                    <a:pt x="516" y="1957"/>
                    <a:pt x="188" y="2041"/>
                  </a:cubicBezTo>
                  <a:lnTo>
                    <a:pt x="221" y="2168"/>
                  </a:lnTo>
                  <a:cubicBezTo>
                    <a:pt x="292" y="2148"/>
                    <a:pt x="6717" y="512"/>
                    <a:pt x="8453" y="188"/>
                  </a:cubicBezTo>
                  <a:lnTo>
                    <a:pt x="8453" y="188"/>
                  </a:lnTo>
                  <a:cubicBezTo>
                    <a:pt x="7205" y="633"/>
                    <a:pt x="3065" y="1874"/>
                    <a:pt x="188" y="2717"/>
                  </a:cubicBezTo>
                  <a:lnTo>
                    <a:pt x="0" y="2774"/>
                  </a:lnTo>
                  <a:lnTo>
                    <a:pt x="5955" y="4951"/>
                  </a:lnTo>
                  <a:lnTo>
                    <a:pt x="218" y="3827"/>
                  </a:lnTo>
                  <a:lnTo>
                    <a:pt x="191" y="3955"/>
                  </a:lnTo>
                  <a:lnTo>
                    <a:pt x="6724" y="5232"/>
                  </a:lnTo>
                  <a:lnTo>
                    <a:pt x="6757" y="5111"/>
                  </a:lnTo>
                  <a:lnTo>
                    <a:pt x="409" y="2787"/>
                  </a:lnTo>
                  <a:cubicBezTo>
                    <a:pt x="980" y="2616"/>
                    <a:pt x="2784" y="2088"/>
                    <a:pt x="4563" y="1549"/>
                  </a:cubicBezTo>
                  <a:cubicBezTo>
                    <a:pt x="8952" y="222"/>
                    <a:pt x="8939" y="148"/>
                    <a:pt x="8928" y="64"/>
                  </a:cubicBezTo>
                  <a:cubicBezTo>
                    <a:pt x="8925" y="41"/>
                    <a:pt x="8908" y="1"/>
                    <a:pt x="8834"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53"/>
            <p:cNvGrpSpPr/>
            <p:nvPr/>
          </p:nvGrpSpPr>
          <p:grpSpPr>
            <a:xfrm rot="132737">
              <a:off x="7218475" y="2732409"/>
              <a:ext cx="335664" cy="277353"/>
              <a:chOff x="7295567" y="2091074"/>
              <a:chExt cx="312117" cy="257897"/>
            </a:xfrm>
          </p:grpSpPr>
          <p:sp>
            <p:nvSpPr>
              <p:cNvPr id="726" name="Google Shape;726;p53"/>
              <p:cNvSpPr/>
              <p:nvPr/>
            </p:nvSpPr>
            <p:spPr>
              <a:xfrm>
                <a:off x="7515993" y="2093703"/>
                <a:ext cx="91691" cy="255268"/>
              </a:xfrm>
              <a:custGeom>
                <a:avLst/>
                <a:gdLst/>
                <a:ahLst/>
                <a:cxnLst/>
                <a:rect l="l" t="t" r="r" b="b"/>
                <a:pathLst>
                  <a:path w="1500" h="4176" extrusionOk="0">
                    <a:moveTo>
                      <a:pt x="1379" y="1"/>
                    </a:moveTo>
                    <a:lnTo>
                      <a:pt x="1" y="4135"/>
                    </a:lnTo>
                    <a:lnTo>
                      <a:pt x="121" y="4175"/>
                    </a:lnTo>
                    <a:lnTo>
                      <a:pt x="1499" y="41"/>
                    </a:lnTo>
                    <a:lnTo>
                      <a:pt x="1379"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3"/>
              <p:cNvSpPr/>
              <p:nvPr/>
            </p:nvSpPr>
            <p:spPr>
              <a:xfrm>
                <a:off x="7295567" y="2191201"/>
                <a:ext cx="242187" cy="110946"/>
              </a:xfrm>
              <a:custGeom>
                <a:avLst/>
                <a:gdLst/>
                <a:ahLst/>
                <a:cxnLst/>
                <a:rect l="l" t="t" r="r" b="b"/>
                <a:pathLst>
                  <a:path w="3962" h="1815" extrusionOk="0">
                    <a:moveTo>
                      <a:pt x="51" y="1"/>
                    </a:moveTo>
                    <a:lnTo>
                      <a:pt x="0" y="118"/>
                    </a:lnTo>
                    <a:lnTo>
                      <a:pt x="3911" y="1814"/>
                    </a:lnTo>
                    <a:lnTo>
                      <a:pt x="3961" y="1697"/>
                    </a:lnTo>
                    <a:lnTo>
                      <a:pt x="51"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3"/>
              <p:cNvSpPr/>
              <p:nvPr/>
            </p:nvSpPr>
            <p:spPr>
              <a:xfrm>
                <a:off x="7303758" y="2167117"/>
                <a:ext cx="246833" cy="95542"/>
              </a:xfrm>
              <a:custGeom>
                <a:avLst/>
                <a:gdLst/>
                <a:ahLst/>
                <a:cxnLst/>
                <a:rect l="l" t="t" r="r" b="b"/>
                <a:pathLst>
                  <a:path w="4038" h="1563" extrusionOk="0">
                    <a:moveTo>
                      <a:pt x="44" y="1"/>
                    </a:moveTo>
                    <a:lnTo>
                      <a:pt x="0" y="121"/>
                    </a:lnTo>
                    <a:lnTo>
                      <a:pt x="3994" y="1563"/>
                    </a:lnTo>
                    <a:lnTo>
                      <a:pt x="4038" y="1442"/>
                    </a:lnTo>
                    <a:lnTo>
                      <a:pt x="44"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3"/>
              <p:cNvSpPr/>
              <p:nvPr/>
            </p:nvSpPr>
            <p:spPr>
              <a:xfrm>
                <a:off x="7312316" y="2141932"/>
                <a:ext cx="255635" cy="67729"/>
              </a:xfrm>
              <a:custGeom>
                <a:avLst/>
                <a:gdLst/>
                <a:ahLst/>
                <a:cxnLst/>
                <a:rect l="l" t="t" r="r" b="b"/>
                <a:pathLst>
                  <a:path w="4182" h="1108" extrusionOk="0">
                    <a:moveTo>
                      <a:pt x="31" y="1"/>
                    </a:moveTo>
                    <a:lnTo>
                      <a:pt x="1" y="124"/>
                    </a:lnTo>
                    <a:lnTo>
                      <a:pt x="4152" y="1108"/>
                    </a:lnTo>
                    <a:lnTo>
                      <a:pt x="4182" y="981"/>
                    </a:lnTo>
                    <a:lnTo>
                      <a:pt x="31"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3"/>
              <p:cNvSpPr/>
              <p:nvPr/>
            </p:nvSpPr>
            <p:spPr>
              <a:xfrm>
                <a:off x="7321546" y="2115159"/>
                <a:ext cx="261809" cy="47129"/>
              </a:xfrm>
              <a:custGeom>
                <a:avLst/>
                <a:gdLst/>
                <a:ahLst/>
                <a:cxnLst/>
                <a:rect l="l" t="t" r="r" b="b"/>
                <a:pathLst>
                  <a:path w="4283" h="771" extrusionOk="0">
                    <a:moveTo>
                      <a:pt x="21" y="0"/>
                    </a:moveTo>
                    <a:lnTo>
                      <a:pt x="1" y="125"/>
                    </a:lnTo>
                    <a:lnTo>
                      <a:pt x="4265" y="770"/>
                    </a:lnTo>
                    <a:lnTo>
                      <a:pt x="4282" y="643"/>
                    </a:lnTo>
                    <a:lnTo>
                      <a:pt x="21" y="0"/>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3"/>
              <p:cNvSpPr/>
              <p:nvPr/>
            </p:nvSpPr>
            <p:spPr>
              <a:xfrm>
                <a:off x="7329493" y="2091074"/>
                <a:ext cx="263276" cy="42789"/>
              </a:xfrm>
              <a:custGeom>
                <a:avLst/>
                <a:gdLst/>
                <a:ahLst/>
                <a:cxnLst/>
                <a:rect l="l" t="t" r="r" b="b"/>
                <a:pathLst>
                  <a:path w="4307" h="700" extrusionOk="0">
                    <a:moveTo>
                      <a:pt x="18" y="0"/>
                    </a:moveTo>
                    <a:lnTo>
                      <a:pt x="1" y="127"/>
                    </a:lnTo>
                    <a:lnTo>
                      <a:pt x="4289" y="699"/>
                    </a:lnTo>
                    <a:lnTo>
                      <a:pt x="4306" y="572"/>
                    </a:lnTo>
                    <a:lnTo>
                      <a:pt x="18" y="0"/>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53"/>
            <p:cNvSpPr/>
            <p:nvPr/>
          </p:nvSpPr>
          <p:spPr>
            <a:xfrm rot="132475">
              <a:off x="6827532" y="3731838"/>
              <a:ext cx="447316" cy="863666"/>
            </a:xfrm>
            <a:custGeom>
              <a:avLst/>
              <a:gdLst/>
              <a:ahLst/>
              <a:cxnLst/>
              <a:rect l="l" t="t" r="r" b="b"/>
              <a:pathLst>
                <a:path w="6804" h="13137" extrusionOk="0">
                  <a:moveTo>
                    <a:pt x="5693" y="1"/>
                  </a:moveTo>
                  <a:lnTo>
                    <a:pt x="5566" y="4"/>
                  </a:lnTo>
                  <a:cubicBezTo>
                    <a:pt x="5566" y="47"/>
                    <a:pt x="5596" y="4366"/>
                    <a:pt x="3974" y="6825"/>
                  </a:cubicBezTo>
                  <a:cubicBezTo>
                    <a:pt x="3609" y="7379"/>
                    <a:pt x="3198" y="7972"/>
                    <a:pt x="2803" y="8547"/>
                  </a:cubicBezTo>
                  <a:cubicBezTo>
                    <a:pt x="1037" y="11100"/>
                    <a:pt x="0" y="12681"/>
                    <a:pt x="478" y="13093"/>
                  </a:cubicBezTo>
                  <a:cubicBezTo>
                    <a:pt x="512" y="13120"/>
                    <a:pt x="552" y="13136"/>
                    <a:pt x="598" y="13136"/>
                  </a:cubicBezTo>
                  <a:cubicBezTo>
                    <a:pt x="609" y="13136"/>
                    <a:pt x="615" y="13136"/>
                    <a:pt x="622" y="13133"/>
                  </a:cubicBezTo>
                  <a:cubicBezTo>
                    <a:pt x="1248" y="13083"/>
                    <a:pt x="3405" y="10598"/>
                    <a:pt x="5700" y="7831"/>
                  </a:cubicBezTo>
                  <a:lnTo>
                    <a:pt x="5700" y="7831"/>
                  </a:lnTo>
                  <a:cubicBezTo>
                    <a:pt x="4763" y="9082"/>
                    <a:pt x="3328" y="10966"/>
                    <a:pt x="2238" y="12387"/>
                  </a:cubicBezTo>
                  <a:lnTo>
                    <a:pt x="2338" y="12464"/>
                  </a:lnTo>
                  <a:cubicBezTo>
                    <a:pt x="2786" y="11878"/>
                    <a:pt x="6720" y="6754"/>
                    <a:pt x="6787" y="6544"/>
                  </a:cubicBezTo>
                  <a:lnTo>
                    <a:pt x="6804" y="6490"/>
                  </a:lnTo>
                  <a:lnTo>
                    <a:pt x="6757" y="6463"/>
                  </a:lnTo>
                  <a:cubicBezTo>
                    <a:pt x="6747" y="6458"/>
                    <a:pt x="6738" y="6454"/>
                    <a:pt x="6728" y="6454"/>
                  </a:cubicBezTo>
                  <a:cubicBezTo>
                    <a:pt x="6673" y="6454"/>
                    <a:pt x="6566" y="6584"/>
                    <a:pt x="5877" y="7420"/>
                  </a:cubicBezTo>
                  <a:cubicBezTo>
                    <a:pt x="4506" y="9073"/>
                    <a:pt x="1298" y="12949"/>
                    <a:pt x="612" y="13006"/>
                  </a:cubicBezTo>
                  <a:cubicBezTo>
                    <a:pt x="608" y="13007"/>
                    <a:pt x="603" y="13007"/>
                    <a:pt x="600" y="13007"/>
                  </a:cubicBezTo>
                  <a:cubicBezTo>
                    <a:pt x="575" y="13007"/>
                    <a:pt x="565" y="12999"/>
                    <a:pt x="562" y="12996"/>
                  </a:cubicBezTo>
                  <a:cubicBezTo>
                    <a:pt x="137" y="12628"/>
                    <a:pt x="1609" y="10498"/>
                    <a:pt x="2906" y="8617"/>
                  </a:cubicBezTo>
                  <a:cubicBezTo>
                    <a:pt x="3305" y="8045"/>
                    <a:pt x="3713" y="7450"/>
                    <a:pt x="4081" y="6895"/>
                  </a:cubicBezTo>
                  <a:cubicBezTo>
                    <a:pt x="5727" y="4403"/>
                    <a:pt x="5693" y="47"/>
                    <a:pt x="5693"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3"/>
            <p:cNvSpPr/>
            <p:nvPr/>
          </p:nvSpPr>
          <p:spPr>
            <a:xfrm rot="132475">
              <a:off x="5720832" y="3978643"/>
              <a:ext cx="570913" cy="663347"/>
            </a:xfrm>
            <a:custGeom>
              <a:avLst/>
              <a:gdLst/>
              <a:ahLst/>
              <a:cxnLst/>
              <a:rect l="l" t="t" r="r" b="b"/>
              <a:pathLst>
                <a:path w="8684" h="10090" extrusionOk="0">
                  <a:moveTo>
                    <a:pt x="121" y="1"/>
                  </a:moveTo>
                  <a:lnTo>
                    <a:pt x="1" y="44"/>
                  </a:lnTo>
                  <a:cubicBezTo>
                    <a:pt x="14" y="87"/>
                    <a:pt x="1636" y="4436"/>
                    <a:pt x="4342" y="6099"/>
                  </a:cubicBezTo>
                  <a:cubicBezTo>
                    <a:pt x="6353" y="7330"/>
                    <a:pt x="7611" y="8571"/>
                    <a:pt x="8116" y="9116"/>
                  </a:cubicBezTo>
                  <a:cubicBezTo>
                    <a:pt x="6682" y="8293"/>
                    <a:pt x="1864" y="5542"/>
                    <a:pt x="1233" y="5542"/>
                  </a:cubicBezTo>
                  <a:cubicBezTo>
                    <a:pt x="1225" y="5542"/>
                    <a:pt x="1218" y="5542"/>
                    <a:pt x="1211" y="5543"/>
                  </a:cubicBezTo>
                  <a:cubicBezTo>
                    <a:pt x="1088" y="5560"/>
                    <a:pt x="1061" y="5634"/>
                    <a:pt x="1054" y="5674"/>
                  </a:cubicBezTo>
                  <a:cubicBezTo>
                    <a:pt x="1008" y="6065"/>
                    <a:pt x="2780" y="7313"/>
                    <a:pt x="3590" y="7627"/>
                  </a:cubicBezTo>
                  <a:cubicBezTo>
                    <a:pt x="4520" y="7982"/>
                    <a:pt x="8353" y="10066"/>
                    <a:pt x="8390" y="10090"/>
                  </a:cubicBezTo>
                  <a:lnTo>
                    <a:pt x="8454" y="9976"/>
                  </a:lnTo>
                  <a:cubicBezTo>
                    <a:pt x="8293" y="9889"/>
                    <a:pt x="4574" y="7865"/>
                    <a:pt x="3637" y="7507"/>
                  </a:cubicBezTo>
                  <a:cubicBezTo>
                    <a:pt x="2730" y="7159"/>
                    <a:pt x="1151" y="5938"/>
                    <a:pt x="1182" y="5691"/>
                  </a:cubicBezTo>
                  <a:cubicBezTo>
                    <a:pt x="1185" y="5677"/>
                    <a:pt x="1222" y="5671"/>
                    <a:pt x="1228" y="5671"/>
                  </a:cubicBezTo>
                  <a:lnTo>
                    <a:pt x="1242" y="5671"/>
                  </a:lnTo>
                  <a:cubicBezTo>
                    <a:pt x="1730" y="5671"/>
                    <a:pt x="5764" y="7905"/>
                    <a:pt x="8390" y="9424"/>
                  </a:cubicBezTo>
                  <a:lnTo>
                    <a:pt x="8684" y="9594"/>
                  </a:lnTo>
                  <a:lnTo>
                    <a:pt x="8470" y="9327"/>
                  </a:lnTo>
                  <a:cubicBezTo>
                    <a:pt x="8460" y="9310"/>
                    <a:pt x="7106" y="7644"/>
                    <a:pt x="4409" y="5988"/>
                  </a:cubicBezTo>
                  <a:cubicBezTo>
                    <a:pt x="1744" y="4353"/>
                    <a:pt x="134" y="44"/>
                    <a:pt x="121"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3"/>
            <p:cNvSpPr/>
            <p:nvPr/>
          </p:nvSpPr>
          <p:spPr>
            <a:xfrm rot="132475">
              <a:off x="6810570" y="3859703"/>
              <a:ext cx="233782" cy="156008"/>
            </a:xfrm>
            <a:custGeom>
              <a:avLst/>
              <a:gdLst/>
              <a:ahLst/>
              <a:cxnLst/>
              <a:rect l="l" t="t" r="r" b="b"/>
              <a:pathLst>
                <a:path w="3556" h="2373" extrusionOk="0">
                  <a:moveTo>
                    <a:pt x="3082" y="0"/>
                  </a:moveTo>
                  <a:cubicBezTo>
                    <a:pt x="3053" y="0"/>
                    <a:pt x="3021" y="7"/>
                    <a:pt x="2988" y="21"/>
                  </a:cubicBezTo>
                  <a:cubicBezTo>
                    <a:pt x="2406" y="265"/>
                    <a:pt x="1" y="2372"/>
                    <a:pt x="1" y="2372"/>
                  </a:cubicBezTo>
                  <a:lnTo>
                    <a:pt x="3443" y="1750"/>
                  </a:lnTo>
                  <a:cubicBezTo>
                    <a:pt x="3443" y="1750"/>
                    <a:pt x="3556" y="0"/>
                    <a:pt x="3082" y="0"/>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3"/>
            <p:cNvSpPr/>
            <p:nvPr/>
          </p:nvSpPr>
          <p:spPr>
            <a:xfrm rot="132475">
              <a:off x="5329512" y="4308439"/>
              <a:ext cx="275398" cy="615158"/>
            </a:xfrm>
            <a:custGeom>
              <a:avLst/>
              <a:gdLst/>
              <a:ahLst/>
              <a:cxnLst/>
              <a:rect l="l" t="t" r="r" b="b"/>
              <a:pathLst>
                <a:path w="4189" h="9357" extrusionOk="0">
                  <a:moveTo>
                    <a:pt x="2316" y="1"/>
                  </a:moveTo>
                  <a:cubicBezTo>
                    <a:pt x="1931" y="1"/>
                    <a:pt x="1978" y="2235"/>
                    <a:pt x="2459" y="3774"/>
                  </a:cubicBezTo>
                  <a:cubicBezTo>
                    <a:pt x="2995" y="5483"/>
                    <a:pt x="3744" y="7995"/>
                    <a:pt x="3744" y="7995"/>
                  </a:cubicBezTo>
                  <a:lnTo>
                    <a:pt x="0" y="2730"/>
                  </a:lnTo>
                  <a:lnTo>
                    <a:pt x="0" y="2730"/>
                  </a:lnTo>
                  <a:cubicBezTo>
                    <a:pt x="1" y="2731"/>
                    <a:pt x="1035" y="5483"/>
                    <a:pt x="1694" y="6232"/>
                  </a:cubicBezTo>
                  <a:cubicBezTo>
                    <a:pt x="2353" y="6981"/>
                    <a:pt x="3369" y="8102"/>
                    <a:pt x="3369" y="8102"/>
                  </a:cubicBezTo>
                  <a:lnTo>
                    <a:pt x="4189" y="9357"/>
                  </a:lnTo>
                  <a:cubicBezTo>
                    <a:pt x="4189" y="9357"/>
                    <a:pt x="2995" y="676"/>
                    <a:pt x="2459" y="87"/>
                  </a:cubicBezTo>
                  <a:cubicBezTo>
                    <a:pt x="2406" y="27"/>
                    <a:pt x="2359" y="1"/>
                    <a:pt x="2316" y="1"/>
                  </a:cubicBezTo>
                  <a:close/>
                </a:path>
              </a:pathLst>
            </a:custGeom>
            <a:solidFill>
              <a:srgbClr val="CE2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3"/>
            <p:cNvSpPr/>
            <p:nvPr/>
          </p:nvSpPr>
          <p:spPr>
            <a:xfrm rot="132475">
              <a:off x="6510500" y="2913836"/>
              <a:ext cx="72580" cy="44968"/>
            </a:xfrm>
            <a:custGeom>
              <a:avLst/>
              <a:gdLst/>
              <a:ahLst/>
              <a:cxnLst/>
              <a:rect l="l" t="t" r="r" b="b"/>
              <a:pathLst>
                <a:path w="1104" h="684" extrusionOk="0">
                  <a:moveTo>
                    <a:pt x="401" y="1"/>
                  </a:moveTo>
                  <a:cubicBezTo>
                    <a:pt x="391" y="1"/>
                    <a:pt x="378" y="4"/>
                    <a:pt x="368" y="4"/>
                  </a:cubicBezTo>
                  <a:cubicBezTo>
                    <a:pt x="0" y="52"/>
                    <a:pt x="0" y="312"/>
                    <a:pt x="0" y="312"/>
                  </a:cubicBezTo>
                  <a:lnTo>
                    <a:pt x="1104" y="683"/>
                  </a:lnTo>
                  <a:cubicBezTo>
                    <a:pt x="1104" y="683"/>
                    <a:pt x="755" y="1"/>
                    <a:pt x="401" y="1"/>
                  </a:cubicBezTo>
                  <a:close/>
                </a:path>
              </a:pathLst>
            </a:custGeom>
            <a:solidFill>
              <a:srgbClr val="C16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3"/>
            <p:cNvSpPr/>
            <p:nvPr/>
          </p:nvSpPr>
          <p:spPr>
            <a:xfrm rot="132475">
              <a:off x="6531202" y="2977453"/>
              <a:ext cx="118732" cy="97234"/>
            </a:xfrm>
            <a:custGeom>
              <a:avLst/>
              <a:gdLst/>
              <a:ahLst/>
              <a:cxnLst/>
              <a:rect l="l" t="t" r="r" b="b"/>
              <a:pathLst>
                <a:path w="1806" h="1479" extrusionOk="0">
                  <a:moveTo>
                    <a:pt x="1459" y="0"/>
                  </a:moveTo>
                  <a:cubicBezTo>
                    <a:pt x="1459" y="0"/>
                    <a:pt x="1460" y="1"/>
                    <a:pt x="1460" y="3"/>
                  </a:cubicBezTo>
                  <a:lnTo>
                    <a:pt x="1460" y="3"/>
                  </a:lnTo>
                  <a:cubicBezTo>
                    <a:pt x="1460" y="1"/>
                    <a:pt x="1459" y="0"/>
                    <a:pt x="1459" y="0"/>
                  </a:cubicBezTo>
                  <a:close/>
                  <a:moveTo>
                    <a:pt x="1460" y="3"/>
                  </a:moveTo>
                  <a:cubicBezTo>
                    <a:pt x="1475" y="64"/>
                    <a:pt x="1690" y="1100"/>
                    <a:pt x="1219" y="1178"/>
                  </a:cubicBezTo>
                  <a:cubicBezTo>
                    <a:pt x="1182" y="1184"/>
                    <a:pt x="1145" y="1187"/>
                    <a:pt x="1108" y="1187"/>
                  </a:cubicBezTo>
                  <a:cubicBezTo>
                    <a:pt x="629" y="1187"/>
                    <a:pt x="1" y="732"/>
                    <a:pt x="1" y="732"/>
                  </a:cubicBezTo>
                  <a:lnTo>
                    <a:pt x="1" y="732"/>
                  </a:lnTo>
                  <a:cubicBezTo>
                    <a:pt x="1" y="732"/>
                    <a:pt x="563" y="1479"/>
                    <a:pt x="1111" y="1479"/>
                  </a:cubicBezTo>
                  <a:cubicBezTo>
                    <a:pt x="1155" y="1479"/>
                    <a:pt x="1195" y="1475"/>
                    <a:pt x="1239" y="1465"/>
                  </a:cubicBezTo>
                  <a:cubicBezTo>
                    <a:pt x="1805" y="1335"/>
                    <a:pt x="1478" y="71"/>
                    <a:pt x="1460" y="3"/>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3"/>
            <p:cNvSpPr/>
            <p:nvPr/>
          </p:nvSpPr>
          <p:spPr>
            <a:xfrm rot="132475">
              <a:off x="6531573" y="2977295"/>
              <a:ext cx="110185" cy="78103"/>
            </a:xfrm>
            <a:custGeom>
              <a:avLst/>
              <a:gdLst/>
              <a:ahLst/>
              <a:cxnLst/>
              <a:rect l="l" t="t" r="r" b="b"/>
              <a:pathLst>
                <a:path w="1676" h="1188" extrusionOk="0">
                  <a:moveTo>
                    <a:pt x="1459" y="0"/>
                  </a:moveTo>
                  <a:cubicBezTo>
                    <a:pt x="1460" y="0"/>
                    <a:pt x="1461" y="4"/>
                    <a:pt x="1462" y="11"/>
                  </a:cubicBezTo>
                  <a:lnTo>
                    <a:pt x="1462" y="11"/>
                  </a:lnTo>
                  <a:cubicBezTo>
                    <a:pt x="1461" y="4"/>
                    <a:pt x="1460" y="0"/>
                    <a:pt x="1459" y="0"/>
                  </a:cubicBezTo>
                  <a:close/>
                  <a:moveTo>
                    <a:pt x="1462" y="11"/>
                  </a:moveTo>
                  <a:cubicBezTo>
                    <a:pt x="1486" y="124"/>
                    <a:pt x="1652" y="1037"/>
                    <a:pt x="1265" y="1090"/>
                  </a:cubicBezTo>
                  <a:cubicBezTo>
                    <a:pt x="1239" y="1098"/>
                    <a:pt x="1211" y="1098"/>
                    <a:pt x="1178" y="1098"/>
                  </a:cubicBezTo>
                  <a:cubicBezTo>
                    <a:pt x="747" y="1098"/>
                    <a:pt x="1" y="732"/>
                    <a:pt x="1" y="732"/>
                  </a:cubicBezTo>
                  <a:lnTo>
                    <a:pt x="1" y="732"/>
                  </a:lnTo>
                  <a:cubicBezTo>
                    <a:pt x="1" y="732"/>
                    <a:pt x="629" y="1187"/>
                    <a:pt x="1108" y="1187"/>
                  </a:cubicBezTo>
                  <a:cubicBezTo>
                    <a:pt x="1145" y="1187"/>
                    <a:pt x="1182" y="1184"/>
                    <a:pt x="1219" y="1178"/>
                  </a:cubicBezTo>
                  <a:cubicBezTo>
                    <a:pt x="1676" y="1102"/>
                    <a:pt x="1488" y="128"/>
                    <a:pt x="1462" y="11"/>
                  </a:cubicBezTo>
                  <a:close/>
                </a:path>
              </a:pathLst>
            </a:custGeom>
            <a:solidFill>
              <a:srgbClr val="8B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3"/>
            <p:cNvSpPr/>
            <p:nvPr/>
          </p:nvSpPr>
          <p:spPr>
            <a:xfrm rot="132475">
              <a:off x="6310362" y="2460350"/>
              <a:ext cx="254754" cy="249232"/>
            </a:xfrm>
            <a:custGeom>
              <a:avLst/>
              <a:gdLst/>
              <a:ahLst/>
              <a:cxnLst/>
              <a:rect l="l" t="t" r="r" b="b"/>
              <a:pathLst>
                <a:path w="3875" h="3791" extrusionOk="0">
                  <a:moveTo>
                    <a:pt x="3410" y="1"/>
                  </a:moveTo>
                  <a:cubicBezTo>
                    <a:pt x="3286" y="669"/>
                    <a:pt x="3088" y="1372"/>
                    <a:pt x="2774" y="1837"/>
                  </a:cubicBezTo>
                  <a:cubicBezTo>
                    <a:pt x="2295" y="2550"/>
                    <a:pt x="1322" y="3071"/>
                    <a:pt x="653" y="3362"/>
                  </a:cubicBezTo>
                  <a:lnTo>
                    <a:pt x="1" y="3791"/>
                  </a:lnTo>
                  <a:cubicBezTo>
                    <a:pt x="1" y="3791"/>
                    <a:pt x="432" y="3723"/>
                    <a:pt x="1004" y="3543"/>
                  </a:cubicBezTo>
                  <a:cubicBezTo>
                    <a:pt x="998" y="3526"/>
                    <a:pt x="994" y="3519"/>
                    <a:pt x="994" y="3519"/>
                  </a:cubicBezTo>
                  <a:lnTo>
                    <a:pt x="994" y="3519"/>
                  </a:lnTo>
                  <a:cubicBezTo>
                    <a:pt x="994" y="3519"/>
                    <a:pt x="1001" y="3526"/>
                    <a:pt x="1011" y="3543"/>
                  </a:cubicBezTo>
                  <a:cubicBezTo>
                    <a:pt x="1777" y="3302"/>
                    <a:pt x="2794" y="2857"/>
                    <a:pt x="3382" y="2098"/>
                  </a:cubicBezTo>
                  <a:cubicBezTo>
                    <a:pt x="3634" y="1770"/>
                    <a:pt x="3788" y="1365"/>
                    <a:pt x="3874" y="937"/>
                  </a:cubicBezTo>
                  <a:cubicBezTo>
                    <a:pt x="3677" y="596"/>
                    <a:pt x="3620" y="288"/>
                    <a:pt x="3617" y="254"/>
                  </a:cubicBezTo>
                  <a:cubicBezTo>
                    <a:pt x="3547" y="174"/>
                    <a:pt x="3476" y="87"/>
                    <a:pt x="3410" y="1"/>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3"/>
            <p:cNvSpPr/>
            <p:nvPr/>
          </p:nvSpPr>
          <p:spPr>
            <a:xfrm rot="132475">
              <a:off x="6371545" y="2689249"/>
              <a:ext cx="1183" cy="1578"/>
            </a:xfrm>
            <a:custGeom>
              <a:avLst/>
              <a:gdLst/>
              <a:ahLst/>
              <a:cxnLst/>
              <a:rect l="l" t="t" r="r" b="b"/>
              <a:pathLst>
                <a:path w="18" h="24" extrusionOk="0">
                  <a:moveTo>
                    <a:pt x="1" y="0"/>
                  </a:moveTo>
                  <a:cubicBezTo>
                    <a:pt x="1" y="0"/>
                    <a:pt x="5" y="7"/>
                    <a:pt x="11" y="24"/>
                  </a:cubicBezTo>
                  <a:lnTo>
                    <a:pt x="18" y="24"/>
                  </a:lnTo>
                  <a:cubicBezTo>
                    <a:pt x="8" y="7"/>
                    <a:pt x="1" y="0"/>
                    <a:pt x="1" y="0"/>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rot="132475">
              <a:off x="6225791" y="2582094"/>
              <a:ext cx="198478" cy="166527"/>
            </a:xfrm>
            <a:custGeom>
              <a:avLst/>
              <a:gdLst/>
              <a:ahLst/>
              <a:cxnLst/>
              <a:rect l="l" t="t" r="r" b="b"/>
              <a:pathLst>
                <a:path w="3019" h="2533" extrusionOk="0">
                  <a:moveTo>
                    <a:pt x="3019" y="0"/>
                  </a:moveTo>
                  <a:cubicBezTo>
                    <a:pt x="3018" y="0"/>
                    <a:pt x="563" y="2291"/>
                    <a:pt x="92" y="2291"/>
                  </a:cubicBezTo>
                  <a:cubicBezTo>
                    <a:pt x="61" y="2291"/>
                    <a:pt x="31" y="2288"/>
                    <a:pt x="1" y="2285"/>
                  </a:cubicBezTo>
                  <a:lnTo>
                    <a:pt x="1" y="2285"/>
                  </a:lnTo>
                  <a:cubicBezTo>
                    <a:pt x="24" y="2362"/>
                    <a:pt x="44" y="2445"/>
                    <a:pt x="68" y="2532"/>
                  </a:cubicBezTo>
                  <a:cubicBezTo>
                    <a:pt x="129" y="2509"/>
                    <a:pt x="195" y="2476"/>
                    <a:pt x="272" y="2436"/>
                  </a:cubicBezTo>
                  <a:cubicBezTo>
                    <a:pt x="473" y="2325"/>
                    <a:pt x="831" y="2044"/>
                    <a:pt x="1232" y="1703"/>
                  </a:cubicBezTo>
                  <a:lnTo>
                    <a:pt x="1232" y="1703"/>
                  </a:lnTo>
                  <a:cubicBezTo>
                    <a:pt x="1202" y="1713"/>
                    <a:pt x="1185" y="1720"/>
                    <a:pt x="1185" y="1720"/>
                  </a:cubicBezTo>
                  <a:cubicBezTo>
                    <a:pt x="1185" y="1720"/>
                    <a:pt x="2667" y="505"/>
                    <a:pt x="3019" y="0"/>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rot="132475">
              <a:off x="6199037" y="2724776"/>
              <a:ext cx="28467" cy="23339"/>
            </a:xfrm>
            <a:custGeom>
              <a:avLst/>
              <a:gdLst/>
              <a:ahLst/>
              <a:cxnLst/>
              <a:rect l="l" t="t" r="r" b="b"/>
              <a:pathLst>
                <a:path w="433" h="355" extrusionOk="0">
                  <a:moveTo>
                    <a:pt x="184" y="0"/>
                  </a:moveTo>
                  <a:cubicBezTo>
                    <a:pt x="74" y="127"/>
                    <a:pt x="11" y="201"/>
                    <a:pt x="11" y="201"/>
                  </a:cubicBezTo>
                  <a:cubicBezTo>
                    <a:pt x="11" y="201"/>
                    <a:pt x="0" y="354"/>
                    <a:pt x="187" y="354"/>
                  </a:cubicBezTo>
                  <a:cubicBezTo>
                    <a:pt x="244" y="354"/>
                    <a:pt x="325" y="341"/>
                    <a:pt x="432" y="297"/>
                  </a:cubicBezTo>
                  <a:cubicBezTo>
                    <a:pt x="408" y="210"/>
                    <a:pt x="388" y="127"/>
                    <a:pt x="365" y="50"/>
                  </a:cubicBezTo>
                  <a:cubicBezTo>
                    <a:pt x="301" y="43"/>
                    <a:pt x="241" y="27"/>
                    <a:pt x="184" y="0"/>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rot="132475">
              <a:off x="5987624" y="3217492"/>
              <a:ext cx="336078" cy="706869"/>
            </a:xfrm>
            <a:custGeom>
              <a:avLst/>
              <a:gdLst/>
              <a:ahLst/>
              <a:cxnLst/>
              <a:rect l="l" t="t" r="r" b="b"/>
              <a:pathLst>
                <a:path w="5112" h="10752" extrusionOk="0">
                  <a:moveTo>
                    <a:pt x="5112" y="0"/>
                  </a:moveTo>
                  <a:cubicBezTo>
                    <a:pt x="5101" y="68"/>
                    <a:pt x="4690" y="2352"/>
                    <a:pt x="2800" y="3901"/>
                  </a:cubicBezTo>
                  <a:cubicBezTo>
                    <a:pt x="883" y="5473"/>
                    <a:pt x="0" y="8323"/>
                    <a:pt x="1054" y="9590"/>
                  </a:cubicBezTo>
                  <a:cubicBezTo>
                    <a:pt x="1479" y="10106"/>
                    <a:pt x="1780" y="10410"/>
                    <a:pt x="1984" y="10591"/>
                  </a:cubicBezTo>
                  <a:cubicBezTo>
                    <a:pt x="2730" y="10677"/>
                    <a:pt x="3512" y="10751"/>
                    <a:pt x="4014" y="10751"/>
                  </a:cubicBezTo>
                  <a:cubicBezTo>
                    <a:pt x="4322" y="10751"/>
                    <a:pt x="4526" y="10725"/>
                    <a:pt x="4556" y="10654"/>
                  </a:cubicBezTo>
                  <a:cubicBezTo>
                    <a:pt x="4670" y="10367"/>
                    <a:pt x="4988" y="3001"/>
                    <a:pt x="5085" y="686"/>
                  </a:cubicBezTo>
                  <a:lnTo>
                    <a:pt x="5112" y="0"/>
                  </a:ln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rot="132475">
              <a:off x="6337126" y="3224231"/>
              <a:ext cx="66" cy="66"/>
            </a:xfrm>
            <a:custGeom>
              <a:avLst/>
              <a:gdLst/>
              <a:ahLst/>
              <a:cxnLst/>
              <a:rect l="l" t="t" r="r" b="b"/>
              <a:pathLst>
                <a:path w="1" h="1" extrusionOk="0">
                  <a:moveTo>
                    <a:pt x="1" y="0"/>
                  </a:moveTo>
                  <a:lnTo>
                    <a:pt x="1" y="0"/>
                  </a:lnTo>
                  <a:lnTo>
                    <a:pt x="1" y="0"/>
                  </a:lnTo>
                  <a:lnTo>
                    <a:pt x="1" y="0"/>
                  </a:lnTo>
                  <a:close/>
                </a:path>
              </a:pathLst>
            </a:custGeom>
            <a:solidFill>
              <a:srgbClr val="F16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p:nvPr/>
          </p:nvSpPr>
          <p:spPr>
            <a:xfrm rot="132475">
              <a:off x="6116575" y="3268386"/>
              <a:ext cx="380784" cy="684451"/>
            </a:xfrm>
            <a:custGeom>
              <a:avLst/>
              <a:gdLst/>
              <a:ahLst/>
              <a:cxnLst/>
              <a:rect l="l" t="t" r="r" b="b"/>
              <a:pathLst>
                <a:path w="5792" h="10411" extrusionOk="0">
                  <a:moveTo>
                    <a:pt x="3102" y="1"/>
                  </a:moveTo>
                  <a:cubicBezTo>
                    <a:pt x="3005" y="2316"/>
                    <a:pt x="2687" y="9682"/>
                    <a:pt x="2573" y="9969"/>
                  </a:cubicBezTo>
                  <a:cubicBezTo>
                    <a:pt x="2543" y="10040"/>
                    <a:pt x="2339" y="10066"/>
                    <a:pt x="2031" y="10066"/>
                  </a:cubicBezTo>
                  <a:cubicBezTo>
                    <a:pt x="1529" y="10066"/>
                    <a:pt x="747" y="9992"/>
                    <a:pt x="1" y="9906"/>
                  </a:cubicBezTo>
                  <a:lnTo>
                    <a:pt x="1" y="9906"/>
                  </a:lnTo>
                  <a:cubicBezTo>
                    <a:pt x="299" y="10170"/>
                    <a:pt x="396" y="10170"/>
                    <a:pt x="396" y="10170"/>
                  </a:cubicBezTo>
                  <a:cubicBezTo>
                    <a:pt x="396" y="10170"/>
                    <a:pt x="1496" y="10411"/>
                    <a:pt x="2446" y="10411"/>
                  </a:cubicBezTo>
                  <a:cubicBezTo>
                    <a:pt x="2921" y="10411"/>
                    <a:pt x="3359" y="10351"/>
                    <a:pt x="3604" y="10170"/>
                  </a:cubicBezTo>
                  <a:cubicBezTo>
                    <a:pt x="4330" y="9628"/>
                    <a:pt x="5787" y="2353"/>
                    <a:pt x="5791" y="2329"/>
                  </a:cubicBezTo>
                  <a:cubicBezTo>
                    <a:pt x="4342" y="1751"/>
                    <a:pt x="3102" y="8"/>
                    <a:pt x="3102" y="1"/>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3"/>
            <p:cNvSpPr/>
            <p:nvPr/>
          </p:nvSpPr>
          <p:spPr>
            <a:xfrm rot="132475">
              <a:off x="6331536" y="3227497"/>
              <a:ext cx="176849" cy="198150"/>
            </a:xfrm>
            <a:custGeom>
              <a:avLst/>
              <a:gdLst/>
              <a:ahLst/>
              <a:cxnLst/>
              <a:rect l="l" t="t" r="r" b="b"/>
              <a:pathLst>
                <a:path w="2690" h="3014" extrusionOk="0">
                  <a:moveTo>
                    <a:pt x="27" y="0"/>
                  </a:moveTo>
                  <a:lnTo>
                    <a:pt x="0" y="686"/>
                  </a:lnTo>
                  <a:cubicBezTo>
                    <a:pt x="0" y="693"/>
                    <a:pt x="1240" y="2436"/>
                    <a:pt x="2689" y="3014"/>
                  </a:cubicBezTo>
                  <a:lnTo>
                    <a:pt x="27" y="0"/>
                  </a:ln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3"/>
            <p:cNvSpPr/>
            <p:nvPr/>
          </p:nvSpPr>
          <p:spPr>
            <a:xfrm rot="132475">
              <a:off x="6775764" y="2899359"/>
              <a:ext cx="67584" cy="33266"/>
            </a:xfrm>
            <a:custGeom>
              <a:avLst/>
              <a:gdLst/>
              <a:ahLst/>
              <a:cxnLst/>
              <a:rect l="l" t="t" r="r" b="b"/>
              <a:pathLst>
                <a:path w="1028" h="506" extrusionOk="0">
                  <a:moveTo>
                    <a:pt x="1027" y="0"/>
                  </a:moveTo>
                  <a:cubicBezTo>
                    <a:pt x="823" y="157"/>
                    <a:pt x="633" y="251"/>
                    <a:pt x="465" y="308"/>
                  </a:cubicBezTo>
                  <a:cubicBezTo>
                    <a:pt x="740" y="225"/>
                    <a:pt x="984" y="37"/>
                    <a:pt x="1027" y="0"/>
                  </a:cubicBezTo>
                  <a:close/>
                  <a:moveTo>
                    <a:pt x="425" y="318"/>
                  </a:moveTo>
                  <a:cubicBezTo>
                    <a:pt x="409" y="328"/>
                    <a:pt x="394" y="337"/>
                    <a:pt x="379" y="346"/>
                  </a:cubicBezTo>
                  <a:lnTo>
                    <a:pt x="379" y="346"/>
                  </a:lnTo>
                  <a:cubicBezTo>
                    <a:pt x="402" y="333"/>
                    <a:pt x="418" y="323"/>
                    <a:pt x="425" y="318"/>
                  </a:cubicBezTo>
                  <a:close/>
                  <a:moveTo>
                    <a:pt x="379" y="346"/>
                  </a:moveTo>
                  <a:cubicBezTo>
                    <a:pt x="298" y="393"/>
                    <a:pt x="131" y="479"/>
                    <a:pt x="0" y="506"/>
                  </a:cubicBezTo>
                  <a:cubicBezTo>
                    <a:pt x="93" y="493"/>
                    <a:pt x="203" y="453"/>
                    <a:pt x="379" y="346"/>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3"/>
            <p:cNvSpPr/>
            <p:nvPr/>
          </p:nvSpPr>
          <p:spPr>
            <a:xfrm rot="132475">
              <a:off x="6566010" y="2507728"/>
              <a:ext cx="183226" cy="113078"/>
            </a:xfrm>
            <a:custGeom>
              <a:avLst/>
              <a:gdLst/>
              <a:ahLst/>
              <a:cxnLst/>
              <a:rect l="l" t="t" r="r" b="b"/>
              <a:pathLst>
                <a:path w="2787" h="1720" extrusionOk="0">
                  <a:moveTo>
                    <a:pt x="57" y="0"/>
                  </a:moveTo>
                  <a:cubicBezTo>
                    <a:pt x="44" y="118"/>
                    <a:pt x="24" y="232"/>
                    <a:pt x="0" y="345"/>
                  </a:cubicBezTo>
                  <a:cubicBezTo>
                    <a:pt x="215" y="716"/>
                    <a:pt x="596" y="1132"/>
                    <a:pt x="1265" y="1278"/>
                  </a:cubicBezTo>
                  <a:cubicBezTo>
                    <a:pt x="2503" y="1553"/>
                    <a:pt x="2760" y="1703"/>
                    <a:pt x="2787" y="1720"/>
                  </a:cubicBezTo>
                  <a:lnTo>
                    <a:pt x="2064" y="1235"/>
                  </a:lnTo>
                  <a:cubicBezTo>
                    <a:pt x="1747" y="1038"/>
                    <a:pt x="1319" y="794"/>
                    <a:pt x="780" y="533"/>
                  </a:cubicBezTo>
                  <a:cubicBezTo>
                    <a:pt x="529" y="409"/>
                    <a:pt x="285" y="221"/>
                    <a:pt x="57" y="0"/>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3"/>
            <p:cNvSpPr/>
            <p:nvPr/>
          </p:nvSpPr>
          <p:spPr>
            <a:xfrm rot="132475">
              <a:off x="6551291" y="2481766"/>
              <a:ext cx="20775" cy="44902"/>
            </a:xfrm>
            <a:custGeom>
              <a:avLst/>
              <a:gdLst/>
              <a:ahLst/>
              <a:cxnLst/>
              <a:rect l="l" t="t" r="r" b="b"/>
              <a:pathLst>
                <a:path w="316" h="683" extrusionOk="0">
                  <a:moveTo>
                    <a:pt x="1" y="0"/>
                  </a:moveTo>
                  <a:lnTo>
                    <a:pt x="1" y="0"/>
                  </a:lnTo>
                  <a:cubicBezTo>
                    <a:pt x="4" y="34"/>
                    <a:pt x="61" y="342"/>
                    <a:pt x="258" y="683"/>
                  </a:cubicBezTo>
                  <a:cubicBezTo>
                    <a:pt x="282" y="570"/>
                    <a:pt x="302" y="456"/>
                    <a:pt x="315" y="338"/>
                  </a:cubicBezTo>
                  <a:cubicBezTo>
                    <a:pt x="208" y="235"/>
                    <a:pt x="101" y="121"/>
                    <a:pt x="1" y="0"/>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3"/>
            <p:cNvSpPr/>
            <p:nvPr/>
          </p:nvSpPr>
          <p:spPr>
            <a:xfrm rot="132475">
              <a:off x="6551730" y="2481594"/>
              <a:ext cx="21629" cy="22484"/>
            </a:xfrm>
            <a:custGeom>
              <a:avLst/>
              <a:gdLst/>
              <a:ahLst/>
              <a:cxnLst/>
              <a:rect l="l" t="t" r="r" b="b"/>
              <a:pathLst>
                <a:path w="329" h="342" extrusionOk="0">
                  <a:moveTo>
                    <a:pt x="1" y="0"/>
                  </a:moveTo>
                  <a:lnTo>
                    <a:pt x="1" y="3"/>
                  </a:lnTo>
                  <a:cubicBezTo>
                    <a:pt x="101" y="124"/>
                    <a:pt x="208" y="238"/>
                    <a:pt x="315" y="341"/>
                  </a:cubicBezTo>
                  <a:cubicBezTo>
                    <a:pt x="322" y="304"/>
                    <a:pt x="325" y="264"/>
                    <a:pt x="328" y="224"/>
                  </a:cubicBezTo>
                  <a:lnTo>
                    <a:pt x="1" y="0"/>
                  </a:lnTo>
                  <a:close/>
                </a:path>
              </a:pathLst>
            </a:custGeom>
            <a:solidFill>
              <a:srgbClr val="3C0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3"/>
            <p:cNvSpPr/>
            <p:nvPr/>
          </p:nvSpPr>
          <p:spPr>
            <a:xfrm rot="132475">
              <a:off x="6746918" y="2624228"/>
              <a:ext cx="66" cy="329"/>
            </a:xfrm>
            <a:custGeom>
              <a:avLst/>
              <a:gdLst/>
              <a:ahLst/>
              <a:cxnLst/>
              <a:rect l="l" t="t" r="r" b="b"/>
              <a:pathLst>
                <a:path w="1" h="5" extrusionOk="0">
                  <a:moveTo>
                    <a:pt x="1" y="1"/>
                  </a:moveTo>
                  <a:lnTo>
                    <a:pt x="1" y="4"/>
                  </a:lnTo>
                  <a:close/>
                </a:path>
              </a:pathLst>
            </a:custGeom>
            <a:solidFill>
              <a:srgbClr val="F16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3"/>
            <p:cNvSpPr/>
            <p:nvPr/>
          </p:nvSpPr>
          <p:spPr>
            <a:xfrm rot="132475">
              <a:off x="6588004" y="2635650"/>
              <a:ext cx="95722" cy="130894"/>
            </a:xfrm>
            <a:custGeom>
              <a:avLst/>
              <a:gdLst/>
              <a:ahLst/>
              <a:cxnLst/>
              <a:rect l="l" t="t" r="r" b="b"/>
              <a:pathLst>
                <a:path w="1456" h="1991" extrusionOk="0">
                  <a:moveTo>
                    <a:pt x="1151" y="1"/>
                  </a:moveTo>
                  <a:cubicBezTo>
                    <a:pt x="1151" y="1"/>
                    <a:pt x="1325" y="1278"/>
                    <a:pt x="850" y="1609"/>
                  </a:cubicBezTo>
                  <a:cubicBezTo>
                    <a:pt x="796" y="1643"/>
                    <a:pt x="743" y="1659"/>
                    <a:pt x="686" y="1659"/>
                  </a:cubicBezTo>
                  <a:cubicBezTo>
                    <a:pt x="468" y="1659"/>
                    <a:pt x="214" y="1429"/>
                    <a:pt x="0" y="1178"/>
                  </a:cubicBezTo>
                  <a:lnTo>
                    <a:pt x="0" y="1178"/>
                  </a:lnTo>
                  <a:cubicBezTo>
                    <a:pt x="208" y="1539"/>
                    <a:pt x="525" y="1991"/>
                    <a:pt x="833" y="1991"/>
                  </a:cubicBezTo>
                  <a:cubicBezTo>
                    <a:pt x="853" y="1991"/>
                    <a:pt x="876" y="1988"/>
                    <a:pt x="896" y="1984"/>
                  </a:cubicBezTo>
                  <a:cubicBezTo>
                    <a:pt x="1425" y="1864"/>
                    <a:pt x="1455" y="680"/>
                    <a:pt x="1151" y="1"/>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3"/>
            <p:cNvSpPr/>
            <p:nvPr/>
          </p:nvSpPr>
          <p:spPr>
            <a:xfrm rot="132475">
              <a:off x="4819434" y="3885127"/>
              <a:ext cx="1541937" cy="1301909"/>
            </a:xfrm>
            <a:custGeom>
              <a:avLst/>
              <a:gdLst/>
              <a:ahLst/>
              <a:cxnLst/>
              <a:rect l="l" t="t" r="r" b="b"/>
              <a:pathLst>
                <a:path w="23454" h="19803" extrusionOk="0">
                  <a:moveTo>
                    <a:pt x="14163" y="0"/>
                  </a:moveTo>
                  <a:lnTo>
                    <a:pt x="14163" y="0"/>
                  </a:lnTo>
                  <a:cubicBezTo>
                    <a:pt x="13263" y="572"/>
                    <a:pt x="14796" y="6764"/>
                    <a:pt x="14796" y="6764"/>
                  </a:cubicBezTo>
                  <a:cubicBezTo>
                    <a:pt x="14796" y="6764"/>
                    <a:pt x="13136" y="6090"/>
                    <a:pt x="10779" y="6090"/>
                  </a:cubicBezTo>
                  <a:cubicBezTo>
                    <a:pt x="9278" y="6090"/>
                    <a:pt x="7494" y="6363"/>
                    <a:pt x="5677" y="7259"/>
                  </a:cubicBezTo>
                  <a:cubicBezTo>
                    <a:pt x="1008" y="9558"/>
                    <a:pt x="0" y="19803"/>
                    <a:pt x="0" y="19803"/>
                  </a:cubicBezTo>
                  <a:lnTo>
                    <a:pt x="4443" y="19656"/>
                  </a:lnTo>
                  <a:cubicBezTo>
                    <a:pt x="4443" y="19656"/>
                    <a:pt x="4326" y="18649"/>
                    <a:pt x="4954" y="18013"/>
                  </a:cubicBezTo>
                  <a:cubicBezTo>
                    <a:pt x="5430" y="17535"/>
                    <a:pt x="11996" y="15843"/>
                    <a:pt x="11996" y="15843"/>
                  </a:cubicBezTo>
                  <a:lnTo>
                    <a:pt x="11996" y="16886"/>
                  </a:lnTo>
                  <a:lnTo>
                    <a:pt x="11996" y="19218"/>
                  </a:lnTo>
                  <a:lnTo>
                    <a:pt x="19174" y="18850"/>
                  </a:lnTo>
                  <a:cubicBezTo>
                    <a:pt x="19174" y="18850"/>
                    <a:pt x="16813" y="11424"/>
                    <a:pt x="16669" y="10852"/>
                  </a:cubicBezTo>
                  <a:cubicBezTo>
                    <a:pt x="16643" y="10747"/>
                    <a:pt x="16756" y="10701"/>
                    <a:pt x="16969" y="10701"/>
                  </a:cubicBezTo>
                  <a:cubicBezTo>
                    <a:pt x="17922" y="10701"/>
                    <a:pt x="20875" y="11606"/>
                    <a:pt x="22289" y="12096"/>
                  </a:cubicBezTo>
                  <a:cubicBezTo>
                    <a:pt x="22451" y="12152"/>
                    <a:pt x="22572" y="12179"/>
                    <a:pt x="22655" y="12179"/>
                  </a:cubicBezTo>
                  <a:cubicBezTo>
                    <a:pt x="23454" y="12179"/>
                    <a:pt x="20735" y="9708"/>
                    <a:pt x="17950" y="7199"/>
                  </a:cubicBezTo>
                  <a:cubicBezTo>
                    <a:pt x="14879" y="4432"/>
                    <a:pt x="14163" y="0"/>
                    <a:pt x="14163" y="0"/>
                  </a:cubicBezTo>
                  <a:close/>
                </a:path>
              </a:pathLst>
            </a:custGeom>
            <a:solidFill>
              <a:srgbClr val="4C1130">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p:cNvSpPr/>
            <p:nvPr/>
          </p:nvSpPr>
          <p:spPr>
            <a:xfrm rot="132475">
              <a:off x="7167560" y="2874608"/>
              <a:ext cx="1553048" cy="2312446"/>
            </a:xfrm>
            <a:custGeom>
              <a:avLst/>
              <a:gdLst/>
              <a:ahLst/>
              <a:cxnLst/>
              <a:rect l="l" t="t" r="r" b="b"/>
              <a:pathLst>
                <a:path w="23623" h="35174" extrusionOk="0">
                  <a:moveTo>
                    <a:pt x="18000" y="1"/>
                  </a:moveTo>
                  <a:cubicBezTo>
                    <a:pt x="18000" y="1"/>
                    <a:pt x="0" y="24071"/>
                    <a:pt x="134" y="25206"/>
                  </a:cubicBezTo>
                  <a:cubicBezTo>
                    <a:pt x="271" y="26339"/>
                    <a:pt x="2402" y="35173"/>
                    <a:pt x="2402" y="35173"/>
                  </a:cubicBezTo>
                  <a:lnTo>
                    <a:pt x="8272" y="34949"/>
                  </a:lnTo>
                  <a:lnTo>
                    <a:pt x="7751" y="25905"/>
                  </a:lnTo>
                  <a:cubicBezTo>
                    <a:pt x="7751" y="25905"/>
                    <a:pt x="19382" y="11106"/>
                    <a:pt x="22292" y="6610"/>
                  </a:cubicBezTo>
                  <a:cubicBezTo>
                    <a:pt x="23095" y="5369"/>
                    <a:pt x="23623" y="3556"/>
                    <a:pt x="22737" y="2135"/>
                  </a:cubicBezTo>
                  <a:cubicBezTo>
                    <a:pt x="21699" y="476"/>
                    <a:pt x="18000" y="1"/>
                    <a:pt x="18000" y="1"/>
                  </a:cubicBezTo>
                  <a:close/>
                </a:path>
              </a:pathLst>
            </a:custGeom>
            <a:solidFill>
              <a:srgbClr val="4C1130">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3"/>
            <p:cNvSpPr/>
            <p:nvPr/>
          </p:nvSpPr>
          <p:spPr>
            <a:xfrm rot="132573">
              <a:off x="6342054" y="2695577"/>
              <a:ext cx="104405" cy="97521"/>
            </a:xfrm>
            <a:custGeom>
              <a:avLst/>
              <a:gdLst/>
              <a:ahLst/>
              <a:cxnLst/>
              <a:rect l="l" t="t" r="r" b="b"/>
              <a:pathLst>
                <a:path w="1778" h="1661" extrusionOk="0">
                  <a:moveTo>
                    <a:pt x="1603" y="1"/>
                  </a:moveTo>
                  <a:lnTo>
                    <a:pt x="1603" y="1"/>
                  </a:lnTo>
                  <a:cubicBezTo>
                    <a:pt x="1603" y="1"/>
                    <a:pt x="1509" y="1134"/>
                    <a:pt x="1201" y="1242"/>
                  </a:cubicBezTo>
                  <a:cubicBezTo>
                    <a:pt x="1183" y="1248"/>
                    <a:pt x="1162" y="1251"/>
                    <a:pt x="1139" y="1251"/>
                  </a:cubicBezTo>
                  <a:cubicBezTo>
                    <a:pt x="789" y="1251"/>
                    <a:pt x="1" y="546"/>
                    <a:pt x="0" y="546"/>
                  </a:cubicBezTo>
                  <a:lnTo>
                    <a:pt x="0" y="546"/>
                  </a:lnTo>
                  <a:cubicBezTo>
                    <a:pt x="1" y="546"/>
                    <a:pt x="658" y="1660"/>
                    <a:pt x="1139" y="1660"/>
                  </a:cubicBezTo>
                  <a:cubicBezTo>
                    <a:pt x="1196" y="1660"/>
                    <a:pt x="1251" y="1645"/>
                    <a:pt x="1302" y="1609"/>
                  </a:cubicBezTo>
                  <a:cubicBezTo>
                    <a:pt x="1777" y="1278"/>
                    <a:pt x="1603" y="1"/>
                    <a:pt x="1603" y="1"/>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rot="132573">
              <a:off x="6368210" y="2696228"/>
              <a:ext cx="85497" cy="116896"/>
            </a:xfrm>
            <a:custGeom>
              <a:avLst/>
              <a:gdLst/>
              <a:ahLst/>
              <a:cxnLst/>
              <a:rect l="l" t="t" r="r" b="b"/>
              <a:pathLst>
                <a:path w="1456" h="1991" extrusionOk="0">
                  <a:moveTo>
                    <a:pt x="1151" y="1"/>
                  </a:moveTo>
                  <a:cubicBezTo>
                    <a:pt x="1151" y="1"/>
                    <a:pt x="1325" y="1278"/>
                    <a:pt x="850" y="1609"/>
                  </a:cubicBezTo>
                  <a:cubicBezTo>
                    <a:pt x="796" y="1643"/>
                    <a:pt x="743" y="1659"/>
                    <a:pt x="686" y="1659"/>
                  </a:cubicBezTo>
                  <a:cubicBezTo>
                    <a:pt x="468" y="1659"/>
                    <a:pt x="214" y="1429"/>
                    <a:pt x="0" y="1178"/>
                  </a:cubicBezTo>
                  <a:lnTo>
                    <a:pt x="0" y="1178"/>
                  </a:lnTo>
                  <a:cubicBezTo>
                    <a:pt x="208" y="1539"/>
                    <a:pt x="525" y="1991"/>
                    <a:pt x="833" y="1991"/>
                  </a:cubicBezTo>
                  <a:cubicBezTo>
                    <a:pt x="853" y="1991"/>
                    <a:pt x="876" y="1988"/>
                    <a:pt x="896" y="1984"/>
                  </a:cubicBezTo>
                  <a:cubicBezTo>
                    <a:pt x="1425" y="1864"/>
                    <a:pt x="1455" y="680"/>
                    <a:pt x="1151" y="1"/>
                  </a:cubicBezTo>
                  <a:close/>
                </a:path>
              </a:pathLst>
            </a:custGeom>
            <a:solidFill>
              <a:srgbClr val="3E0101">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53"/>
          <p:cNvGrpSpPr/>
          <p:nvPr/>
        </p:nvGrpSpPr>
        <p:grpSpPr>
          <a:xfrm>
            <a:off x="5075648" y="1328556"/>
            <a:ext cx="445586" cy="453226"/>
            <a:chOff x="6583390" y="1679656"/>
            <a:chExt cx="445586" cy="453226"/>
          </a:xfrm>
        </p:grpSpPr>
        <p:grpSp>
          <p:nvGrpSpPr>
            <p:cNvPr id="758" name="Google Shape;758;p53"/>
            <p:cNvGrpSpPr/>
            <p:nvPr/>
          </p:nvGrpSpPr>
          <p:grpSpPr>
            <a:xfrm>
              <a:off x="6583390" y="1708139"/>
              <a:ext cx="445586" cy="424743"/>
              <a:chOff x="6446856" y="1451600"/>
              <a:chExt cx="414306" cy="394926"/>
            </a:xfrm>
          </p:grpSpPr>
          <p:sp>
            <p:nvSpPr>
              <p:cNvPr id="759" name="Google Shape;759;p53"/>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53"/>
            <p:cNvGrpSpPr/>
            <p:nvPr/>
          </p:nvGrpSpPr>
          <p:grpSpPr>
            <a:xfrm>
              <a:off x="6583390" y="1679656"/>
              <a:ext cx="445586" cy="424743"/>
              <a:chOff x="6446856" y="1451600"/>
              <a:chExt cx="414306" cy="394926"/>
            </a:xfrm>
          </p:grpSpPr>
          <p:sp>
            <p:nvSpPr>
              <p:cNvPr id="762" name="Google Shape;762;p53"/>
              <p:cNvSpPr/>
              <p:nvPr/>
            </p:nvSpPr>
            <p:spPr>
              <a:xfrm>
                <a:off x="6446856" y="1451600"/>
                <a:ext cx="414306" cy="316261"/>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3"/>
              <p:cNvSpPr/>
              <p:nvPr/>
            </p:nvSpPr>
            <p:spPr>
              <a:xfrm>
                <a:off x="6573811" y="1761411"/>
                <a:ext cx="167931" cy="85115"/>
              </a:xfrm>
              <a:custGeom>
                <a:avLst/>
                <a:gdLst/>
                <a:ahLst/>
                <a:cxnLst/>
                <a:rect l="l" t="t" r="r" b="b"/>
                <a:pathLst>
                  <a:path w="4455" h="2258" extrusionOk="0">
                    <a:moveTo>
                      <a:pt x="4454" y="0"/>
                    </a:moveTo>
                    <a:lnTo>
                      <a:pt x="0" y="64"/>
                    </a:lnTo>
                    <a:lnTo>
                      <a:pt x="2158" y="2257"/>
                    </a:lnTo>
                    <a:lnTo>
                      <a:pt x="4454" y="0"/>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3"/>
              <p:cNvSpPr/>
              <p:nvPr/>
            </p:nvSpPr>
            <p:spPr>
              <a:xfrm>
                <a:off x="6558206" y="1534189"/>
                <a:ext cx="192358" cy="160317"/>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5" name="Google Shape;765;p53"/>
          <p:cNvGrpSpPr/>
          <p:nvPr/>
        </p:nvGrpSpPr>
        <p:grpSpPr>
          <a:xfrm>
            <a:off x="5844435" y="2129376"/>
            <a:ext cx="935974" cy="456451"/>
            <a:chOff x="7352178" y="2129376"/>
            <a:chExt cx="935974" cy="456451"/>
          </a:xfrm>
        </p:grpSpPr>
        <p:sp>
          <p:nvSpPr>
            <p:cNvPr id="766" name="Google Shape;766;p53"/>
            <p:cNvSpPr/>
            <p:nvPr/>
          </p:nvSpPr>
          <p:spPr>
            <a:xfrm>
              <a:off x="7352178" y="2161089"/>
              <a:ext cx="935968" cy="424739"/>
            </a:xfrm>
            <a:custGeom>
              <a:avLst/>
              <a:gdLst/>
              <a:ahLst/>
              <a:cxnLst/>
              <a:rect l="l" t="t" r="r" b="b"/>
              <a:pathLst>
                <a:path w="24154" h="10961" extrusionOk="0">
                  <a:moveTo>
                    <a:pt x="3162" y="1"/>
                  </a:moveTo>
                  <a:cubicBezTo>
                    <a:pt x="2501" y="1"/>
                    <a:pt x="1965" y="538"/>
                    <a:pt x="1965" y="1198"/>
                  </a:cubicBezTo>
                  <a:lnTo>
                    <a:pt x="1965" y="8823"/>
                  </a:lnTo>
                  <a:cubicBezTo>
                    <a:pt x="1965" y="9037"/>
                    <a:pt x="1872" y="9237"/>
                    <a:pt x="1708" y="9374"/>
                  </a:cubicBezTo>
                  <a:lnTo>
                    <a:pt x="94" y="10727"/>
                  </a:lnTo>
                  <a:cubicBezTo>
                    <a:pt x="1" y="10807"/>
                    <a:pt x="58" y="10960"/>
                    <a:pt x="181" y="10960"/>
                  </a:cubicBezTo>
                  <a:lnTo>
                    <a:pt x="22957" y="10960"/>
                  </a:lnTo>
                  <a:cubicBezTo>
                    <a:pt x="23620" y="10960"/>
                    <a:pt x="24153" y="10427"/>
                    <a:pt x="24153" y="9763"/>
                  </a:cubicBezTo>
                  <a:lnTo>
                    <a:pt x="24153" y="1198"/>
                  </a:lnTo>
                  <a:cubicBezTo>
                    <a:pt x="24153" y="538"/>
                    <a:pt x="23620" y="1"/>
                    <a:pt x="22957" y="1"/>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53"/>
            <p:cNvGrpSpPr/>
            <p:nvPr/>
          </p:nvGrpSpPr>
          <p:grpSpPr>
            <a:xfrm>
              <a:off x="7352178" y="2129376"/>
              <a:ext cx="935974" cy="424742"/>
              <a:chOff x="7451000" y="2347200"/>
              <a:chExt cx="870269" cy="394925"/>
            </a:xfrm>
          </p:grpSpPr>
          <p:sp>
            <p:nvSpPr>
              <p:cNvPr id="768" name="Google Shape;768;p53"/>
              <p:cNvSpPr/>
              <p:nvPr/>
            </p:nvSpPr>
            <p:spPr>
              <a:xfrm>
                <a:off x="7451000" y="2347200"/>
                <a:ext cx="870269" cy="394925"/>
              </a:xfrm>
              <a:custGeom>
                <a:avLst/>
                <a:gdLst/>
                <a:ahLst/>
                <a:cxnLst/>
                <a:rect l="l" t="t" r="r" b="b"/>
                <a:pathLst>
                  <a:path w="24154" h="10961" extrusionOk="0">
                    <a:moveTo>
                      <a:pt x="3162" y="1"/>
                    </a:moveTo>
                    <a:cubicBezTo>
                      <a:pt x="2501" y="1"/>
                      <a:pt x="1965" y="538"/>
                      <a:pt x="1965" y="1198"/>
                    </a:cubicBezTo>
                    <a:lnTo>
                      <a:pt x="1965" y="8823"/>
                    </a:lnTo>
                    <a:cubicBezTo>
                      <a:pt x="1965" y="9037"/>
                      <a:pt x="1872" y="9237"/>
                      <a:pt x="1708" y="9374"/>
                    </a:cubicBezTo>
                    <a:lnTo>
                      <a:pt x="94" y="10727"/>
                    </a:lnTo>
                    <a:cubicBezTo>
                      <a:pt x="1" y="10807"/>
                      <a:pt x="58" y="10960"/>
                      <a:pt x="181" y="10960"/>
                    </a:cubicBezTo>
                    <a:lnTo>
                      <a:pt x="22957" y="10960"/>
                    </a:lnTo>
                    <a:cubicBezTo>
                      <a:pt x="23620" y="10960"/>
                      <a:pt x="24153" y="10427"/>
                      <a:pt x="24153" y="9763"/>
                    </a:cubicBezTo>
                    <a:lnTo>
                      <a:pt x="24153" y="1198"/>
                    </a:lnTo>
                    <a:cubicBezTo>
                      <a:pt x="24153" y="538"/>
                      <a:pt x="23620" y="1"/>
                      <a:pt x="22957"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3"/>
              <p:cNvSpPr/>
              <p:nvPr/>
            </p:nvSpPr>
            <p:spPr>
              <a:xfrm>
                <a:off x="7620413" y="2452336"/>
                <a:ext cx="597053" cy="8179"/>
              </a:xfrm>
              <a:custGeom>
                <a:avLst/>
                <a:gdLst/>
                <a:ahLst/>
                <a:cxnLst/>
                <a:rect l="l" t="t" r="r" b="b"/>
                <a:pathLst>
                  <a:path w="16571" h="227" extrusionOk="0">
                    <a:moveTo>
                      <a:pt x="114" y="0"/>
                    </a:moveTo>
                    <a:cubicBezTo>
                      <a:pt x="50" y="0"/>
                      <a:pt x="0" y="51"/>
                      <a:pt x="0" y="114"/>
                    </a:cubicBezTo>
                    <a:cubicBezTo>
                      <a:pt x="0" y="174"/>
                      <a:pt x="50" y="227"/>
                      <a:pt x="114" y="227"/>
                    </a:cubicBezTo>
                    <a:lnTo>
                      <a:pt x="16458" y="227"/>
                    </a:lnTo>
                    <a:cubicBezTo>
                      <a:pt x="16521" y="227"/>
                      <a:pt x="16571" y="174"/>
                      <a:pt x="16571" y="114"/>
                    </a:cubicBezTo>
                    <a:cubicBezTo>
                      <a:pt x="16571" y="51"/>
                      <a:pt x="16521" y="0"/>
                      <a:pt x="16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3"/>
              <p:cNvSpPr/>
              <p:nvPr/>
            </p:nvSpPr>
            <p:spPr>
              <a:xfrm>
                <a:off x="7620413" y="2511209"/>
                <a:ext cx="597053" cy="8179"/>
              </a:xfrm>
              <a:custGeom>
                <a:avLst/>
                <a:gdLst/>
                <a:ahLst/>
                <a:cxnLst/>
                <a:rect l="l" t="t" r="r" b="b"/>
                <a:pathLst>
                  <a:path w="16571" h="227" extrusionOk="0">
                    <a:moveTo>
                      <a:pt x="114" y="0"/>
                    </a:moveTo>
                    <a:cubicBezTo>
                      <a:pt x="50" y="0"/>
                      <a:pt x="0" y="50"/>
                      <a:pt x="0" y="113"/>
                    </a:cubicBezTo>
                    <a:cubicBezTo>
                      <a:pt x="0" y="173"/>
                      <a:pt x="50" y="227"/>
                      <a:pt x="114" y="227"/>
                    </a:cubicBezTo>
                    <a:lnTo>
                      <a:pt x="16458" y="227"/>
                    </a:lnTo>
                    <a:cubicBezTo>
                      <a:pt x="16521" y="227"/>
                      <a:pt x="16571" y="173"/>
                      <a:pt x="16571" y="113"/>
                    </a:cubicBezTo>
                    <a:cubicBezTo>
                      <a:pt x="16571" y="50"/>
                      <a:pt x="16521" y="0"/>
                      <a:pt x="16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3"/>
              <p:cNvSpPr/>
              <p:nvPr/>
            </p:nvSpPr>
            <p:spPr>
              <a:xfrm>
                <a:off x="7620413" y="2570046"/>
                <a:ext cx="597053" cy="8215"/>
              </a:xfrm>
              <a:custGeom>
                <a:avLst/>
                <a:gdLst/>
                <a:ahLst/>
                <a:cxnLst/>
                <a:rect l="l" t="t" r="r" b="b"/>
                <a:pathLst>
                  <a:path w="16571" h="228" extrusionOk="0">
                    <a:moveTo>
                      <a:pt x="114" y="1"/>
                    </a:moveTo>
                    <a:cubicBezTo>
                      <a:pt x="50" y="1"/>
                      <a:pt x="0" y="51"/>
                      <a:pt x="0" y="114"/>
                    </a:cubicBezTo>
                    <a:cubicBezTo>
                      <a:pt x="0" y="174"/>
                      <a:pt x="50" y="228"/>
                      <a:pt x="114" y="228"/>
                    </a:cubicBezTo>
                    <a:lnTo>
                      <a:pt x="16458" y="228"/>
                    </a:lnTo>
                    <a:cubicBezTo>
                      <a:pt x="16521" y="228"/>
                      <a:pt x="16571" y="174"/>
                      <a:pt x="16571" y="114"/>
                    </a:cubicBezTo>
                    <a:cubicBezTo>
                      <a:pt x="16571" y="51"/>
                      <a:pt x="16521" y="1"/>
                      <a:pt x="16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3"/>
              <p:cNvSpPr/>
              <p:nvPr/>
            </p:nvSpPr>
            <p:spPr>
              <a:xfrm>
                <a:off x="7951601" y="2628919"/>
                <a:ext cx="265865" cy="8215"/>
              </a:xfrm>
              <a:custGeom>
                <a:avLst/>
                <a:gdLst/>
                <a:ahLst/>
                <a:cxnLst/>
                <a:rect l="l" t="t" r="r" b="b"/>
                <a:pathLst>
                  <a:path w="7379" h="228" extrusionOk="0">
                    <a:moveTo>
                      <a:pt x="114" y="1"/>
                    </a:moveTo>
                    <a:cubicBezTo>
                      <a:pt x="54" y="1"/>
                      <a:pt x="1" y="51"/>
                      <a:pt x="1" y="114"/>
                    </a:cubicBezTo>
                    <a:cubicBezTo>
                      <a:pt x="1" y="174"/>
                      <a:pt x="54" y="227"/>
                      <a:pt x="114" y="227"/>
                    </a:cubicBezTo>
                    <a:lnTo>
                      <a:pt x="7266" y="227"/>
                    </a:lnTo>
                    <a:cubicBezTo>
                      <a:pt x="7329" y="227"/>
                      <a:pt x="7379" y="174"/>
                      <a:pt x="7379" y="114"/>
                    </a:cubicBezTo>
                    <a:cubicBezTo>
                      <a:pt x="7379" y="51"/>
                      <a:pt x="732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53"/>
          <p:cNvGrpSpPr/>
          <p:nvPr/>
        </p:nvGrpSpPr>
        <p:grpSpPr>
          <a:xfrm>
            <a:off x="3663538" y="3262738"/>
            <a:ext cx="611757" cy="398600"/>
            <a:chOff x="5352293" y="2343200"/>
            <a:chExt cx="611757" cy="398600"/>
          </a:xfrm>
        </p:grpSpPr>
        <p:sp>
          <p:nvSpPr>
            <p:cNvPr id="774" name="Google Shape;774;p53"/>
            <p:cNvSpPr/>
            <p:nvPr/>
          </p:nvSpPr>
          <p:spPr>
            <a:xfrm flipH="1">
              <a:off x="5352293" y="2369218"/>
              <a:ext cx="586445" cy="372583"/>
            </a:xfrm>
            <a:custGeom>
              <a:avLst/>
              <a:gdLst/>
              <a:ahLst/>
              <a:cxnLst/>
              <a:rect l="l" t="t" r="r" b="b"/>
              <a:pathLst>
                <a:path w="16612" h="10554" extrusionOk="0">
                  <a:moveTo>
                    <a:pt x="4149" y="1"/>
                  </a:moveTo>
                  <a:cubicBezTo>
                    <a:pt x="3498" y="1"/>
                    <a:pt x="2975" y="524"/>
                    <a:pt x="2975" y="1174"/>
                  </a:cubicBezTo>
                  <a:lnTo>
                    <a:pt x="2975" y="3531"/>
                  </a:lnTo>
                  <a:cubicBezTo>
                    <a:pt x="2975" y="3791"/>
                    <a:pt x="2818" y="4025"/>
                    <a:pt x="2578" y="4122"/>
                  </a:cubicBezTo>
                  <a:lnTo>
                    <a:pt x="140" y="5118"/>
                  </a:lnTo>
                  <a:cubicBezTo>
                    <a:pt x="0" y="5175"/>
                    <a:pt x="0" y="5375"/>
                    <a:pt x="140" y="5432"/>
                  </a:cubicBezTo>
                  <a:lnTo>
                    <a:pt x="2578" y="6429"/>
                  </a:lnTo>
                  <a:cubicBezTo>
                    <a:pt x="2818" y="6526"/>
                    <a:pt x="2975" y="6759"/>
                    <a:pt x="2975" y="7019"/>
                  </a:cubicBezTo>
                  <a:lnTo>
                    <a:pt x="2975" y="9379"/>
                  </a:lnTo>
                  <a:cubicBezTo>
                    <a:pt x="2975" y="10027"/>
                    <a:pt x="3498" y="10553"/>
                    <a:pt x="4149" y="10553"/>
                  </a:cubicBezTo>
                  <a:lnTo>
                    <a:pt x="15438" y="10553"/>
                  </a:lnTo>
                  <a:cubicBezTo>
                    <a:pt x="16084" y="10553"/>
                    <a:pt x="16612" y="10027"/>
                    <a:pt x="16612" y="9379"/>
                  </a:cubicBezTo>
                  <a:lnTo>
                    <a:pt x="16612" y="1174"/>
                  </a:lnTo>
                  <a:cubicBezTo>
                    <a:pt x="16612" y="524"/>
                    <a:pt x="16084" y="1"/>
                    <a:pt x="15438" y="1"/>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flipH="1">
              <a:off x="5377499" y="2343200"/>
              <a:ext cx="586551" cy="372583"/>
            </a:xfrm>
            <a:custGeom>
              <a:avLst/>
              <a:gdLst/>
              <a:ahLst/>
              <a:cxnLst/>
              <a:rect l="l" t="t" r="r" b="b"/>
              <a:pathLst>
                <a:path w="16615" h="10554" extrusionOk="0">
                  <a:moveTo>
                    <a:pt x="4149" y="1"/>
                  </a:moveTo>
                  <a:cubicBezTo>
                    <a:pt x="3501" y="1"/>
                    <a:pt x="2975" y="524"/>
                    <a:pt x="2975" y="1174"/>
                  </a:cubicBezTo>
                  <a:lnTo>
                    <a:pt x="2975" y="3531"/>
                  </a:lnTo>
                  <a:cubicBezTo>
                    <a:pt x="2975" y="3791"/>
                    <a:pt x="2818" y="4025"/>
                    <a:pt x="2578" y="4125"/>
                  </a:cubicBezTo>
                  <a:lnTo>
                    <a:pt x="144" y="5119"/>
                  </a:lnTo>
                  <a:cubicBezTo>
                    <a:pt x="0" y="5179"/>
                    <a:pt x="0" y="5375"/>
                    <a:pt x="144" y="5432"/>
                  </a:cubicBezTo>
                  <a:lnTo>
                    <a:pt x="2578" y="6429"/>
                  </a:lnTo>
                  <a:cubicBezTo>
                    <a:pt x="2818" y="6529"/>
                    <a:pt x="2975" y="6763"/>
                    <a:pt x="2975" y="7019"/>
                  </a:cubicBezTo>
                  <a:lnTo>
                    <a:pt x="2975" y="9380"/>
                  </a:lnTo>
                  <a:cubicBezTo>
                    <a:pt x="2975" y="10027"/>
                    <a:pt x="3501" y="10553"/>
                    <a:pt x="4149" y="10553"/>
                  </a:cubicBezTo>
                  <a:lnTo>
                    <a:pt x="15441" y="10553"/>
                  </a:lnTo>
                  <a:cubicBezTo>
                    <a:pt x="16088" y="10553"/>
                    <a:pt x="16615" y="10027"/>
                    <a:pt x="16615" y="9380"/>
                  </a:cubicBezTo>
                  <a:lnTo>
                    <a:pt x="16615" y="1174"/>
                  </a:lnTo>
                  <a:cubicBezTo>
                    <a:pt x="16615" y="524"/>
                    <a:pt x="16088" y="1"/>
                    <a:pt x="15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flipH="1">
              <a:off x="5524149" y="2466688"/>
              <a:ext cx="175418" cy="135491"/>
            </a:xfrm>
            <a:custGeom>
              <a:avLst/>
              <a:gdLst/>
              <a:ahLst/>
              <a:cxnLst/>
              <a:rect l="l" t="t" r="r" b="b"/>
              <a:pathLst>
                <a:path w="4969" h="3838" extrusionOk="0">
                  <a:moveTo>
                    <a:pt x="1" y="0"/>
                  </a:moveTo>
                  <a:lnTo>
                    <a:pt x="347" y="2691"/>
                  </a:lnTo>
                  <a:cubicBezTo>
                    <a:pt x="430" y="3345"/>
                    <a:pt x="1007" y="3837"/>
                    <a:pt x="1691" y="3837"/>
                  </a:cubicBezTo>
                  <a:lnTo>
                    <a:pt x="3281" y="3837"/>
                  </a:lnTo>
                  <a:cubicBezTo>
                    <a:pt x="3965" y="3837"/>
                    <a:pt x="4542" y="3345"/>
                    <a:pt x="4625" y="2691"/>
                  </a:cubicBezTo>
                  <a:lnTo>
                    <a:pt x="49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flipH="1">
              <a:off x="5633974" y="2479150"/>
              <a:ext cx="119040" cy="109861"/>
            </a:xfrm>
            <a:custGeom>
              <a:avLst/>
              <a:gdLst/>
              <a:ahLst/>
              <a:cxnLst/>
              <a:rect l="l" t="t" r="r" b="b"/>
              <a:pathLst>
                <a:path w="3372" h="3112" extrusionOk="0">
                  <a:moveTo>
                    <a:pt x="1688" y="228"/>
                  </a:moveTo>
                  <a:cubicBezTo>
                    <a:pt x="2492" y="228"/>
                    <a:pt x="3145" y="824"/>
                    <a:pt x="3145" y="1554"/>
                  </a:cubicBezTo>
                  <a:cubicBezTo>
                    <a:pt x="3145" y="2288"/>
                    <a:pt x="2492" y="2884"/>
                    <a:pt x="1688" y="2884"/>
                  </a:cubicBezTo>
                  <a:cubicBezTo>
                    <a:pt x="881" y="2884"/>
                    <a:pt x="228" y="2288"/>
                    <a:pt x="228" y="1554"/>
                  </a:cubicBezTo>
                  <a:cubicBezTo>
                    <a:pt x="228" y="824"/>
                    <a:pt x="881" y="228"/>
                    <a:pt x="1688" y="228"/>
                  </a:cubicBezTo>
                  <a:close/>
                  <a:moveTo>
                    <a:pt x="1688" y="0"/>
                  </a:moveTo>
                  <a:cubicBezTo>
                    <a:pt x="758" y="0"/>
                    <a:pt x="1" y="697"/>
                    <a:pt x="1" y="1554"/>
                  </a:cubicBezTo>
                  <a:cubicBezTo>
                    <a:pt x="1" y="2415"/>
                    <a:pt x="758" y="3112"/>
                    <a:pt x="1688" y="3112"/>
                  </a:cubicBezTo>
                  <a:cubicBezTo>
                    <a:pt x="2615" y="3112"/>
                    <a:pt x="3372" y="2415"/>
                    <a:pt x="3372" y="1554"/>
                  </a:cubicBezTo>
                  <a:cubicBezTo>
                    <a:pt x="3372" y="697"/>
                    <a:pt x="2615"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flipH="1">
              <a:off x="5526514" y="2612628"/>
              <a:ext cx="170582" cy="17687"/>
            </a:xfrm>
            <a:custGeom>
              <a:avLst/>
              <a:gdLst/>
              <a:ahLst/>
              <a:cxnLst/>
              <a:rect l="l" t="t" r="r" b="b"/>
              <a:pathLst>
                <a:path w="4832" h="501" extrusionOk="0">
                  <a:moveTo>
                    <a:pt x="2414" y="0"/>
                  </a:moveTo>
                  <a:cubicBezTo>
                    <a:pt x="1081" y="0"/>
                    <a:pt x="0" y="114"/>
                    <a:pt x="0" y="251"/>
                  </a:cubicBezTo>
                  <a:cubicBezTo>
                    <a:pt x="0" y="391"/>
                    <a:pt x="1081" y="500"/>
                    <a:pt x="2414" y="500"/>
                  </a:cubicBezTo>
                  <a:cubicBezTo>
                    <a:pt x="3748" y="500"/>
                    <a:pt x="4832" y="391"/>
                    <a:pt x="4832" y="251"/>
                  </a:cubicBezTo>
                  <a:cubicBezTo>
                    <a:pt x="4832" y="114"/>
                    <a:pt x="3748" y="0"/>
                    <a:pt x="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flipH="1">
              <a:off x="5531317" y="2419806"/>
              <a:ext cx="11473" cy="28065"/>
            </a:xfrm>
            <a:custGeom>
              <a:avLst/>
              <a:gdLst/>
              <a:ahLst/>
              <a:cxnLst/>
              <a:rect l="l" t="t" r="r" b="b"/>
              <a:pathLst>
                <a:path w="325" h="795" extrusionOk="0">
                  <a:moveTo>
                    <a:pt x="161" y="1"/>
                  </a:moveTo>
                  <a:lnTo>
                    <a:pt x="1" y="795"/>
                  </a:lnTo>
                  <a:lnTo>
                    <a:pt x="161" y="795"/>
                  </a:lnTo>
                  <a:lnTo>
                    <a:pt x="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flipH="1">
              <a:off x="5570184" y="2419806"/>
              <a:ext cx="8508" cy="28065"/>
            </a:xfrm>
            <a:custGeom>
              <a:avLst/>
              <a:gdLst/>
              <a:ahLst/>
              <a:cxnLst/>
              <a:rect l="l" t="t" r="r" b="b"/>
              <a:pathLst>
                <a:path w="241" h="795" extrusionOk="0">
                  <a:moveTo>
                    <a:pt x="81" y="1"/>
                  </a:moveTo>
                  <a:lnTo>
                    <a:pt x="1" y="795"/>
                  </a:lnTo>
                  <a:lnTo>
                    <a:pt x="161" y="795"/>
                  </a:lnTo>
                  <a:lnTo>
                    <a:pt x="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flipH="1">
              <a:off x="5609017" y="2419806"/>
              <a:ext cx="5578" cy="28065"/>
            </a:xfrm>
            <a:custGeom>
              <a:avLst/>
              <a:gdLst/>
              <a:ahLst/>
              <a:cxnLst/>
              <a:rect l="l" t="t" r="r" b="b"/>
              <a:pathLst>
                <a:path w="158" h="795" extrusionOk="0">
                  <a:moveTo>
                    <a:pt x="1" y="1"/>
                  </a:moveTo>
                  <a:lnTo>
                    <a:pt x="1" y="795"/>
                  </a:lnTo>
                  <a:lnTo>
                    <a:pt x="157" y="795"/>
                  </a:lnTo>
                  <a:lnTo>
                    <a:pt x="1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flipH="1">
              <a:off x="5644919" y="2419806"/>
              <a:ext cx="8508" cy="28065"/>
            </a:xfrm>
            <a:custGeom>
              <a:avLst/>
              <a:gdLst/>
              <a:ahLst/>
              <a:cxnLst/>
              <a:rect l="l" t="t" r="r" b="b"/>
              <a:pathLst>
                <a:path w="241" h="795" extrusionOk="0">
                  <a:moveTo>
                    <a:pt x="0" y="1"/>
                  </a:moveTo>
                  <a:lnTo>
                    <a:pt x="80" y="795"/>
                  </a:lnTo>
                  <a:lnTo>
                    <a:pt x="240" y="795"/>
                  </a:lnTo>
                  <a:lnTo>
                    <a:pt x="1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flipH="1">
              <a:off x="5680821" y="2419806"/>
              <a:ext cx="11438" cy="28065"/>
            </a:xfrm>
            <a:custGeom>
              <a:avLst/>
              <a:gdLst/>
              <a:ahLst/>
              <a:cxnLst/>
              <a:rect l="l" t="t" r="r" b="b"/>
              <a:pathLst>
                <a:path w="324" h="795" extrusionOk="0">
                  <a:moveTo>
                    <a:pt x="0" y="1"/>
                  </a:moveTo>
                  <a:lnTo>
                    <a:pt x="160" y="795"/>
                  </a:lnTo>
                  <a:lnTo>
                    <a:pt x="323" y="795"/>
                  </a:lnTo>
                  <a:lnTo>
                    <a:pt x="1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53"/>
          <p:cNvSpPr txBox="1">
            <a:spLocks noGrp="1"/>
          </p:cNvSpPr>
          <p:nvPr>
            <p:ph type="subTitle" idx="4294967295"/>
          </p:nvPr>
        </p:nvSpPr>
        <p:spPr>
          <a:xfrm>
            <a:off x="5612320" y="1036000"/>
            <a:ext cx="2685300" cy="1038300"/>
          </a:xfrm>
          <a:prstGeom prst="rect">
            <a:avLst/>
          </a:prstGeom>
          <a:solidFill>
            <a:srgbClr val="FFFFFF"/>
          </a:solidFill>
        </p:spPr>
        <p:txBody>
          <a:bodyPr spcFirstLastPara="1" wrap="square" lIns="91425" tIns="180000" rIns="91425" bIns="0" anchor="t" anchorCtr="0">
            <a:noAutofit/>
          </a:bodyPr>
          <a:lstStyle/>
          <a:p>
            <a:pPr marL="0" lvl="0" indent="0" algn="l" rtl="0">
              <a:lnSpc>
                <a:spcPct val="100000"/>
              </a:lnSpc>
              <a:spcBef>
                <a:spcPts val="0"/>
              </a:spcBef>
              <a:spcAft>
                <a:spcPts val="1600"/>
              </a:spcAft>
              <a:buNone/>
            </a:pPr>
            <a:r>
              <a:rPr lang="en" sz="1400"/>
              <a:t>Prompt in form of question here:</a:t>
            </a:r>
            <a:endParaRPr sz="14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788"/>
        <p:cNvGrpSpPr/>
        <p:nvPr/>
      </p:nvGrpSpPr>
      <p:grpSpPr>
        <a:xfrm>
          <a:off x="0" y="0"/>
          <a:ext cx="0" cy="0"/>
          <a:chOff x="0" y="0"/>
          <a:chExt cx="0" cy="0"/>
        </a:xfrm>
      </p:grpSpPr>
      <p:grpSp>
        <p:nvGrpSpPr>
          <p:cNvPr id="789" name="Google Shape;789;p54"/>
          <p:cNvGrpSpPr/>
          <p:nvPr/>
        </p:nvGrpSpPr>
        <p:grpSpPr>
          <a:xfrm>
            <a:off x="1720400" y="1411021"/>
            <a:ext cx="5744471" cy="3091890"/>
            <a:chOff x="1720400" y="1435789"/>
            <a:chExt cx="5744471" cy="3091890"/>
          </a:xfrm>
        </p:grpSpPr>
        <p:sp>
          <p:nvSpPr>
            <p:cNvPr id="790" name="Google Shape;790;p54"/>
            <p:cNvSpPr/>
            <p:nvPr/>
          </p:nvSpPr>
          <p:spPr>
            <a:xfrm>
              <a:off x="2037919" y="1721456"/>
              <a:ext cx="4879163" cy="2805634"/>
            </a:xfrm>
            <a:custGeom>
              <a:avLst/>
              <a:gdLst/>
              <a:ahLst/>
              <a:cxnLst/>
              <a:rect l="l" t="t" r="r" b="b"/>
              <a:pathLst>
                <a:path w="111225" h="63957" extrusionOk="0">
                  <a:moveTo>
                    <a:pt x="11820" y="52743"/>
                  </a:moveTo>
                  <a:cubicBezTo>
                    <a:pt x="11820" y="52780"/>
                    <a:pt x="11817" y="52820"/>
                    <a:pt x="11817" y="52857"/>
                  </a:cubicBezTo>
                  <a:cubicBezTo>
                    <a:pt x="11817" y="52814"/>
                    <a:pt x="11820" y="52777"/>
                    <a:pt x="11820" y="52743"/>
                  </a:cubicBezTo>
                  <a:close/>
                  <a:moveTo>
                    <a:pt x="11817" y="52857"/>
                  </a:moveTo>
                  <a:cubicBezTo>
                    <a:pt x="11813" y="52874"/>
                    <a:pt x="11813" y="52887"/>
                    <a:pt x="11813" y="52900"/>
                  </a:cubicBezTo>
                  <a:cubicBezTo>
                    <a:pt x="11813" y="52883"/>
                    <a:pt x="11813" y="52870"/>
                    <a:pt x="11817" y="52857"/>
                  </a:cubicBezTo>
                  <a:close/>
                  <a:moveTo>
                    <a:pt x="11813" y="52930"/>
                  </a:moveTo>
                  <a:lnTo>
                    <a:pt x="11813" y="52930"/>
                  </a:lnTo>
                  <a:cubicBezTo>
                    <a:pt x="11810" y="52940"/>
                    <a:pt x="11810" y="52954"/>
                    <a:pt x="11810" y="52963"/>
                  </a:cubicBezTo>
                  <a:cubicBezTo>
                    <a:pt x="11810" y="52950"/>
                    <a:pt x="11810" y="52940"/>
                    <a:pt x="11813" y="52930"/>
                  </a:cubicBezTo>
                  <a:close/>
                  <a:moveTo>
                    <a:pt x="11810" y="52963"/>
                  </a:moveTo>
                  <a:cubicBezTo>
                    <a:pt x="11810" y="52983"/>
                    <a:pt x="11810" y="53003"/>
                    <a:pt x="11806" y="53023"/>
                  </a:cubicBezTo>
                  <a:cubicBezTo>
                    <a:pt x="11806" y="53007"/>
                    <a:pt x="11810" y="52987"/>
                    <a:pt x="11810" y="52963"/>
                  </a:cubicBezTo>
                  <a:close/>
                  <a:moveTo>
                    <a:pt x="80787" y="0"/>
                  </a:moveTo>
                  <a:cubicBezTo>
                    <a:pt x="74785" y="0"/>
                    <a:pt x="68664" y="1533"/>
                    <a:pt x="63156" y="3901"/>
                  </a:cubicBezTo>
                  <a:cubicBezTo>
                    <a:pt x="57841" y="6185"/>
                    <a:pt x="52700" y="9303"/>
                    <a:pt x="46866" y="9756"/>
                  </a:cubicBezTo>
                  <a:cubicBezTo>
                    <a:pt x="46338" y="9796"/>
                    <a:pt x="45815" y="9816"/>
                    <a:pt x="45295" y="9816"/>
                  </a:cubicBezTo>
                  <a:cubicBezTo>
                    <a:pt x="41844" y="9816"/>
                    <a:pt x="38473" y="9006"/>
                    <a:pt x="35079" y="8518"/>
                  </a:cubicBezTo>
                  <a:cubicBezTo>
                    <a:pt x="32975" y="8218"/>
                    <a:pt x="30808" y="8058"/>
                    <a:pt x="28627" y="8058"/>
                  </a:cubicBezTo>
                  <a:cubicBezTo>
                    <a:pt x="21135" y="8058"/>
                    <a:pt x="13517" y="9939"/>
                    <a:pt x="8062" y="14410"/>
                  </a:cubicBezTo>
                  <a:cubicBezTo>
                    <a:pt x="3548" y="18118"/>
                    <a:pt x="940" y="23299"/>
                    <a:pt x="397" y="28477"/>
                  </a:cubicBezTo>
                  <a:cubicBezTo>
                    <a:pt x="0" y="32268"/>
                    <a:pt x="537" y="36450"/>
                    <a:pt x="2164" y="39930"/>
                  </a:cubicBezTo>
                  <a:cubicBezTo>
                    <a:pt x="3995" y="43838"/>
                    <a:pt x="8719" y="47299"/>
                    <a:pt x="6982" y="51497"/>
                  </a:cubicBezTo>
                  <a:cubicBezTo>
                    <a:pt x="4801" y="56751"/>
                    <a:pt x="6259" y="59956"/>
                    <a:pt x="8119" y="63957"/>
                  </a:cubicBezTo>
                  <a:lnTo>
                    <a:pt x="15087" y="63957"/>
                  </a:lnTo>
                  <a:cubicBezTo>
                    <a:pt x="14367" y="62512"/>
                    <a:pt x="13833" y="60969"/>
                    <a:pt x="13513" y="59379"/>
                  </a:cubicBezTo>
                  <a:cubicBezTo>
                    <a:pt x="12603" y="54837"/>
                    <a:pt x="14067" y="50966"/>
                    <a:pt x="14430" y="46515"/>
                  </a:cubicBezTo>
                  <a:cubicBezTo>
                    <a:pt x="14778" y="42301"/>
                    <a:pt x="13280" y="38757"/>
                    <a:pt x="12450" y="34742"/>
                  </a:cubicBezTo>
                  <a:cubicBezTo>
                    <a:pt x="11710" y="31171"/>
                    <a:pt x="11957" y="27127"/>
                    <a:pt x="12883" y="23616"/>
                  </a:cubicBezTo>
                  <a:cubicBezTo>
                    <a:pt x="14150" y="18821"/>
                    <a:pt x="17068" y="14384"/>
                    <a:pt x="21269" y="11679"/>
                  </a:cubicBezTo>
                  <a:cubicBezTo>
                    <a:pt x="24616" y="9523"/>
                    <a:pt x="28537" y="8598"/>
                    <a:pt x="32538" y="8598"/>
                  </a:cubicBezTo>
                  <a:cubicBezTo>
                    <a:pt x="36356" y="8598"/>
                    <a:pt x="40250" y="9443"/>
                    <a:pt x="43785" y="10859"/>
                  </a:cubicBezTo>
                  <a:cubicBezTo>
                    <a:pt x="46812" y="12073"/>
                    <a:pt x="49746" y="13690"/>
                    <a:pt x="52990" y="14100"/>
                  </a:cubicBezTo>
                  <a:cubicBezTo>
                    <a:pt x="53574" y="14173"/>
                    <a:pt x="54154" y="14207"/>
                    <a:pt x="54731" y="14207"/>
                  </a:cubicBezTo>
                  <a:cubicBezTo>
                    <a:pt x="58858" y="14207"/>
                    <a:pt x="62896" y="12507"/>
                    <a:pt x="66940" y="11433"/>
                  </a:cubicBezTo>
                  <a:cubicBezTo>
                    <a:pt x="69811" y="10669"/>
                    <a:pt x="72812" y="10229"/>
                    <a:pt x="75793" y="10229"/>
                  </a:cubicBezTo>
                  <a:cubicBezTo>
                    <a:pt x="79317" y="10229"/>
                    <a:pt x="82811" y="10846"/>
                    <a:pt x="86022" y="12273"/>
                  </a:cubicBezTo>
                  <a:cubicBezTo>
                    <a:pt x="92737" y="15254"/>
                    <a:pt x="97508" y="21982"/>
                    <a:pt x="96951" y="29394"/>
                  </a:cubicBezTo>
                  <a:cubicBezTo>
                    <a:pt x="96698" y="32752"/>
                    <a:pt x="95404" y="36065"/>
                    <a:pt x="95864" y="39400"/>
                  </a:cubicBezTo>
                  <a:cubicBezTo>
                    <a:pt x="96327" y="42784"/>
                    <a:pt x="98338" y="45615"/>
                    <a:pt x="99402" y="48802"/>
                  </a:cubicBezTo>
                  <a:cubicBezTo>
                    <a:pt x="100852" y="53150"/>
                    <a:pt x="100985" y="59542"/>
                    <a:pt x="98651" y="63957"/>
                  </a:cubicBezTo>
                  <a:lnTo>
                    <a:pt x="105673" y="63957"/>
                  </a:lnTo>
                  <a:cubicBezTo>
                    <a:pt x="108661" y="60005"/>
                    <a:pt x="110774" y="57588"/>
                    <a:pt x="110998" y="49816"/>
                  </a:cubicBezTo>
                  <a:cubicBezTo>
                    <a:pt x="111225" y="42014"/>
                    <a:pt x="102046" y="31758"/>
                    <a:pt x="100789" y="28411"/>
                  </a:cubicBezTo>
                  <a:cubicBezTo>
                    <a:pt x="99551" y="25110"/>
                    <a:pt x="103476" y="18972"/>
                    <a:pt x="103092" y="15487"/>
                  </a:cubicBezTo>
                  <a:cubicBezTo>
                    <a:pt x="102239" y="7798"/>
                    <a:pt x="95090" y="2007"/>
                    <a:pt x="86371" y="473"/>
                  </a:cubicBezTo>
                  <a:cubicBezTo>
                    <a:pt x="84535" y="150"/>
                    <a:pt x="82667" y="0"/>
                    <a:pt x="80787" y="0"/>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4"/>
            <p:cNvSpPr/>
            <p:nvPr/>
          </p:nvSpPr>
          <p:spPr>
            <a:xfrm>
              <a:off x="6412446" y="1435789"/>
              <a:ext cx="1052425" cy="845590"/>
            </a:xfrm>
            <a:custGeom>
              <a:avLst/>
              <a:gdLst/>
              <a:ahLst/>
              <a:cxnLst/>
              <a:rect l="l" t="t" r="r" b="b"/>
              <a:pathLst>
                <a:path w="23991" h="19276" extrusionOk="0">
                  <a:moveTo>
                    <a:pt x="10956" y="0"/>
                  </a:moveTo>
                  <a:cubicBezTo>
                    <a:pt x="7296" y="0"/>
                    <a:pt x="3665" y="1151"/>
                    <a:pt x="2294" y="3835"/>
                  </a:cubicBezTo>
                  <a:cubicBezTo>
                    <a:pt x="1" y="8329"/>
                    <a:pt x="6919" y="12167"/>
                    <a:pt x="9743" y="16348"/>
                  </a:cubicBezTo>
                  <a:cubicBezTo>
                    <a:pt x="11161" y="18442"/>
                    <a:pt x="12804" y="19276"/>
                    <a:pt x="14437" y="19276"/>
                  </a:cubicBezTo>
                  <a:cubicBezTo>
                    <a:pt x="17348" y="19276"/>
                    <a:pt x="20223" y="16621"/>
                    <a:pt x="21693" y="13741"/>
                  </a:cubicBezTo>
                  <a:cubicBezTo>
                    <a:pt x="23990" y="9246"/>
                    <a:pt x="22206" y="3741"/>
                    <a:pt x="17712" y="1447"/>
                  </a:cubicBezTo>
                  <a:cubicBezTo>
                    <a:pt x="15902" y="520"/>
                    <a:pt x="13424" y="0"/>
                    <a:pt x="10956" y="0"/>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4"/>
            <p:cNvSpPr/>
            <p:nvPr/>
          </p:nvSpPr>
          <p:spPr>
            <a:xfrm>
              <a:off x="1720400" y="4016619"/>
              <a:ext cx="473506" cy="461662"/>
            </a:xfrm>
            <a:custGeom>
              <a:avLst/>
              <a:gdLst/>
              <a:ahLst/>
              <a:cxnLst/>
              <a:rect l="l" t="t" r="r" b="b"/>
              <a:pathLst>
                <a:path w="10794" h="10524" extrusionOk="0">
                  <a:moveTo>
                    <a:pt x="5719" y="1"/>
                  </a:moveTo>
                  <a:cubicBezTo>
                    <a:pt x="4695" y="1"/>
                    <a:pt x="3572" y="394"/>
                    <a:pt x="2687" y="978"/>
                  </a:cubicBezTo>
                  <a:cubicBezTo>
                    <a:pt x="584" y="2368"/>
                    <a:pt x="0" y="5202"/>
                    <a:pt x="1391" y="7306"/>
                  </a:cubicBezTo>
                  <a:cubicBezTo>
                    <a:pt x="2464" y="8933"/>
                    <a:pt x="4975" y="10523"/>
                    <a:pt x="7033" y="10523"/>
                  </a:cubicBezTo>
                  <a:cubicBezTo>
                    <a:pt x="7639" y="10523"/>
                    <a:pt x="8206" y="10383"/>
                    <a:pt x="8686" y="10066"/>
                  </a:cubicBezTo>
                  <a:cubicBezTo>
                    <a:pt x="10793" y="8676"/>
                    <a:pt x="8729" y="5302"/>
                    <a:pt x="8529" y="2788"/>
                  </a:cubicBezTo>
                  <a:cubicBezTo>
                    <a:pt x="8366" y="751"/>
                    <a:pt x="7136" y="1"/>
                    <a:pt x="5719"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4"/>
            <p:cNvSpPr/>
            <p:nvPr/>
          </p:nvSpPr>
          <p:spPr>
            <a:xfrm>
              <a:off x="3876281" y="1705049"/>
              <a:ext cx="595194" cy="321987"/>
            </a:xfrm>
            <a:custGeom>
              <a:avLst/>
              <a:gdLst/>
              <a:ahLst/>
              <a:cxnLst/>
              <a:rect l="l" t="t" r="r" b="b"/>
              <a:pathLst>
                <a:path w="13568" h="7340" extrusionOk="0">
                  <a:moveTo>
                    <a:pt x="9923" y="1"/>
                  </a:moveTo>
                  <a:cubicBezTo>
                    <a:pt x="9303" y="1"/>
                    <a:pt x="8639" y="41"/>
                    <a:pt x="7972" y="77"/>
                  </a:cubicBezTo>
                  <a:cubicBezTo>
                    <a:pt x="7306" y="114"/>
                    <a:pt x="6639" y="150"/>
                    <a:pt x="6015" y="150"/>
                  </a:cubicBezTo>
                  <a:cubicBezTo>
                    <a:pt x="5672" y="150"/>
                    <a:pt x="5342" y="141"/>
                    <a:pt x="5035" y="110"/>
                  </a:cubicBezTo>
                  <a:cubicBezTo>
                    <a:pt x="4814" y="90"/>
                    <a:pt x="4605" y="81"/>
                    <a:pt x="4402" y="81"/>
                  </a:cubicBezTo>
                  <a:cubicBezTo>
                    <a:pt x="998" y="81"/>
                    <a:pt x="0" y="2891"/>
                    <a:pt x="561" y="4831"/>
                  </a:cubicBezTo>
                  <a:cubicBezTo>
                    <a:pt x="1014" y="6392"/>
                    <a:pt x="2744" y="7339"/>
                    <a:pt x="4811" y="7339"/>
                  </a:cubicBezTo>
                  <a:cubicBezTo>
                    <a:pt x="5465" y="7339"/>
                    <a:pt x="6155" y="7242"/>
                    <a:pt x="6845" y="7042"/>
                  </a:cubicBezTo>
                  <a:cubicBezTo>
                    <a:pt x="9723" y="6212"/>
                    <a:pt x="13567" y="3291"/>
                    <a:pt x="12973" y="1235"/>
                  </a:cubicBezTo>
                  <a:cubicBezTo>
                    <a:pt x="12680" y="227"/>
                    <a:pt x="11440" y="1"/>
                    <a:pt x="9923"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4"/>
            <p:cNvSpPr/>
            <p:nvPr/>
          </p:nvSpPr>
          <p:spPr>
            <a:xfrm>
              <a:off x="2551565" y="2098630"/>
              <a:ext cx="3916359" cy="2428461"/>
            </a:xfrm>
            <a:custGeom>
              <a:avLst/>
              <a:gdLst/>
              <a:ahLst/>
              <a:cxnLst/>
              <a:rect l="l" t="t" r="r" b="b"/>
              <a:pathLst>
                <a:path w="89277" h="55359" extrusionOk="0">
                  <a:moveTo>
                    <a:pt x="20829" y="0"/>
                  </a:moveTo>
                  <a:cubicBezTo>
                    <a:pt x="16828" y="0"/>
                    <a:pt x="12907" y="925"/>
                    <a:pt x="9560" y="3081"/>
                  </a:cubicBezTo>
                  <a:cubicBezTo>
                    <a:pt x="5359" y="5786"/>
                    <a:pt x="2441" y="10223"/>
                    <a:pt x="1174" y="15018"/>
                  </a:cubicBezTo>
                  <a:cubicBezTo>
                    <a:pt x="248" y="18529"/>
                    <a:pt x="1" y="22573"/>
                    <a:pt x="741" y="26144"/>
                  </a:cubicBezTo>
                  <a:cubicBezTo>
                    <a:pt x="1571" y="30159"/>
                    <a:pt x="3069" y="33703"/>
                    <a:pt x="2721" y="37917"/>
                  </a:cubicBezTo>
                  <a:cubicBezTo>
                    <a:pt x="2358" y="42368"/>
                    <a:pt x="894" y="46239"/>
                    <a:pt x="1804" y="50781"/>
                  </a:cubicBezTo>
                  <a:cubicBezTo>
                    <a:pt x="2124" y="52371"/>
                    <a:pt x="2658" y="53914"/>
                    <a:pt x="3378" y="55359"/>
                  </a:cubicBezTo>
                  <a:lnTo>
                    <a:pt x="21146" y="55359"/>
                  </a:lnTo>
                  <a:cubicBezTo>
                    <a:pt x="20229" y="53238"/>
                    <a:pt x="19513" y="51541"/>
                    <a:pt x="20582" y="48757"/>
                  </a:cubicBezTo>
                  <a:cubicBezTo>
                    <a:pt x="21439" y="46529"/>
                    <a:pt x="19116" y="44699"/>
                    <a:pt x="18215" y="42628"/>
                  </a:cubicBezTo>
                  <a:cubicBezTo>
                    <a:pt x="17412" y="40784"/>
                    <a:pt x="17148" y="38567"/>
                    <a:pt x="17345" y="36557"/>
                  </a:cubicBezTo>
                  <a:cubicBezTo>
                    <a:pt x="17612" y="33816"/>
                    <a:pt x="18896" y="31068"/>
                    <a:pt x="21116" y="29105"/>
                  </a:cubicBezTo>
                  <a:cubicBezTo>
                    <a:pt x="23800" y="26734"/>
                    <a:pt x="27547" y="25741"/>
                    <a:pt x="31236" y="25737"/>
                  </a:cubicBezTo>
                  <a:cubicBezTo>
                    <a:pt x="32309" y="25737"/>
                    <a:pt x="33376" y="25824"/>
                    <a:pt x="34409" y="25984"/>
                  </a:cubicBezTo>
                  <a:cubicBezTo>
                    <a:pt x="36080" y="26241"/>
                    <a:pt x="37740" y="26671"/>
                    <a:pt x="39438" y="26671"/>
                  </a:cubicBezTo>
                  <a:cubicBezTo>
                    <a:pt x="39694" y="26671"/>
                    <a:pt x="39951" y="26661"/>
                    <a:pt x="40211" y="26638"/>
                  </a:cubicBezTo>
                  <a:cubicBezTo>
                    <a:pt x="43082" y="26398"/>
                    <a:pt x="45612" y="24747"/>
                    <a:pt x="48226" y="23537"/>
                  </a:cubicBezTo>
                  <a:cubicBezTo>
                    <a:pt x="50936" y="22283"/>
                    <a:pt x="53948" y="21470"/>
                    <a:pt x="56902" y="21470"/>
                  </a:cubicBezTo>
                  <a:cubicBezTo>
                    <a:pt x="57829" y="21470"/>
                    <a:pt x="58746" y="21546"/>
                    <a:pt x="59649" y="21720"/>
                  </a:cubicBezTo>
                  <a:cubicBezTo>
                    <a:pt x="63940" y="22533"/>
                    <a:pt x="67457" y="25601"/>
                    <a:pt x="67877" y="29675"/>
                  </a:cubicBezTo>
                  <a:cubicBezTo>
                    <a:pt x="68068" y="31522"/>
                    <a:pt x="66134" y="34773"/>
                    <a:pt x="66744" y="36523"/>
                  </a:cubicBezTo>
                  <a:cubicBezTo>
                    <a:pt x="67365" y="38297"/>
                    <a:pt x="71878" y="43732"/>
                    <a:pt x="71769" y="47866"/>
                  </a:cubicBezTo>
                  <a:cubicBezTo>
                    <a:pt x="71658" y="51984"/>
                    <a:pt x="70618" y="53264"/>
                    <a:pt x="69148" y="55359"/>
                  </a:cubicBezTo>
                  <a:lnTo>
                    <a:pt x="86942" y="55359"/>
                  </a:lnTo>
                  <a:cubicBezTo>
                    <a:pt x="89276" y="50944"/>
                    <a:pt x="89143" y="44552"/>
                    <a:pt x="87693" y="40204"/>
                  </a:cubicBezTo>
                  <a:cubicBezTo>
                    <a:pt x="86629" y="37017"/>
                    <a:pt x="84618" y="34186"/>
                    <a:pt x="84155" y="30802"/>
                  </a:cubicBezTo>
                  <a:cubicBezTo>
                    <a:pt x="83695" y="27467"/>
                    <a:pt x="84989" y="24154"/>
                    <a:pt x="85242" y="20796"/>
                  </a:cubicBezTo>
                  <a:cubicBezTo>
                    <a:pt x="85799" y="13384"/>
                    <a:pt x="81028" y="6656"/>
                    <a:pt x="74313" y="3675"/>
                  </a:cubicBezTo>
                  <a:cubicBezTo>
                    <a:pt x="71102" y="2248"/>
                    <a:pt x="67608" y="1631"/>
                    <a:pt x="64084" y="1631"/>
                  </a:cubicBezTo>
                  <a:cubicBezTo>
                    <a:pt x="61103" y="1631"/>
                    <a:pt x="58102" y="2071"/>
                    <a:pt x="55231" y="2835"/>
                  </a:cubicBezTo>
                  <a:cubicBezTo>
                    <a:pt x="51187" y="3909"/>
                    <a:pt x="47149" y="5609"/>
                    <a:pt x="43022" y="5609"/>
                  </a:cubicBezTo>
                  <a:cubicBezTo>
                    <a:pt x="42445" y="5609"/>
                    <a:pt x="41865" y="5575"/>
                    <a:pt x="41281" y="5502"/>
                  </a:cubicBezTo>
                  <a:cubicBezTo>
                    <a:pt x="38037" y="5092"/>
                    <a:pt x="35103" y="3475"/>
                    <a:pt x="32076" y="2261"/>
                  </a:cubicBezTo>
                  <a:cubicBezTo>
                    <a:pt x="28541" y="845"/>
                    <a:pt x="24647" y="0"/>
                    <a:pt x="20829" y="0"/>
                  </a:cubicBezTo>
                  <a:close/>
                </a:path>
              </a:pathLst>
            </a:custGeom>
            <a:solidFill>
              <a:srgbClr val="E23D3D"/>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4"/>
            <p:cNvSpPr/>
            <p:nvPr/>
          </p:nvSpPr>
          <p:spPr>
            <a:xfrm>
              <a:off x="3236225" y="2957302"/>
              <a:ext cx="2536098" cy="1570378"/>
            </a:xfrm>
            <a:custGeom>
              <a:avLst/>
              <a:gdLst/>
              <a:ahLst/>
              <a:cxnLst/>
              <a:rect l="l" t="t" r="r" b="b"/>
              <a:pathLst>
                <a:path w="54731" h="33890" extrusionOk="0">
                  <a:moveTo>
                    <a:pt x="39754" y="1"/>
                  </a:moveTo>
                  <a:cubicBezTo>
                    <a:pt x="36800" y="1"/>
                    <a:pt x="33788" y="814"/>
                    <a:pt x="31078" y="2068"/>
                  </a:cubicBezTo>
                  <a:cubicBezTo>
                    <a:pt x="28464" y="3278"/>
                    <a:pt x="25934" y="4929"/>
                    <a:pt x="23063" y="5169"/>
                  </a:cubicBezTo>
                  <a:cubicBezTo>
                    <a:pt x="22803" y="5192"/>
                    <a:pt x="22546" y="5202"/>
                    <a:pt x="22290" y="5202"/>
                  </a:cubicBezTo>
                  <a:cubicBezTo>
                    <a:pt x="20592" y="5202"/>
                    <a:pt x="18932" y="4772"/>
                    <a:pt x="17261" y="4515"/>
                  </a:cubicBezTo>
                  <a:cubicBezTo>
                    <a:pt x="16228" y="4355"/>
                    <a:pt x="15161" y="4268"/>
                    <a:pt x="14088" y="4268"/>
                  </a:cubicBezTo>
                  <a:cubicBezTo>
                    <a:pt x="10399" y="4272"/>
                    <a:pt x="6652" y="5265"/>
                    <a:pt x="3968" y="7636"/>
                  </a:cubicBezTo>
                  <a:cubicBezTo>
                    <a:pt x="1748" y="9599"/>
                    <a:pt x="464" y="12347"/>
                    <a:pt x="197" y="15088"/>
                  </a:cubicBezTo>
                  <a:cubicBezTo>
                    <a:pt x="0" y="17098"/>
                    <a:pt x="264" y="19315"/>
                    <a:pt x="1067" y="21159"/>
                  </a:cubicBezTo>
                  <a:cubicBezTo>
                    <a:pt x="1968" y="23230"/>
                    <a:pt x="4291" y="25060"/>
                    <a:pt x="3434" y="27288"/>
                  </a:cubicBezTo>
                  <a:cubicBezTo>
                    <a:pt x="2365" y="30072"/>
                    <a:pt x="3081" y="31769"/>
                    <a:pt x="3998" y="33890"/>
                  </a:cubicBezTo>
                  <a:lnTo>
                    <a:pt x="52000" y="33890"/>
                  </a:lnTo>
                  <a:cubicBezTo>
                    <a:pt x="53470" y="31795"/>
                    <a:pt x="54510" y="30515"/>
                    <a:pt x="54621" y="26397"/>
                  </a:cubicBezTo>
                  <a:cubicBezTo>
                    <a:pt x="54730" y="22263"/>
                    <a:pt x="50217" y="16828"/>
                    <a:pt x="49596" y="15054"/>
                  </a:cubicBezTo>
                  <a:cubicBezTo>
                    <a:pt x="48986" y="13304"/>
                    <a:pt x="50920" y="10053"/>
                    <a:pt x="50729" y="8206"/>
                  </a:cubicBezTo>
                  <a:cubicBezTo>
                    <a:pt x="50309" y="4132"/>
                    <a:pt x="46792" y="1064"/>
                    <a:pt x="42501" y="251"/>
                  </a:cubicBezTo>
                  <a:cubicBezTo>
                    <a:pt x="41598" y="77"/>
                    <a:pt x="40681" y="1"/>
                    <a:pt x="39754" y="1"/>
                  </a:cubicBezTo>
                  <a:close/>
                </a:path>
              </a:pathLst>
            </a:custGeom>
            <a:solidFill>
              <a:srgbClr val="FFFFFF"/>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4"/>
            <p:cNvSpPr/>
            <p:nvPr/>
          </p:nvSpPr>
          <p:spPr>
            <a:xfrm>
              <a:off x="7332439" y="2975632"/>
              <a:ext cx="75671" cy="75540"/>
            </a:xfrm>
            <a:custGeom>
              <a:avLst/>
              <a:gdLst/>
              <a:ahLst/>
              <a:cxnLst/>
              <a:rect l="l" t="t" r="r" b="b"/>
              <a:pathLst>
                <a:path w="1725" h="1722" extrusionOk="0">
                  <a:moveTo>
                    <a:pt x="861" y="1"/>
                  </a:moveTo>
                  <a:cubicBezTo>
                    <a:pt x="387" y="1"/>
                    <a:pt x="1" y="384"/>
                    <a:pt x="1" y="861"/>
                  </a:cubicBezTo>
                  <a:cubicBezTo>
                    <a:pt x="1" y="1338"/>
                    <a:pt x="387" y="1721"/>
                    <a:pt x="861" y="1721"/>
                  </a:cubicBezTo>
                  <a:cubicBezTo>
                    <a:pt x="1338" y="1721"/>
                    <a:pt x="1724" y="1338"/>
                    <a:pt x="1724" y="861"/>
                  </a:cubicBezTo>
                  <a:cubicBezTo>
                    <a:pt x="1724" y="384"/>
                    <a:pt x="1338" y="1"/>
                    <a:pt x="861"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4"/>
            <p:cNvSpPr/>
            <p:nvPr/>
          </p:nvSpPr>
          <p:spPr>
            <a:xfrm>
              <a:off x="6891612" y="4317018"/>
              <a:ext cx="59002" cy="58826"/>
            </a:xfrm>
            <a:custGeom>
              <a:avLst/>
              <a:gdLst/>
              <a:ahLst/>
              <a:cxnLst/>
              <a:rect l="l" t="t" r="r" b="b"/>
              <a:pathLst>
                <a:path w="1345" h="1341" extrusionOk="0">
                  <a:moveTo>
                    <a:pt x="670" y="0"/>
                  </a:moveTo>
                  <a:cubicBezTo>
                    <a:pt x="301" y="0"/>
                    <a:pt x="1" y="300"/>
                    <a:pt x="1" y="671"/>
                  </a:cubicBezTo>
                  <a:cubicBezTo>
                    <a:pt x="1" y="1040"/>
                    <a:pt x="301" y="1340"/>
                    <a:pt x="670" y="1340"/>
                  </a:cubicBezTo>
                  <a:cubicBezTo>
                    <a:pt x="1044" y="1340"/>
                    <a:pt x="1344" y="1040"/>
                    <a:pt x="1344" y="671"/>
                  </a:cubicBezTo>
                  <a:cubicBezTo>
                    <a:pt x="1344" y="300"/>
                    <a:pt x="1044" y="0"/>
                    <a:pt x="670" y="0"/>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4"/>
            <p:cNvSpPr/>
            <p:nvPr/>
          </p:nvSpPr>
          <p:spPr>
            <a:xfrm>
              <a:off x="2321962" y="1948120"/>
              <a:ext cx="75671" cy="75671"/>
            </a:xfrm>
            <a:custGeom>
              <a:avLst/>
              <a:gdLst/>
              <a:ahLst/>
              <a:cxnLst/>
              <a:rect l="l" t="t" r="r" b="b"/>
              <a:pathLst>
                <a:path w="1725" h="1725" extrusionOk="0">
                  <a:moveTo>
                    <a:pt x="864" y="1"/>
                  </a:moveTo>
                  <a:cubicBezTo>
                    <a:pt x="387" y="1"/>
                    <a:pt x="0" y="387"/>
                    <a:pt x="0" y="864"/>
                  </a:cubicBezTo>
                  <a:cubicBezTo>
                    <a:pt x="0" y="1338"/>
                    <a:pt x="387" y="1725"/>
                    <a:pt x="864" y="1725"/>
                  </a:cubicBezTo>
                  <a:cubicBezTo>
                    <a:pt x="1337" y="1725"/>
                    <a:pt x="1724" y="1338"/>
                    <a:pt x="1724" y="864"/>
                  </a:cubicBezTo>
                  <a:cubicBezTo>
                    <a:pt x="1724" y="387"/>
                    <a:pt x="1337" y="1"/>
                    <a:pt x="864"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4"/>
            <p:cNvSpPr/>
            <p:nvPr/>
          </p:nvSpPr>
          <p:spPr>
            <a:xfrm>
              <a:off x="1843366" y="3065429"/>
              <a:ext cx="40270" cy="40139"/>
            </a:xfrm>
            <a:custGeom>
              <a:avLst/>
              <a:gdLst/>
              <a:ahLst/>
              <a:cxnLst/>
              <a:rect l="l" t="t" r="r" b="b"/>
              <a:pathLst>
                <a:path w="918" h="915" extrusionOk="0">
                  <a:moveTo>
                    <a:pt x="461" y="1"/>
                  </a:moveTo>
                  <a:cubicBezTo>
                    <a:pt x="208" y="1"/>
                    <a:pt x="1" y="204"/>
                    <a:pt x="1" y="458"/>
                  </a:cubicBezTo>
                  <a:cubicBezTo>
                    <a:pt x="1" y="711"/>
                    <a:pt x="208" y="914"/>
                    <a:pt x="461" y="914"/>
                  </a:cubicBezTo>
                  <a:cubicBezTo>
                    <a:pt x="711" y="914"/>
                    <a:pt x="918" y="711"/>
                    <a:pt x="918" y="458"/>
                  </a:cubicBezTo>
                  <a:cubicBezTo>
                    <a:pt x="918" y="204"/>
                    <a:pt x="711" y="1"/>
                    <a:pt x="461"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4"/>
            <p:cNvSpPr/>
            <p:nvPr/>
          </p:nvSpPr>
          <p:spPr>
            <a:xfrm>
              <a:off x="2103589" y="2158158"/>
              <a:ext cx="25180" cy="25224"/>
            </a:xfrm>
            <a:custGeom>
              <a:avLst/>
              <a:gdLst/>
              <a:ahLst/>
              <a:cxnLst/>
              <a:rect l="l" t="t" r="r" b="b"/>
              <a:pathLst>
                <a:path w="574" h="575" extrusionOk="0">
                  <a:moveTo>
                    <a:pt x="287" y="1"/>
                  </a:moveTo>
                  <a:cubicBezTo>
                    <a:pt x="130" y="1"/>
                    <a:pt x="0" y="131"/>
                    <a:pt x="0" y="288"/>
                  </a:cubicBezTo>
                  <a:cubicBezTo>
                    <a:pt x="0" y="448"/>
                    <a:pt x="130" y="574"/>
                    <a:pt x="287" y="574"/>
                  </a:cubicBezTo>
                  <a:cubicBezTo>
                    <a:pt x="447" y="574"/>
                    <a:pt x="573" y="448"/>
                    <a:pt x="573" y="288"/>
                  </a:cubicBezTo>
                  <a:cubicBezTo>
                    <a:pt x="573" y="131"/>
                    <a:pt x="447" y="1"/>
                    <a:pt x="287"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4"/>
            <p:cNvSpPr/>
            <p:nvPr/>
          </p:nvSpPr>
          <p:spPr>
            <a:xfrm>
              <a:off x="6696460" y="2361425"/>
              <a:ext cx="220610" cy="201922"/>
            </a:xfrm>
            <a:custGeom>
              <a:avLst/>
              <a:gdLst/>
              <a:ahLst/>
              <a:cxnLst/>
              <a:rect l="l" t="t" r="r" b="b"/>
              <a:pathLst>
                <a:path w="5029" h="4603" extrusionOk="0">
                  <a:moveTo>
                    <a:pt x="2509" y="1"/>
                  </a:moveTo>
                  <a:cubicBezTo>
                    <a:pt x="1448" y="1"/>
                    <a:pt x="496" y="742"/>
                    <a:pt x="264" y="1823"/>
                  </a:cubicBezTo>
                  <a:cubicBezTo>
                    <a:pt x="1" y="3063"/>
                    <a:pt x="790" y="4286"/>
                    <a:pt x="2034" y="4551"/>
                  </a:cubicBezTo>
                  <a:cubicBezTo>
                    <a:pt x="2196" y="4585"/>
                    <a:pt x="2359" y="4602"/>
                    <a:pt x="2518" y="4602"/>
                  </a:cubicBezTo>
                  <a:cubicBezTo>
                    <a:pt x="3581" y="4602"/>
                    <a:pt x="4533" y="3861"/>
                    <a:pt x="4765" y="2783"/>
                  </a:cubicBezTo>
                  <a:cubicBezTo>
                    <a:pt x="5028" y="1539"/>
                    <a:pt x="4239" y="316"/>
                    <a:pt x="2994" y="53"/>
                  </a:cubicBezTo>
                  <a:cubicBezTo>
                    <a:pt x="2831" y="18"/>
                    <a:pt x="2669" y="1"/>
                    <a:pt x="2509"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4"/>
            <p:cNvSpPr/>
            <p:nvPr/>
          </p:nvSpPr>
          <p:spPr>
            <a:xfrm>
              <a:off x="4931123" y="1584413"/>
              <a:ext cx="52553" cy="48254"/>
            </a:xfrm>
            <a:custGeom>
              <a:avLst/>
              <a:gdLst/>
              <a:ahLst/>
              <a:cxnLst/>
              <a:rect l="l" t="t" r="r" b="b"/>
              <a:pathLst>
                <a:path w="1198" h="1100" extrusionOk="0">
                  <a:moveTo>
                    <a:pt x="599" y="1"/>
                  </a:moveTo>
                  <a:cubicBezTo>
                    <a:pt x="345" y="1"/>
                    <a:pt x="116" y="178"/>
                    <a:pt x="64" y="436"/>
                  </a:cubicBezTo>
                  <a:cubicBezTo>
                    <a:pt x="0" y="733"/>
                    <a:pt x="187" y="1024"/>
                    <a:pt x="484" y="1087"/>
                  </a:cubicBezTo>
                  <a:cubicBezTo>
                    <a:pt x="522" y="1095"/>
                    <a:pt x="561" y="1099"/>
                    <a:pt x="598" y="1099"/>
                  </a:cubicBezTo>
                  <a:cubicBezTo>
                    <a:pt x="852" y="1099"/>
                    <a:pt x="1079" y="921"/>
                    <a:pt x="1134" y="664"/>
                  </a:cubicBezTo>
                  <a:cubicBezTo>
                    <a:pt x="1198" y="370"/>
                    <a:pt x="1007" y="76"/>
                    <a:pt x="713" y="13"/>
                  </a:cubicBezTo>
                  <a:cubicBezTo>
                    <a:pt x="675" y="5"/>
                    <a:pt x="637" y="1"/>
                    <a:pt x="599" y="1"/>
                  </a:cubicBezTo>
                  <a:close/>
                </a:path>
              </a:pathLst>
            </a:custGeom>
            <a:solidFill>
              <a:srgbClr val="FF5864"/>
            </a:solidFill>
            <a:ln>
              <a:noFill/>
            </a:ln>
            <a:effectLst>
              <a:outerShdw blurRad="171450" dist="1524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54"/>
          <p:cNvSpPr/>
          <p:nvPr/>
        </p:nvSpPr>
        <p:spPr>
          <a:xfrm>
            <a:off x="2084107" y="4393638"/>
            <a:ext cx="4975800" cy="236400"/>
          </a:xfrm>
          <a:prstGeom prst="ellipse">
            <a:avLst/>
          </a:pr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4"/>
          <p:cNvSpPr txBox="1">
            <a:spLocks noGrp="1"/>
          </p:cNvSpPr>
          <p:nvPr>
            <p:ph type="title"/>
          </p:nvPr>
        </p:nvSpPr>
        <p:spPr>
          <a:xfrm>
            <a:off x="35600" y="45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Who are My StakEholders?:  This Will be the audience for the statement.  Who would care about this and why? You May revise this after seeing what the sources have to say. </a:t>
            </a:r>
            <a:endParaRPr sz="1600" b="0">
              <a:solidFill>
                <a:srgbClr val="20124D"/>
              </a:solidFill>
            </a:endParaRPr>
          </a:p>
        </p:txBody>
      </p:sp>
      <p:sp>
        <p:nvSpPr>
          <p:cNvPr id="805" name="Google Shape;805;p54"/>
          <p:cNvSpPr/>
          <p:nvPr/>
        </p:nvSpPr>
        <p:spPr>
          <a:xfrm>
            <a:off x="8845196" y="2240038"/>
            <a:ext cx="37701" cy="37655"/>
          </a:xfrm>
          <a:custGeom>
            <a:avLst/>
            <a:gdLst/>
            <a:ahLst/>
            <a:cxnLst/>
            <a:rect l="l" t="t" r="r" b="b"/>
            <a:pathLst>
              <a:path w="828" h="827" extrusionOk="0">
                <a:moveTo>
                  <a:pt x="413" y="0"/>
                </a:moveTo>
                <a:cubicBezTo>
                  <a:pt x="185" y="0"/>
                  <a:pt x="1" y="187"/>
                  <a:pt x="1" y="415"/>
                </a:cubicBezTo>
                <a:cubicBezTo>
                  <a:pt x="1" y="643"/>
                  <a:pt x="185" y="827"/>
                  <a:pt x="413" y="827"/>
                </a:cubicBezTo>
                <a:cubicBezTo>
                  <a:pt x="643" y="827"/>
                  <a:pt x="827" y="643"/>
                  <a:pt x="827" y="415"/>
                </a:cubicBezTo>
                <a:cubicBezTo>
                  <a:pt x="827" y="187"/>
                  <a:pt x="643" y="0"/>
                  <a:pt x="413" y="0"/>
                </a:cubicBezTo>
                <a:close/>
              </a:path>
            </a:pathLst>
          </a:custGeom>
          <a:solidFill>
            <a:srgbClr val="D2E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54"/>
          <p:cNvGrpSpPr/>
          <p:nvPr/>
        </p:nvGrpSpPr>
        <p:grpSpPr>
          <a:xfrm>
            <a:off x="2897188" y="1506435"/>
            <a:ext cx="1458723" cy="2676865"/>
            <a:chOff x="2632076" y="1659860"/>
            <a:chExt cx="1458723" cy="2676865"/>
          </a:xfrm>
        </p:grpSpPr>
        <p:sp>
          <p:nvSpPr>
            <p:cNvPr id="807" name="Google Shape;807;p54"/>
            <p:cNvSpPr/>
            <p:nvPr/>
          </p:nvSpPr>
          <p:spPr>
            <a:xfrm>
              <a:off x="2894779" y="2316641"/>
              <a:ext cx="550624" cy="423373"/>
            </a:xfrm>
            <a:custGeom>
              <a:avLst/>
              <a:gdLst/>
              <a:ahLst/>
              <a:cxnLst/>
              <a:rect l="l" t="t" r="r" b="b"/>
              <a:pathLst>
                <a:path w="14301" h="10996" extrusionOk="0">
                  <a:moveTo>
                    <a:pt x="1741" y="1"/>
                  </a:moveTo>
                  <a:lnTo>
                    <a:pt x="1" y="1663"/>
                  </a:lnTo>
                  <a:cubicBezTo>
                    <a:pt x="1" y="1663"/>
                    <a:pt x="3965" y="10996"/>
                    <a:pt x="7655" y="10996"/>
                  </a:cubicBezTo>
                  <a:cubicBezTo>
                    <a:pt x="7761" y="10996"/>
                    <a:pt x="7867" y="10988"/>
                    <a:pt x="7973" y="10972"/>
                  </a:cubicBezTo>
                  <a:cubicBezTo>
                    <a:pt x="10659" y="10567"/>
                    <a:pt x="14300" y="8013"/>
                    <a:pt x="14300" y="8013"/>
                  </a:cubicBezTo>
                  <a:lnTo>
                    <a:pt x="11118" y="4085"/>
                  </a:lnTo>
                  <a:lnTo>
                    <a:pt x="7828" y="5950"/>
                  </a:lnTo>
                  <a:lnTo>
                    <a:pt x="1741" y="1"/>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4"/>
            <p:cNvSpPr/>
            <p:nvPr/>
          </p:nvSpPr>
          <p:spPr>
            <a:xfrm>
              <a:off x="3215665" y="2355837"/>
              <a:ext cx="413247" cy="387951"/>
            </a:xfrm>
            <a:custGeom>
              <a:avLst/>
              <a:gdLst/>
              <a:ahLst/>
              <a:cxnLst/>
              <a:rect l="l" t="t" r="r" b="b"/>
              <a:pathLst>
                <a:path w="10733" h="10076" extrusionOk="0">
                  <a:moveTo>
                    <a:pt x="9690" y="1"/>
                  </a:moveTo>
                  <a:cubicBezTo>
                    <a:pt x="8800" y="1"/>
                    <a:pt x="7365" y="200"/>
                    <a:pt x="5480" y="1121"/>
                  </a:cubicBezTo>
                  <a:cubicBezTo>
                    <a:pt x="3257" y="2205"/>
                    <a:pt x="0" y="4222"/>
                    <a:pt x="0" y="4222"/>
                  </a:cubicBezTo>
                  <a:lnTo>
                    <a:pt x="2395" y="10076"/>
                  </a:lnTo>
                  <a:lnTo>
                    <a:pt x="9665" y="6181"/>
                  </a:lnTo>
                  <a:lnTo>
                    <a:pt x="10733" y="118"/>
                  </a:lnTo>
                  <a:cubicBezTo>
                    <a:pt x="10733" y="118"/>
                    <a:pt x="10371" y="1"/>
                    <a:pt x="9690"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4"/>
            <p:cNvSpPr/>
            <p:nvPr/>
          </p:nvSpPr>
          <p:spPr>
            <a:xfrm>
              <a:off x="2824434" y="2179454"/>
              <a:ext cx="110849" cy="188739"/>
            </a:xfrm>
            <a:custGeom>
              <a:avLst/>
              <a:gdLst/>
              <a:ahLst/>
              <a:cxnLst/>
              <a:rect l="l" t="t" r="r" b="b"/>
              <a:pathLst>
                <a:path w="2879" h="4902" extrusionOk="0">
                  <a:moveTo>
                    <a:pt x="593" y="1"/>
                  </a:moveTo>
                  <a:cubicBezTo>
                    <a:pt x="589" y="1"/>
                    <a:pt x="586" y="3"/>
                    <a:pt x="585" y="7"/>
                  </a:cubicBezTo>
                  <a:cubicBezTo>
                    <a:pt x="490" y="226"/>
                    <a:pt x="1246" y="1875"/>
                    <a:pt x="1246" y="1875"/>
                  </a:cubicBezTo>
                  <a:cubicBezTo>
                    <a:pt x="1246" y="1875"/>
                    <a:pt x="229" y="522"/>
                    <a:pt x="70" y="522"/>
                  </a:cubicBezTo>
                  <a:cubicBezTo>
                    <a:pt x="60" y="522"/>
                    <a:pt x="53" y="527"/>
                    <a:pt x="51" y="537"/>
                  </a:cubicBezTo>
                  <a:cubicBezTo>
                    <a:pt x="0" y="726"/>
                    <a:pt x="1190" y="3097"/>
                    <a:pt x="1190" y="3097"/>
                  </a:cubicBezTo>
                  <a:lnTo>
                    <a:pt x="2247" y="4901"/>
                  </a:lnTo>
                  <a:lnTo>
                    <a:pt x="2878" y="3158"/>
                  </a:lnTo>
                  <a:cubicBezTo>
                    <a:pt x="2878" y="3158"/>
                    <a:pt x="1488" y="155"/>
                    <a:pt x="1234" y="155"/>
                  </a:cubicBezTo>
                  <a:cubicBezTo>
                    <a:pt x="1233" y="155"/>
                    <a:pt x="1231" y="155"/>
                    <a:pt x="1230" y="155"/>
                  </a:cubicBezTo>
                  <a:cubicBezTo>
                    <a:pt x="990" y="185"/>
                    <a:pt x="1700" y="1652"/>
                    <a:pt x="1700" y="1652"/>
                  </a:cubicBezTo>
                  <a:cubicBezTo>
                    <a:pt x="1700" y="1652"/>
                    <a:pt x="705" y="1"/>
                    <a:pt x="593" y="1"/>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4"/>
            <p:cNvSpPr/>
            <p:nvPr/>
          </p:nvSpPr>
          <p:spPr>
            <a:xfrm>
              <a:off x="2809341" y="2138179"/>
              <a:ext cx="91058" cy="168872"/>
            </a:xfrm>
            <a:custGeom>
              <a:avLst/>
              <a:gdLst/>
              <a:ahLst/>
              <a:cxnLst/>
              <a:rect l="l" t="t" r="r" b="b"/>
              <a:pathLst>
                <a:path w="2365" h="4386" extrusionOk="0">
                  <a:moveTo>
                    <a:pt x="919" y="1"/>
                  </a:moveTo>
                  <a:cubicBezTo>
                    <a:pt x="919" y="1"/>
                    <a:pt x="726" y="66"/>
                    <a:pt x="696" y="75"/>
                  </a:cubicBezTo>
                  <a:cubicBezTo>
                    <a:pt x="683" y="82"/>
                    <a:pt x="666" y="89"/>
                    <a:pt x="656" y="106"/>
                  </a:cubicBezTo>
                  <a:lnTo>
                    <a:pt x="27" y="1167"/>
                  </a:lnTo>
                  <a:cubicBezTo>
                    <a:pt x="1" y="1207"/>
                    <a:pt x="4" y="1274"/>
                    <a:pt x="34" y="1332"/>
                  </a:cubicBezTo>
                  <a:lnTo>
                    <a:pt x="1582" y="4318"/>
                  </a:lnTo>
                  <a:cubicBezTo>
                    <a:pt x="1605" y="4362"/>
                    <a:pt x="1638" y="4386"/>
                    <a:pt x="1669" y="4386"/>
                  </a:cubicBezTo>
                  <a:lnTo>
                    <a:pt x="1895" y="4305"/>
                  </a:lnTo>
                  <a:lnTo>
                    <a:pt x="2341" y="3308"/>
                  </a:lnTo>
                  <a:cubicBezTo>
                    <a:pt x="2365" y="3268"/>
                    <a:pt x="2362" y="3200"/>
                    <a:pt x="2332" y="3142"/>
                  </a:cubicBezTo>
                  <a:lnTo>
                    <a:pt x="919"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4"/>
            <p:cNvSpPr/>
            <p:nvPr/>
          </p:nvSpPr>
          <p:spPr>
            <a:xfrm>
              <a:off x="2817542" y="2138179"/>
              <a:ext cx="91097" cy="165792"/>
            </a:xfrm>
            <a:custGeom>
              <a:avLst/>
              <a:gdLst/>
              <a:ahLst/>
              <a:cxnLst/>
              <a:rect l="l" t="t" r="r" b="b"/>
              <a:pathLst>
                <a:path w="2366" h="4306" extrusionOk="0">
                  <a:moveTo>
                    <a:pt x="697" y="1"/>
                  </a:moveTo>
                  <a:cubicBezTo>
                    <a:pt x="679" y="1"/>
                    <a:pt x="663" y="10"/>
                    <a:pt x="652" y="28"/>
                  </a:cubicBezTo>
                  <a:lnTo>
                    <a:pt x="24" y="1085"/>
                  </a:lnTo>
                  <a:cubicBezTo>
                    <a:pt x="0" y="1126"/>
                    <a:pt x="3" y="1197"/>
                    <a:pt x="34" y="1254"/>
                  </a:cubicBezTo>
                  <a:lnTo>
                    <a:pt x="1581" y="4237"/>
                  </a:lnTo>
                  <a:cubicBezTo>
                    <a:pt x="1604" y="4281"/>
                    <a:pt x="1639" y="4306"/>
                    <a:pt x="1669" y="4306"/>
                  </a:cubicBezTo>
                  <a:cubicBezTo>
                    <a:pt x="1688" y="4306"/>
                    <a:pt x="1705" y="4297"/>
                    <a:pt x="1716" y="4277"/>
                  </a:cubicBezTo>
                  <a:lnTo>
                    <a:pt x="2337" y="3231"/>
                  </a:lnTo>
                  <a:cubicBezTo>
                    <a:pt x="2365" y="3187"/>
                    <a:pt x="2362" y="3119"/>
                    <a:pt x="2331" y="3061"/>
                  </a:cubicBezTo>
                  <a:lnTo>
                    <a:pt x="777" y="61"/>
                  </a:lnTo>
                  <a:cubicBezTo>
                    <a:pt x="757" y="22"/>
                    <a:pt x="725" y="1"/>
                    <a:pt x="697"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4"/>
            <p:cNvSpPr/>
            <p:nvPr/>
          </p:nvSpPr>
          <p:spPr>
            <a:xfrm>
              <a:off x="2850847" y="2147304"/>
              <a:ext cx="20021" cy="38541"/>
            </a:xfrm>
            <a:custGeom>
              <a:avLst/>
              <a:gdLst/>
              <a:ahLst/>
              <a:cxnLst/>
              <a:rect l="l" t="t" r="r" b="b"/>
              <a:pathLst>
                <a:path w="520" h="1001" extrusionOk="0">
                  <a:moveTo>
                    <a:pt x="0" y="0"/>
                  </a:moveTo>
                  <a:lnTo>
                    <a:pt x="0" y="0"/>
                  </a:lnTo>
                  <a:lnTo>
                    <a:pt x="520" y="1000"/>
                  </a:lnTo>
                  <a:lnTo>
                    <a:pt x="520" y="1000"/>
                  </a:lnTo>
                  <a:close/>
                </a:path>
              </a:pathLst>
            </a:custGeom>
            <a:solidFill>
              <a:srgbClr val="F6F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4"/>
            <p:cNvSpPr/>
            <p:nvPr/>
          </p:nvSpPr>
          <p:spPr>
            <a:xfrm>
              <a:off x="2870830" y="2185807"/>
              <a:ext cx="20868" cy="40351"/>
            </a:xfrm>
            <a:custGeom>
              <a:avLst/>
              <a:gdLst/>
              <a:ahLst/>
              <a:cxnLst/>
              <a:rect l="l" t="t" r="r" b="b"/>
              <a:pathLst>
                <a:path w="542" h="1048" extrusionOk="0">
                  <a:moveTo>
                    <a:pt x="1" y="0"/>
                  </a:moveTo>
                  <a:lnTo>
                    <a:pt x="1" y="0"/>
                  </a:lnTo>
                  <a:lnTo>
                    <a:pt x="542" y="1048"/>
                  </a:lnTo>
                  <a:close/>
                </a:path>
              </a:pathLst>
            </a:custGeom>
            <a:solidFill>
              <a:srgbClr val="F6A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4"/>
            <p:cNvSpPr/>
            <p:nvPr/>
          </p:nvSpPr>
          <p:spPr>
            <a:xfrm>
              <a:off x="2822971" y="2194393"/>
              <a:ext cx="52094" cy="100453"/>
            </a:xfrm>
            <a:custGeom>
              <a:avLst/>
              <a:gdLst/>
              <a:ahLst/>
              <a:cxnLst/>
              <a:rect l="l" t="t" r="r" b="b"/>
              <a:pathLst>
                <a:path w="1353" h="2609" extrusionOk="0">
                  <a:moveTo>
                    <a:pt x="1" y="0"/>
                  </a:moveTo>
                  <a:lnTo>
                    <a:pt x="1" y="0"/>
                  </a:lnTo>
                  <a:lnTo>
                    <a:pt x="1352" y="2608"/>
                  </a:lnTo>
                  <a:close/>
                </a:path>
              </a:pathLst>
            </a:custGeom>
            <a:solidFill>
              <a:srgbClr val="50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4"/>
            <p:cNvSpPr/>
            <p:nvPr/>
          </p:nvSpPr>
          <p:spPr>
            <a:xfrm>
              <a:off x="2822971" y="2147304"/>
              <a:ext cx="80047" cy="147542"/>
            </a:xfrm>
            <a:custGeom>
              <a:avLst/>
              <a:gdLst/>
              <a:ahLst/>
              <a:cxnLst/>
              <a:rect l="l" t="t" r="r" b="b"/>
              <a:pathLst>
                <a:path w="2079" h="3832" extrusionOk="0">
                  <a:moveTo>
                    <a:pt x="724" y="0"/>
                  </a:moveTo>
                  <a:lnTo>
                    <a:pt x="1" y="1223"/>
                  </a:lnTo>
                  <a:lnTo>
                    <a:pt x="1352" y="3831"/>
                  </a:lnTo>
                  <a:lnTo>
                    <a:pt x="2079" y="2609"/>
                  </a:lnTo>
                  <a:lnTo>
                    <a:pt x="1785" y="2048"/>
                  </a:lnTo>
                  <a:lnTo>
                    <a:pt x="1244" y="100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4"/>
            <p:cNvSpPr/>
            <p:nvPr/>
          </p:nvSpPr>
          <p:spPr>
            <a:xfrm>
              <a:off x="2841722" y="2180802"/>
              <a:ext cx="51940" cy="95063"/>
            </a:xfrm>
            <a:custGeom>
              <a:avLst/>
              <a:gdLst/>
              <a:ahLst/>
              <a:cxnLst/>
              <a:rect l="l" t="t" r="r" b="b"/>
              <a:pathLst>
                <a:path w="1349" h="2469" extrusionOk="0">
                  <a:moveTo>
                    <a:pt x="209" y="0"/>
                  </a:moveTo>
                  <a:cubicBezTo>
                    <a:pt x="154" y="0"/>
                    <a:pt x="102" y="48"/>
                    <a:pt x="68" y="144"/>
                  </a:cubicBezTo>
                  <a:cubicBezTo>
                    <a:pt x="0" y="333"/>
                    <a:pt x="27" y="641"/>
                    <a:pt x="129" y="826"/>
                  </a:cubicBezTo>
                  <a:cubicBezTo>
                    <a:pt x="177" y="917"/>
                    <a:pt x="234" y="960"/>
                    <a:pt x="289" y="960"/>
                  </a:cubicBezTo>
                  <a:cubicBezTo>
                    <a:pt x="300" y="960"/>
                    <a:pt x="311" y="958"/>
                    <a:pt x="321" y="955"/>
                  </a:cubicBezTo>
                  <a:lnTo>
                    <a:pt x="321" y="955"/>
                  </a:lnTo>
                  <a:cubicBezTo>
                    <a:pt x="301" y="1208"/>
                    <a:pt x="351" y="1502"/>
                    <a:pt x="457" y="1701"/>
                  </a:cubicBezTo>
                  <a:lnTo>
                    <a:pt x="872" y="2468"/>
                  </a:lnTo>
                  <a:lnTo>
                    <a:pt x="1349" y="1675"/>
                  </a:lnTo>
                  <a:lnTo>
                    <a:pt x="811" y="691"/>
                  </a:lnTo>
                  <a:cubicBezTo>
                    <a:pt x="739" y="558"/>
                    <a:pt x="654" y="491"/>
                    <a:pt x="576" y="491"/>
                  </a:cubicBezTo>
                  <a:cubicBezTo>
                    <a:pt x="537" y="491"/>
                    <a:pt x="500" y="507"/>
                    <a:pt x="467" y="539"/>
                  </a:cubicBezTo>
                  <a:cubicBezTo>
                    <a:pt x="460" y="398"/>
                    <a:pt x="429" y="245"/>
                    <a:pt x="369" y="137"/>
                  </a:cubicBezTo>
                  <a:cubicBezTo>
                    <a:pt x="320" y="46"/>
                    <a:pt x="263" y="0"/>
                    <a:pt x="209"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4"/>
            <p:cNvSpPr/>
            <p:nvPr/>
          </p:nvSpPr>
          <p:spPr>
            <a:xfrm>
              <a:off x="2891430" y="2271631"/>
              <a:ext cx="4043" cy="6430"/>
            </a:xfrm>
            <a:custGeom>
              <a:avLst/>
              <a:gdLst/>
              <a:ahLst/>
              <a:cxnLst/>
              <a:rect l="l" t="t" r="r" b="b"/>
              <a:pathLst>
                <a:path w="105" h="167" extrusionOk="0">
                  <a:moveTo>
                    <a:pt x="37" y="1"/>
                  </a:moveTo>
                  <a:cubicBezTo>
                    <a:pt x="33" y="1"/>
                    <a:pt x="27" y="1"/>
                    <a:pt x="20" y="8"/>
                  </a:cubicBezTo>
                  <a:cubicBezTo>
                    <a:pt x="3" y="25"/>
                    <a:pt x="0" y="75"/>
                    <a:pt x="17" y="116"/>
                  </a:cubicBezTo>
                  <a:cubicBezTo>
                    <a:pt x="30" y="147"/>
                    <a:pt x="47" y="167"/>
                    <a:pt x="64" y="167"/>
                  </a:cubicBezTo>
                  <a:cubicBezTo>
                    <a:pt x="71" y="167"/>
                    <a:pt x="78" y="163"/>
                    <a:pt x="81" y="156"/>
                  </a:cubicBezTo>
                  <a:cubicBezTo>
                    <a:pt x="101" y="139"/>
                    <a:pt x="105" y="89"/>
                    <a:pt x="88" y="48"/>
                  </a:cubicBezTo>
                  <a:cubicBezTo>
                    <a:pt x="74" y="18"/>
                    <a:pt x="54" y="1"/>
                    <a:pt x="37" y="1"/>
                  </a:cubicBezTo>
                  <a:close/>
                </a:path>
              </a:pathLst>
            </a:custGeom>
            <a:solidFill>
              <a:srgbClr val="B2C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4"/>
            <p:cNvSpPr/>
            <p:nvPr/>
          </p:nvSpPr>
          <p:spPr>
            <a:xfrm>
              <a:off x="2830671" y="2158624"/>
              <a:ext cx="7046" cy="10319"/>
            </a:xfrm>
            <a:custGeom>
              <a:avLst/>
              <a:gdLst/>
              <a:ahLst/>
              <a:cxnLst/>
              <a:rect l="l" t="t" r="r" b="b"/>
              <a:pathLst>
                <a:path w="183" h="268" extrusionOk="0">
                  <a:moveTo>
                    <a:pt x="152" y="1"/>
                  </a:moveTo>
                  <a:cubicBezTo>
                    <a:pt x="146" y="1"/>
                    <a:pt x="136" y="4"/>
                    <a:pt x="132" y="14"/>
                  </a:cubicBezTo>
                  <a:lnTo>
                    <a:pt x="7" y="230"/>
                  </a:lnTo>
                  <a:cubicBezTo>
                    <a:pt x="0" y="244"/>
                    <a:pt x="4" y="257"/>
                    <a:pt x="14" y="264"/>
                  </a:cubicBezTo>
                  <a:cubicBezTo>
                    <a:pt x="21" y="267"/>
                    <a:pt x="24" y="267"/>
                    <a:pt x="27" y="267"/>
                  </a:cubicBezTo>
                  <a:lnTo>
                    <a:pt x="30" y="267"/>
                  </a:lnTo>
                  <a:cubicBezTo>
                    <a:pt x="38" y="267"/>
                    <a:pt x="44" y="264"/>
                    <a:pt x="47" y="257"/>
                  </a:cubicBezTo>
                  <a:lnTo>
                    <a:pt x="176" y="37"/>
                  </a:lnTo>
                  <a:cubicBezTo>
                    <a:pt x="183" y="27"/>
                    <a:pt x="176" y="10"/>
                    <a:pt x="166" y="4"/>
                  </a:cubicBezTo>
                  <a:cubicBezTo>
                    <a:pt x="163" y="1"/>
                    <a:pt x="159"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4"/>
            <p:cNvSpPr/>
            <p:nvPr/>
          </p:nvSpPr>
          <p:spPr>
            <a:xfrm>
              <a:off x="2826513" y="2231549"/>
              <a:ext cx="198750" cy="269980"/>
            </a:xfrm>
            <a:custGeom>
              <a:avLst/>
              <a:gdLst/>
              <a:ahLst/>
              <a:cxnLst/>
              <a:rect l="l" t="t" r="r" b="b"/>
              <a:pathLst>
                <a:path w="5162" h="7012" extrusionOk="0">
                  <a:moveTo>
                    <a:pt x="140" y="1"/>
                  </a:moveTo>
                  <a:cubicBezTo>
                    <a:pt x="139" y="1"/>
                    <a:pt x="137" y="1"/>
                    <a:pt x="135" y="1"/>
                  </a:cubicBezTo>
                  <a:cubicBezTo>
                    <a:pt x="1" y="28"/>
                    <a:pt x="612" y="1782"/>
                    <a:pt x="815" y="2194"/>
                  </a:cubicBezTo>
                  <a:cubicBezTo>
                    <a:pt x="1021" y="2602"/>
                    <a:pt x="1774" y="3873"/>
                    <a:pt x="1774" y="3873"/>
                  </a:cubicBezTo>
                  <a:lnTo>
                    <a:pt x="4023" y="7011"/>
                  </a:lnTo>
                  <a:cubicBezTo>
                    <a:pt x="4023" y="7011"/>
                    <a:pt x="5162" y="5224"/>
                    <a:pt x="5094" y="5176"/>
                  </a:cubicBezTo>
                  <a:cubicBezTo>
                    <a:pt x="5027" y="5133"/>
                    <a:pt x="2575" y="1920"/>
                    <a:pt x="2575" y="1920"/>
                  </a:cubicBezTo>
                  <a:lnTo>
                    <a:pt x="2010" y="2302"/>
                  </a:lnTo>
                  <a:cubicBezTo>
                    <a:pt x="1825" y="1650"/>
                    <a:pt x="1338" y="1363"/>
                    <a:pt x="1010" y="1218"/>
                  </a:cubicBezTo>
                  <a:cubicBezTo>
                    <a:pt x="920" y="1041"/>
                    <a:pt x="287" y="1"/>
                    <a:pt x="140" y="1"/>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4"/>
            <p:cNvSpPr/>
            <p:nvPr/>
          </p:nvSpPr>
          <p:spPr>
            <a:xfrm>
              <a:off x="2888811" y="2247027"/>
              <a:ext cx="138301" cy="228204"/>
            </a:xfrm>
            <a:custGeom>
              <a:avLst/>
              <a:gdLst/>
              <a:ahLst/>
              <a:cxnLst/>
              <a:rect l="l" t="t" r="r" b="b"/>
              <a:pathLst>
                <a:path w="3592" h="5927" extrusionOk="0">
                  <a:moveTo>
                    <a:pt x="618" y="1"/>
                  </a:moveTo>
                  <a:cubicBezTo>
                    <a:pt x="576" y="1"/>
                    <a:pt x="537" y="31"/>
                    <a:pt x="503" y="59"/>
                  </a:cubicBezTo>
                  <a:cubicBezTo>
                    <a:pt x="396" y="153"/>
                    <a:pt x="0" y="596"/>
                    <a:pt x="37" y="725"/>
                  </a:cubicBezTo>
                  <a:cubicBezTo>
                    <a:pt x="65" y="818"/>
                    <a:pt x="127" y="856"/>
                    <a:pt x="212" y="856"/>
                  </a:cubicBezTo>
                  <a:cubicBezTo>
                    <a:pt x="322" y="856"/>
                    <a:pt x="472" y="792"/>
                    <a:pt x="639" y="704"/>
                  </a:cubicBezTo>
                  <a:lnTo>
                    <a:pt x="639" y="704"/>
                  </a:lnTo>
                  <a:cubicBezTo>
                    <a:pt x="547" y="984"/>
                    <a:pt x="558" y="1339"/>
                    <a:pt x="666" y="1673"/>
                  </a:cubicBezTo>
                  <a:cubicBezTo>
                    <a:pt x="706" y="1795"/>
                    <a:pt x="798" y="2191"/>
                    <a:pt x="1068" y="2481"/>
                  </a:cubicBezTo>
                  <a:lnTo>
                    <a:pt x="2831" y="5926"/>
                  </a:lnTo>
                  <a:lnTo>
                    <a:pt x="3592" y="4731"/>
                  </a:lnTo>
                  <a:lnTo>
                    <a:pt x="1896" y="1809"/>
                  </a:lnTo>
                  <a:cubicBezTo>
                    <a:pt x="1896" y="1809"/>
                    <a:pt x="1720" y="1288"/>
                    <a:pt x="1122" y="447"/>
                  </a:cubicBezTo>
                  <a:cubicBezTo>
                    <a:pt x="1024" y="309"/>
                    <a:pt x="778" y="39"/>
                    <a:pt x="645" y="5"/>
                  </a:cubicBezTo>
                  <a:cubicBezTo>
                    <a:pt x="636" y="2"/>
                    <a:pt x="627" y="1"/>
                    <a:pt x="618" y="1"/>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4"/>
            <p:cNvSpPr/>
            <p:nvPr/>
          </p:nvSpPr>
          <p:spPr>
            <a:xfrm>
              <a:off x="2864362" y="2275673"/>
              <a:ext cx="47397" cy="44547"/>
            </a:xfrm>
            <a:custGeom>
              <a:avLst/>
              <a:gdLst/>
              <a:ahLst/>
              <a:cxnLst/>
              <a:rect l="l" t="t" r="r" b="b"/>
              <a:pathLst>
                <a:path w="1231" h="1157" extrusionOk="0">
                  <a:moveTo>
                    <a:pt x="51" y="1"/>
                  </a:moveTo>
                  <a:lnTo>
                    <a:pt x="0" y="143"/>
                  </a:lnTo>
                  <a:cubicBezTo>
                    <a:pt x="7" y="146"/>
                    <a:pt x="693" y="410"/>
                    <a:pt x="1101" y="1156"/>
                  </a:cubicBezTo>
                  <a:lnTo>
                    <a:pt x="1230" y="1085"/>
                  </a:lnTo>
                  <a:cubicBezTo>
                    <a:pt x="794" y="285"/>
                    <a:pt x="81" y="14"/>
                    <a:pt x="51" y="1"/>
                  </a:cubicBezTo>
                  <a:close/>
                </a:path>
              </a:pathLst>
            </a:custGeom>
            <a:solidFill>
              <a:srgbClr val="DD5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4"/>
            <p:cNvSpPr/>
            <p:nvPr/>
          </p:nvSpPr>
          <p:spPr>
            <a:xfrm>
              <a:off x="2895049" y="2271246"/>
              <a:ext cx="35422" cy="54019"/>
            </a:xfrm>
            <a:custGeom>
              <a:avLst/>
              <a:gdLst/>
              <a:ahLst/>
              <a:cxnLst/>
              <a:rect l="l" t="t" r="r" b="b"/>
              <a:pathLst>
                <a:path w="920" h="1403" extrusionOk="0">
                  <a:moveTo>
                    <a:pt x="476" y="1"/>
                  </a:moveTo>
                  <a:cubicBezTo>
                    <a:pt x="454" y="1"/>
                    <a:pt x="433" y="10"/>
                    <a:pt x="419" y="28"/>
                  </a:cubicBezTo>
                  <a:cubicBezTo>
                    <a:pt x="389" y="62"/>
                    <a:pt x="193" y="119"/>
                    <a:pt x="0" y="152"/>
                  </a:cubicBezTo>
                  <a:lnTo>
                    <a:pt x="28" y="298"/>
                  </a:lnTo>
                  <a:cubicBezTo>
                    <a:pt x="109" y="285"/>
                    <a:pt x="260" y="254"/>
                    <a:pt x="379" y="210"/>
                  </a:cubicBezTo>
                  <a:lnTo>
                    <a:pt x="379" y="210"/>
                  </a:lnTo>
                  <a:cubicBezTo>
                    <a:pt x="335" y="551"/>
                    <a:pt x="352" y="795"/>
                    <a:pt x="801" y="1403"/>
                  </a:cubicBezTo>
                  <a:lnTo>
                    <a:pt x="920" y="1315"/>
                  </a:lnTo>
                  <a:cubicBezTo>
                    <a:pt x="460" y="690"/>
                    <a:pt x="487" y="511"/>
                    <a:pt x="544" y="119"/>
                  </a:cubicBezTo>
                  <a:lnTo>
                    <a:pt x="547" y="85"/>
                  </a:lnTo>
                  <a:cubicBezTo>
                    <a:pt x="555" y="51"/>
                    <a:pt x="538" y="21"/>
                    <a:pt x="507" y="7"/>
                  </a:cubicBezTo>
                  <a:cubicBezTo>
                    <a:pt x="497" y="3"/>
                    <a:pt x="486" y="1"/>
                    <a:pt x="476" y="1"/>
                  </a:cubicBezTo>
                  <a:close/>
                </a:path>
              </a:pathLst>
            </a:custGeom>
            <a:solidFill>
              <a:srgbClr val="DD5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4"/>
            <p:cNvSpPr/>
            <p:nvPr/>
          </p:nvSpPr>
          <p:spPr>
            <a:xfrm>
              <a:off x="3180550" y="3134140"/>
              <a:ext cx="567488" cy="1094896"/>
            </a:xfrm>
            <a:custGeom>
              <a:avLst/>
              <a:gdLst/>
              <a:ahLst/>
              <a:cxnLst/>
              <a:rect l="l" t="t" r="r" b="b"/>
              <a:pathLst>
                <a:path w="14739" h="28437" extrusionOk="0">
                  <a:moveTo>
                    <a:pt x="6118" y="0"/>
                  </a:moveTo>
                  <a:lnTo>
                    <a:pt x="5429" y="1591"/>
                  </a:lnTo>
                  <a:cubicBezTo>
                    <a:pt x="5206" y="2111"/>
                    <a:pt x="0" y="11421"/>
                    <a:pt x="0" y="15975"/>
                  </a:cubicBezTo>
                  <a:cubicBezTo>
                    <a:pt x="0" y="19366"/>
                    <a:pt x="8503" y="28437"/>
                    <a:pt x="8503" y="28437"/>
                  </a:cubicBezTo>
                  <a:lnTo>
                    <a:pt x="12570" y="23872"/>
                  </a:lnTo>
                  <a:lnTo>
                    <a:pt x="7050" y="15961"/>
                  </a:lnTo>
                  <a:lnTo>
                    <a:pt x="11492" y="7307"/>
                  </a:lnTo>
                  <a:cubicBezTo>
                    <a:pt x="11492" y="7307"/>
                    <a:pt x="14738" y="6162"/>
                    <a:pt x="13432" y="351"/>
                  </a:cubicBezTo>
                  <a:lnTo>
                    <a:pt x="6118" y="0"/>
                  </a:lnTo>
                  <a:close/>
                </a:path>
              </a:pathLst>
            </a:cu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4"/>
            <p:cNvSpPr/>
            <p:nvPr/>
          </p:nvSpPr>
          <p:spPr>
            <a:xfrm>
              <a:off x="3509368" y="3031375"/>
              <a:ext cx="399579" cy="1305350"/>
            </a:xfrm>
            <a:custGeom>
              <a:avLst/>
              <a:gdLst/>
              <a:ahLst/>
              <a:cxnLst/>
              <a:rect l="l" t="t" r="r" b="b"/>
              <a:pathLst>
                <a:path w="10378" h="33903" extrusionOk="0">
                  <a:moveTo>
                    <a:pt x="2196" y="0"/>
                  </a:moveTo>
                  <a:cubicBezTo>
                    <a:pt x="1260" y="3919"/>
                    <a:pt x="1298" y="6446"/>
                    <a:pt x="1298" y="6446"/>
                  </a:cubicBezTo>
                  <a:lnTo>
                    <a:pt x="0" y="31825"/>
                  </a:lnTo>
                  <a:lnTo>
                    <a:pt x="5821" y="33903"/>
                  </a:lnTo>
                  <a:cubicBezTo>
                    <a:pt x="5821" y="33903"/>
                    <a:pt x="7651" y="13833"/>
                    <a:pt x="9013" y="10347"/>
                  </a:cubicBezTo>
                  <a:cubicBezTo>
                    <a:pt x="10378" y="6861"/>
                    <a:pt x="9895" y="3290"/>
                    <a:pt x="9895" y="3290"/>
                  </a:cubicBezTo>
                  <a:lnTo>
                    <a:pt x="2196" y="0"/>
                  </a:lnTo>
                  <a:close/>
                </a:path>
              </a:pathLst>
            </a:cu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4"/>
            <p:cNvSpPr/>
            <p:nvPr/>
          </p:nvSpPr>
          <p:spPr>
            <a:xfrm>
              <a:off x="3667925" y="3239331"/>
              <a:ext cx="180423" cy="1075413"/>
            </a:xfrm>
            <a:custGeom>
              <a:avLst/>
              <a:gdLst/>
              <a:ahLst/>
              <a:cxnLst/>
              <a:rect l="l" t="t" r="r" b="b"/>
              <a:pathLst>
                <a:path w="4686" h="27931" extrusionOk="0">
                  <a:moveTo>
                    <a:pt x="4557" y="0"/>
                  </a:moveTo>
                  <a:lnTo>
                    <a:pt x="4405" y="11"/>
                  </a:lnTo>
                  <a:cubicBezTo>
                    <a:pt x="4540" y="2092"/>
                    <a:pt x="3145" y="4960"/>
                    <a:pt x="3131" y="4986"/>
                  </a:cubicBezTo>
                  <a:lnTo>
                    <a:pt x="3125" y="4997"/>
                  </a:lnTo>
                  <a:lnTo>
                    <a:pt x="0" y="27910"/>
                  </a:lnTo>
                  <a:lnTo>
                    <a:pt x="145" y="27930"/>
                  </a:lnTo>
                  <a:lnTo>
                    <a:pt x="3270" y="5041"/>
                  </a:lnTo>
                  <a:cubicBezTo>
                    <a:pt x="3365" y="4841"/>
                    <a:pt x="4685" y="2055"/>
                    <a:pt x="4557"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4"/>
            <p:cNvSpPr/>
            <p:nvPr/>
          </p:nvSpPr>
          <p:spPr>
            <a:xfrm>
              <a:off x="3741504" y="3176763"/>
              <a:ext cx="90442" cy="150275"/>
            </a:xfrm>
            <a:custGeom>
              <a:avLst/>
              <a:gdLst/>
              <a:ahLst/>
              <a:cxnLst/>
              <a:rect l="l" t="t" r="r" b="b"/>
              <a:pathLst>
                <a:path w="2349" h="3903" extrusionOk="0">
                  <a:moveTo>
                    <a:pt x="295" y="1"/>
                  </a:moveTo>
                  <a:cubicBezTo>
                    <a:pt x="291" y="24"/>
                    <a:pt x="1" y="2281"/>
                    <a:pt x="2261" y="3903"/>
                  </a:cubicBezTo>
                  <a:lnTo>
                    <a:pt x="2349" y="3781"/>
                  </a:lnTo>
                  <a:cubicBezTo>
                    <a:pt x="166" y="2213"/>
                    <a:pt x="440" y="44"/>
                    <a:pt x="444" y="21"/>
                  </a:cubicBezTo>
                  <a:lnTo>
                    <a:pt x="295"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4"/>
            <p:cNvSpPr/>
            <p:nvPr/>
          </p:nvSpPr>
          <p:spPr>
            <a:xfrm>
              <a:off x="3376532" y="2342399"/>
              <a:ext cx="563099" cy="850790"/>
            </a:xfrm>
            <a:custGeom>
              <a:avLst/>
              <a:gdLst/>
              <a:ahLst/>
              <a:cxnLst/>
              <a:rect l="l" t="t" r="r" b="b"/>
              <a:pathLst>
                <a:path w="14625" h="22097" extrusionOk="0">
                  <a:moveTo>
                    <a:pt x="7997" y="1"/>
                  </a:moveTo>
                  <a:lnTo>
                    <a:pt x="5440" y="565"/>
                  </a:lnTo>
                  <a:cubicBezTo>
                    <a:pt x="5440" y="565"/>
                    <a:pt x="2183" y="2983"/>
                    <a:pt x="1329" y="8780"/>
                  </a:cubicBezTo>
                  <a:cubicBezTo>
                    <a:pt x="471" y="14577"/>
                    <a:pt x="1" y="21694"/>
                    <a:pt x="1" y="21694"/>
                  </a:cubicBezTo>
                  <a:lnTo>
                    <a:pt x="13435" y="22096"/>
                  </a:lnTo>
                  <a:cubicBezTo>
                    <a:pt x="13435" y="22096"/>
                    <a:pt x="14625" y="16874"/>
                    <a:pt x="13990" y="11341"/>
                  </a:cubicBezTo>
                  <a:cubicBezTo>
                    <a:pt x="13483" y="6949"/>
                    <a:pt x="12236" y="2520"/>
                    <a:pt x="10487" y="649"/>
                  </a:cubicBezTo>
                  <a:cubicBezTo>
                    <a:pt x="10142" y="369"/>
                    <a:pt x="7997" y="1"/>
                    <a:pt x="799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4"/>
            <p:cNvSpPr/>
            <p:nvPr/>
          </p:nvSpPr>
          <p:spPr>
            <a:xfrm>
              <a:off x="3423005" y="2483128"/>
              <a:ext cx="57638" cy="197864"/>
            </a:xfrm>
            <a:custGeom>
              <a:avLst/>
              <a:gdLst/>
              <a:ahLst/>
              <a:cxnLst/>
              <a:rect l="l" t="t" r="r" b="b"/>
              <a:pathLst>
                <a:path w="1497" h="5139" extrusionOk="0">
                  <a:moveTo>
                    <a:pt x="1361" y="0"/>
                  </a:moveTo>
                  <a:cubicBezTo>
                    <a:pt x="371" y="2234"/>
                    <a:pt x="3" y="5092"/>
                    <a:pt x="0" y="5122"/>
                  </a:cubicBezTo>
                  <a:lnTo>
                    <a:pt x="148" y="5139"/>
                  </a:lnTo>
                  <a:cubicBezTo>
                    <a:pt x="152" y="5112"/>
                    <a:pt x="517" y="2274"/>
                    <a:pt x="1497" y="61"/>
                  </a:cubicBezTo>
                  <a:lnTo>
                    <a:pt x="1361"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4"/>
            <p:cNvSpPr/>
            <p:nvPr/>
          </p:nvSpPr>
          <p:spPr>
            <a:xfrm>
              <a:off x="3570627" y="2350331"/>
              <a:ext cx="158553" cy="70036"/>
            </a:xfrm>
            <a:custGeom>
              <a:avLst/>
              <a:gdLst/>
              <a:ahLst/>
              <a:cxnLst/>
              <a:rect l="l" t="t" r="r" b="b"/>
              <a:pathLst>
                <a:path w="4118" h="1819" extrusionOk="0">
                  <a:moveTo>
                    <a:pt x="3986" y="0"/>
                  </a:moveTo>
                  <a:cubicBezTo>
                    <a:pt x="3544" y="824"/>
                    <a:pt x="2618" y="1668"/>
                    <a:pt x="1311" y="1668"/>
                  </a:cubicBezTo>
                  <a:cubicBezTo>
                    <a:pt x="1250" y="1668"/>
                    <a:pt x="1188" y="1666"/>
                    <a:pt x="1125" y="1662"/>
                  </a:cubicBezTo>
                  <a:cubicBezTo>
                    <a:pt x="588" y="1629"/>
                    <a:pt x="264" y="1427"/>
                    <a:pt x="209" y="1095"/>
                  </a:cubicBezTo>
                  <a:cubicBezTo>
                    <a:pt x="162" y="801"/>
                    <a:pt x="355" y="457"/>
                    <a:pt x="635" y="345"/>
                  </a:cubicBezTo>
                  <a:lnTo>
                    <a:pt x="578" y="206"/>
                  </a:lnTo>
                  <a:cubicBezTo>
                    <a:pt x="234" y="345"/>
                    <a:pt x="0" y="754"/>
                    <a:pt x="61" y="1118"/>
                  </a:cubicBezTo>
                  <a:cubicBezTo>
                    <a:pt x="92" y="1308"/>
                    <a:pt x="257" y="1757"/>
                    <a:pt x="1118" y="1812"/>
                  </a:cubicBezTo>
                  <a:cubicBezTo>
                    <a:pt x="1186" y="1815"/>
                    <a:pt x="1253" y="1818"/>
                    <a:pt x="1318" y="1818"/>
                  </a:cubicBezTo>
                  <a:cubicBezTo>
                    <a:pt x="2686" y="1818"/>
                    <a:pt x="3655" y="930"/>
                    <a:pt x="4118" y="72"/>
                  </a:cubicBezTo>
                  <a:lnTo>
                    <a:pt x="3986"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4"/>
            <p:cNvSpPr/>
            <p:nvPr/>
          </p:nvSpPr>
          <p:spPr>
            <a:xfrm>
              <a:off x="3570473" y="2173178"/>
              <a:ext cx="139726" cy="226279"/>
            </a:xfrm>
            <a:custGeom>
              <a:avLst/>
              <a:gdLst/>
              <a:ahLst/>
              <a:cxnLst/>
              <a:rect l="l" t="t" r="r" b="b"/>
              <a:pathLst>
                <a:path w="3629" h="5877" extrusionOk="0">
                  <a:moveTo>
                    <a:pt x="1437" y="1"/>
                  </a:moveTo>
                  <a:lnTo>
                    <a:pt x="1" y="3092"/>
                  </a:lnTo>
                  <a:lnTo>
                    <a:pt x="517" y="5517"/>
                  </a:lnTo>
                  <a:cubicBezTo>
                    <a:pt x="538" y="5612"/>
                    <a:pt x="598" y="5693"/>
                    <a:pt x="690" y="5730"/>
                  </a:cubicBezTo>
                  <a:cubicBezTo>
                    <a:pt x="941" y="5833"/>
                    <a:pt x="1187" y="5876"/>
                    <a:pt x="1423" y="5876"/>
                  </a:cubicBezTo>
                  <a:cubicBezTo>
                    <a:pt x="2663" y="5876"/>
                    <a:pt x="3629" y="4679"/>
                    <a:pt x="3629" y="4679"/>
                  </a:cubicBezTo>
                  <a:lnTo>
                    <a:pt x="3180" y="2757"/>
                  </a:lnTo>
                  <a:lnTo>
                    <a:pt x="2974" y="2230"/>
                  </a:lnTo>
                  <a:lnTo>
                    <a:pt x="1437" y="1"/>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4"/>
            <p:cNvSpPr/>
            <p:nvPr/>
          </p:nvSpPr>
          <p:spPr>
            <a:xfrm>
              <a:off x="3505826" y="2094785"/>
              <a:ext cx="213496" cy="229513"/>
            </a:xfrm>
            <a:custGeom>
              <a:avLst/>
              <a:gdLst/>
              <a:ahLst/>
              <a:cxnLst/>
              <a:rect l="l" t="t" r="r" b="b"/>
              <a:pathLst>
                <a:path w="5545" h="5961" extrusionOk="0">
                  <a:moveTo>
                    <a:pt x="2892" y="0"/>
                  </a:moveTo>
                  <a:cubicBezTo>
                    <a:pt x="2606" y="0"/>
                    <a:pt x="2333" y="118"/>
                    <a:pt x="2102" y="405"/>
                  </a:cubicBezTo>
                  <a:cubicBezTo>
                    <a:pt x="1420" y="1249"/>
                    <a:pt x="1" y="4628"/>
                    <a:pt x="619" y="5314"/>
                  </a:cubicBezTo>
                  <a:cubicBezTo>
                    <a:pt x="1010" y="5749"/>
                    <a:pt x="1712" y="5961"/>
                    <a:pt x="2355" y="5961"/>
                  </a:cubicBezTo>
                  <a:cubicBezTo>
                    <a:pt x="2729" y="5961"/>
                    <a:pt x="3083" y="5889"/>
                    <a:pt x="3345" y="5749"/>
                  </a:cubicBezTo>
                  <a:cubicBezTo>
                    <a:pt x="3967" y="5418"/>
                    <a:pt x="5545" y="2875"/>
                    <a:pt x="5129" y="1898"/>
                  </a:cubicBezTo>
                  <a:cubicBezTo>
                    <a:pt x="4816" y="1158"/>
                    <a:pt x="3788" y="0"/>
                    <a:pt x="2892" y="0"/>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4"/>
            <p:cNvSpPr/>
            <p:nvPr/>
          </p:nvSpPr>
          <p:spPr>
            <a:xfrm>
              <a:off x="3501667" y="2054126"/>
              <a:ext cx="244298" cy="243875"/>
            </a:xfrm>
            <a:custGeom>
              <a:avLst/>
              <a:gdLst/>
              <a:ahLst/>
              <a:cxnLst/>
              <a:rect l="l" t="t" r="r" b="b"/>
              <a:pathLst>
                <a:path w="6345" h="6334" extrusionOk="0">
                  <a:moveTo>
                    <a:pt x="2679" y="0"/>
                  </a:moveTo>
                  <a:cubicBezTo>
                    <a:pt x="2574" y="0"/>
                    <a:pt x="2470" y="15"/>
                    <a:pt x="2372" y="52"/>
                  </a:cubicBezTo>
                  <a:cubicBezTo>
                    <a:pt x="2176" y="127"/>
                    <a:pt x="2011" y="306"/>
                    <a:pt x="1994" y="515"/>
                  </a:cubicBezTo>
                  <a:cubicBezTo>
                    <a:pt x="1720" y="470"/>
                    <a:pt x="1444" y="426"/>
                    <a:pt x="1170" y="426"/>
                  </a:cubicBezTo>
                  <a:cubicBezTo>
                    <a:pt x="1092" y="426"/>
                    <a:pt x="1014" y="429"/>
                    <a:pt x="937" y="437"/>
                  </a:cubicBezTo>
                  <a:cubicBezTo>
                    <a:pt x="690" y="461"/>
                    <a:pt x="447" y="532"/>
                    <a:pt x="237" y="668"/>
                  </a:cubicBezTo>
                  <a:cubicBezTo>
                    <a:pt x="31" y="799"/>
                    <a:pt x="1" y="907"/>
                    <a:pt x="14" y="1144"/>
                  </a:cubicBezTo>
                  <a:cubicBezTo>
                    <a:pt x="42" y="1576"/>
                    <a:pt x="342" y="1965"/>
                    <a:pt x="707" y="2177"/>
                  </a:cubicBezTo>
                  <a:cubicBezTo>
                    <a:pt x="1169" y="2451"/>
                    <a:pt x="1724" y="2502"/>
                    <a:pt x="2257" y="2536"/>
                  </a:cubicBezTo>
                  <a:cubicBezTo>
                    <a:pt x="2791" y="2569"/>
                    <a:pt x="3342" y="2593"/>
                    <a:pt x="3828" y="2816"/>
                  </a:cubicBezTo>
                  <a:cubicBezTo>
                    <a:pt x="3950" y="2870"/>
                    <a:pt x="4068" y="2944"/>
                    <a:pt x="4136" y="3055"/>
                  </a:cubicBezTo>
                  <a:cubicBezTo>
                    <a:pt x="4197" y="3157"/>
                    <a:pt x="4206" y="3278"/>
                    <a:pt x="4217" y="3397"/>
                  </a:cubicBezTo>
                  <a:cubicBezTo>
                    <a:pt x="4250" y="3822"/>
                    <a:pt x="4284" y="4248"/>
                    <a:pt x="4318" y="4673"/>
                  </a:cubicBezTo>
                  <a:cubicBezTo>
                    <a:pt x="4348" y="5035"/>
                    <a:pt x="4409" y="5403"/>
                    <a:pt x="4574" y="5731"/>
                  </a:cubicBezTo>
                  <a:cubicBezTo>
                    <a:pt x="4673" y="5923"/>
                    <a:pt x="4925" y="6333"/>
                    <a:pt x="5132" y="6333"/>
                  </a:cubicBezTo>
                  <a:cubicBezTo>
                    <a:pt x="5209" y="6333"/>
                    <a:pt x="5280" y="6277"/>
                    <a:pt x="5335" y="6133"/>
                  </a:cubicBezTo>
                  <a:cubicBezTo>
                    <a:pt x="5514" y="5654"/>
                    <a:pt x="6338" y="3728"/>
                    <a:pt x="6345" y="3303"/>
                  </a:cubicBezTo>
                  <a:lnTo>
                    <a:pt x="6345" y="3268"/>
                  </a:lnTo>
                  <a:cubicBezTo>
                    <a:pt x="6342" y="2866"/>
                    <a:pt x="6139" y="2495"/>
                    <a:pt x="5940" y="2143"/>
                  </a:cubicBezTo>
                  <a:cubicBezTo>
                    <a:pt x="5558" y="1474"/>
                    <a:pt x="5115" y="772"/>
                    <a:pt x="4399" y="488"/>
                  </a:cubicBezTo>
                  <a:cubicBezTo>
                    <a:pt x="4318" y="457"/>
                    <a:pt x="4225" y="433"/>
                    <a:pt x="4138" y="433"/>
                  </a:cubicBezTo>
                  <a:cubicBezTo>
                    <a:pt x="4047" y="433"/>
                    <a:pt x="3962" y="459"/>
                    <a:pt x="3902" y="526"/>
                  </a:cubicBezTo>
                  <a:cubicBezTo>
                    <a:pt x="3649" y="286"/>
                    <a:pt x="3331" y="116"/>
                    <a:pt x="2993" y="39"/>
                  </a:cubicBezTo>
                  <a:cubicBezTo>
                    <a:pt x="2890" y="15"/>
                    <a:pt x="2784" y="0"/>
                    <a:pt x="2679" y="0"/>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4"/>
            <p:cNvSpPr/>
            <p:nvPr/>
          </p:nvSpPr>
          <p:spPr>
            <a:xfrm>
              <a:off x="3641242" y="2225427"/>
              <a:ext cx="48937" cy="59910"/>
            </a:xfrm>
            <a:custGeom>
              <a:avLst/>
              <a:gdLst/>
              <a:ahLst/>
              <a:cxnLst/>
              <a:rect l="l" t="t" r="r" b="b"/>
              <a:pathLst>
                <a:path w="1271" h="1556" extrusionOk="0">
                  <a:moveTo>
                    <a:pt x="772" y="0"/>
                  </a:moveTo>
                  <a:cubicBezTo>
                    <a:pt x="613" y="0"/>
                    <a:pt x="445" y="112"/>
                    <a:pt x="305" y="221"/>
                  </a:cubicBezTo>
                  <a:cubicBezTo>
                    <a:pt x="268" y="248"/>
                    <a:pt x="227" y="282"/>
                    <a:pt x="224" y="326"/>
                  </a:cubicBezTo>
                  <a:lnTo>
                    <a:pt x="1" y="1309"/>
                  </a:lnTo>
                  <a:cubicBezTo>
                    <a:pt x="41" y="1487"/>
                    <a:pt x="169" y="1555"/>
                    <a:pt x="316" y="1555"/>
                  </a:cubicBezTo>
                  <a:cubicBezTo>
                    <a:pt x="379" y="1555"/>
                    <a:pt x="444" y="1543"/>
                    <a:pt x="507" y="1522"/>
                  </a:cubicBezTo>
                  <a:cubicBezTo>
                    <a:pt x="1017" y="1353"/>
                    <a:pt x="1270" y="708"/>
                    <a:pt x="1071" y="224"/>
                  </a:cubicBezTo>
                  <a:cubicBezTo>
                    <a:pt x="1034" y="134"/>
                    <a:pt x="966" y="49"/>
                    <a:pt x="868" y="15"/>
                  </a:cubicBezTo>
                  <a:cubicBezTo>
                    <a:pt x="837" y="5"/>
                    <a:pt x="805" y="0"/>
                    <a:pt x="772" y="0"/>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4"/>
            <p:cNvSpPr/>
            <p:nvPr/>
          </p:nvSpPr>
          <p:spPr>
            <a:xfrm>
              <a:off x="3580368" y="2304820"/>
              <a:ext cx="65993" cy="24988"/>
            </a:xfrm>
            <a:custGeom>
              <a:avLst/>
              <a:gdLst/>
              <a:ahLst/>
              <a:cxnLst/>
              <a:rect l="l" t="t" r="r" b="b"/>
              <a:pathLst>
                <a:path w="1714" h="649" extrusionOk="0">
                  <a:moveTo>
                    <a:pt x="1595" y="0"/>
                  </a:moveTo>
                  <a:cubicBezTo>
                    <a:pt x="1267" y="427"/>
                    <a:pt x="680" y="498"/>
                    <a:pt x="323" y="498"/>
                  </a:cubicBezTo>
                  <a:cubicBezTo>
                    <a:pt x="146" y="498"/>
                    <a:pt x="25" y="480"/>
                    <a:pt x="21" y="480"/>
                  </a:cubicBezTo>
                  <a:lnTo>
                    <a:pt x="1" y="625"/>
                  </a:lnTo>
                  <a:cubicBezTo>
                    <a:pt x="14" y="629"/>
                    <a:pt x="146" y="649"/>
                    <a:pt x="335" y="649"/>
                  </a:cubicBezTo>
                  <a:cubicBezTo>
                    <a:pt x="723" y="649"/>
                    <a:pt x="1348" y="568"/>
                    <a:pt x="1713" y="91"/>
                  </a:cubicBezTo>
                  <a:lnTo>
                    <a:pt x="1595" y="0"/>
                  </a:lnTo>
                  <a:close/>
                </a:path>
              </a:pathLst>
            </a:custGeom>
            <a:solidFill>
              <a:srgbClr val="DD5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4"/>
            <p:cNvSpPr/>
            <p:nvPr/>
          </p:nvSpPr>
          <p:spPr>
            <a:xfrm>
              <a:off x="3513873" y="2180609"/>
              <a:ext cx="46896" cy="53364"/>
            </a:xfrm>
            <a:custGeom>
              <a:avLst/>
              <a:gdLst/>
              <a:ahLst/>
              <a:cxnLst/>
              <a:rect l="l" t="t" r="r" b="b"/>
              <a:pathLst>
                <a:path w="1218" h="1386" extrusionOk="0">
                  <a:moveTo>
                    <a:pt x="1217" y="0"/>
                  </a:moveTo>
                  <a:cubicBezTo>
                    <a:pt x="1217" y="1"/>
                    <a:pt x="1" y="730"/>
                    <a:pt x="52" y="1037"/>
                  </a:cubicBezTo>
                  <a:cubicBezTo>
                    <a:pt x="102" y="1341"/>
                    <a:pt x="582" y="1385"/>
                    <a:pt x="582" y="1385"/>
                  </a:cubicBezTo>
                  <a:lnTo>
                    <a:pt x="1217" y="0"/>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4"/>
            <p:cNvSpPr/>
            <p:nvPr/>
          </p:nvSpPr>
          <p:spPr>
            <a:xfrm>
              <a:off x="3562331" y="2180790"/>
              <a:ext cx="17788" cy="15979"/>
            </a:xfrm>
            <a:custGeom>
              <a:avLst/>
              <a:gdLst/>
              <a:ahLst/>
              <a:cxnLst/>
              <a:rect l="l" t="t" r="r" b="b"/>
              <a:pathLst>
                <a:path w="462" h="415" extrusionOk="0">
                  <a:moveTo>
                    <a:pt x="239" y="1"/>
                  </a:moveTo>
                  <a:cubicBezTo>
                    <a:pt x="204" y="1"/>
                    <a:pt x="175" y="19"/>
                    <a:pt x="148" y="46"/>
                  </a:cubicBezTo>
                  <a:cubicBezTo>
                    <a:pt x="101" y="96"/>
                    <a:pt x="71" y="180"/>
                    <a:pt x="44" y="228"/>
                  </a:cubicBezTo>
                  <a:cubicBezTo>
                    <a:pt x="0" y="316"/>
                    <a:pt x="75" y="403"/>
                    <a:pt x="165" y="414"/>
                  </a:cubicBezTo>
                  <a:cubicBezTo>
                    <a:pt x="170" y="414"/>
                    <a:pt x="174" y="415"/>
                    <a:pt x="179" y="415"/>
                  </a:cubicBezTo>
                  <a:cubicBezTo>
                    <a:pt x="341" y="415"/>
                    <a:pt x="461" y="64"/>
                    <a:pt x="270" y="5"/>
                  </a:cubicBezTo>
                  <a:cubicBezTo>
                    <a:pt x="259" y="2"/>
                    <a:pt x="249" y="1"/>
                    <a:pt x="239"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4"/>
            <p:cNvSpPr/>
            <p:nvPr/>
          </p:nvSpPr>
          <p:spPr>
            <a:xfrm>
              <a:off x="3640703" y="2276597"/>
              <a:ext cx="30879" cy="10049"/>
            </a:xfrm>
            <a:custGeom>
              <a:avLst/>
              <a:gdLst/>
              <a:ahLst/>
              <a:cxnLst/>
              <a:rect l="l" t="t" r="r" b="b"/>
              <a:pathLst>
                <a:path w="802" h="261" extrusionOk="0">
                  <a:moveTo>
                    <a:pt x="724" y="0"/>
                  </a:moveTo>
                  <a:cubicBezTo>
                    <a:pt x="719" y="3"/>
                    <a:pt x="545" y="110"/>
                    <a:pt x="357" y="110"/>
                  </a:cubicBezTo>
                  <a:cubicBezTo>
                    <a:pt x="269" y="110"/>
                    <a:pt x="178" y="86"/>
                    <a:pt x="99" y="18"/>
                  </a:cubicBezTo>
                  <a:lnTo>
                    <a:pt x="1" y="129"/>
                  </a:lnTo>
                  <a:cubicBezTo>
                    <a:pt x="112" y="230"/>
                    <a:pt x="238" y="261"/>
                    <a:pt x="355" y="261"/>
                  </a:cubicBezTo>
                  <a:cubicBezTo>
                    <a:pt x="589" y="261"/>
                    <a:pt x="788" y="135"/>
                    <a:pt x="801" y="129"/>
                  </a:cubicBezTo>
                  <a:lnTo>
                    <a:pt x="724" y="0"/>
                  </a:lnTo>
                  <a:close/>
                </a:path>
              </a:pathLst>
            </a:custGeom>
            <a:solidFill>
              <a:srgbClr val="DD5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4"/>
            <p:cNvSpPr/>
            <p:nvPr/>
          </p:nvSpPr>
          <p:spPr>
            <a:xfrm>
              <a:off x="3748281" y="2507193"/>
              <a:ext cx="342518" cy="806435"/>
            </a:xfrm>
            <a:custGeom>
              <a:avLst/>
              <a:gdLst/>
              <a:ahLst/>
              <a:cxnLst/>
              <a:rect l="l" t="t" r="r" b="b"/>
              <a:pathLst>
                <a:path w="8896" h="20945" extrusionOk="0">
                  <a:moveTo>
                    <a:pt x="4591" y="0"/>
                  </a:moveTo>
                  <a:lnTo>
                    <a:pt x="1" y="3949"/>
                  </a:lnTo>
                  <a:lnTo>
                    <a:pt x="3166" y="9250"/>
                  </a:lnTo>
                  <a:lnTo>
                    <a:pt x="943" y="18070"/>
                  </a:lnTo>
                  <a:lnTo>
                    <a:pt x="403" y="18711"/>
                  </a:lnTo>
                  <a:cubicBezTo>
                    <a:pt x="757" y="20117"/>
                    <a:pt x="1875" y="20945"/>
                    <a:pt x="1875" y="20945"/>
                  </a:cubicBezTo>
                  <a:lnTo>
                    <a:pt x="2946" y="19418"/>
                  </a:lnTo>
                  <a:cubicBezTo>
                    <a:pt x="2946" y="19418"/>
                    <a:pt x="8895" y="12161"/>
                    <a:pt x="8608" y="8942"/>
                  </a:cubicBezTo>
                  <a:cubicBezTo>
                    <a:pt x="8375" y="6274"/>
                    <a:pt x="4591" y="0"/>
                    <a:pt x="4591" y="0"/>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4"/>
            <p:cNvSpPr/>
            <p:nvPr/>
          </p:nvSpPr>
          <p:spPr>
            <a:xfrm>
              <a:off x="3649035" y="2581835"/>
              <a:ext cx="420447" cy="281261"/>
            </a:xfrm>
            <a:custGeom>
              <a:avLst/>
              <a:gdLst/>
              <a:ahLst/>
              <a:cxnLst/>
              <a:rect l="l" t="t" r="r" b="b"/>
              <a:pathLst>
                <a:path w="10920" h="7305" extrusionOk="0">
                  <a:moveTo>
                    <a:pt x="130" y="0"/>
                  </a:moveTo>
                  <a:lnTo>
                    <a:pt x="1" y="78"/>
                  </a:lnTo>
                  <a:lnTo>
                    <a:pt x="4237" y="7239"/>
                  </a:lnTo>
                  <a:lnTo>
                    <a:pt x="4278" y="7304"/>
                  </a:lnTo>
                  <a:lnTo>
                    <a:pt x="10919" y="3267"/>
                  </a:lnTo>
                  <a:lnTo>
                    <a:pt x="10841" y="3139"/>
                  </a:lnTo>
                  <a:lnTo>
                    <a:pt x="4329" y="7098"/>
                  </a:lnTo>
                  <a:lnTo>
                    <a:pt x="130"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4"/>
            <p:cNvSpPr/>
            <p:nvPr/>
          </p:nvSpPr>
          <p:spPr>
            <a:xfrm>
              <a:off x="3653139" y="2351823"/>
              <a:ext cx="416366" cy="503228"/>
            </a:xfrm>
            <a:custGeom>
              <a:avLst/>
              <a:gdLst/>
              <a:ahLst/>
              <a:cxnLst/>
              <a:rect l="l" t="t" r="r" b="b"/>
              <a:pathLst>
                <a:path w="10814" h="13070" extrusionOk="0">
                  <a:moveTo>
                    <a:pt x="2193" y="0"/>
                  </a:moveTo>
                  <a:lnTo>
                    <a:pt x="0" y="5908"/>
                  </a:lnTo>
                  <a:lnTo>
                    <a:pt x="4236" y="13070"/>
                  </a:lnTo>
                  <a:lnTo>
                    <a:pt x="10814" y="9070"/>
                  </a:lnTo>
                  <a:cubicBezTo>
                    <a:pt x="10814" y="9070"/>
                    <a:pt x="10215" y="7584"/>
                    <a:pt x="7253" y="3536"/>
                  </a:cubicBezTo>
                  <a:cubicBezTo>
                    <a:pt x="5233" y="777"/>
                    <a:pt x="3233" y="131"/>
                    <a:pt x="219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4"/>
            <p:cNvSpPr/>
            <p:nvPr/>
          </p:nvSpPr>
          <p:spPr>
            <a:xfrm>
              <a:off x="2632076" y="1659860"/>
              <a:ext cx="404238" cy="368995"/>
            </a:xfrm>
            <a:custGeom>
              <a:avLst/>
              <a:gdLst/>
              <a:ahLst/>
              <a:cxnLst/>
              <a:rect l="l" t="t" r="r" b="b"/>
              <a:pathLst>
                <a:path w="8878" h="8104" extrusionOk="0">
                  <a:moveTo>
                    <a:pt x="6260" y="0"/>
                  </a:moveTo>
                  <a:cubicBezTo>
                    <a:pt x="6127" y="0"/>
                    <a:pt x="5992" y="14"/>
                    <a:pt x="5857" y="41"/>
                  </a:cubicBezTo>
                  <a:lnTo>
                    <a:pt x="1766" y="884"/>
                  </a:lnTo>
                  <a:cubicBezTo>
                    <a:pt x="692" y="1105"/>
                    <a:pt x="0" y="2159"/>
                    <a:pt x="221" y="3232"/>
                  </a:cubicBezTo>
                  <a:lnTo>
                    <a:pt x="669" y="5406"/>
                  </a:lnTo>
                  <a:cubicBezTo>
                    <a:pt x="862" y="6349"/>
                    <a:pt x="1693" y="6997"/>
                    <a:pt x="2616" y="6997"/>
                  </a:cubicBezTo>
                  <a:cubicBezTo>
                    <a:pt x="2748" y="6997"/>
                    <a:pt x="2883" y="6983"/>
                    <a:pt x="3017" y="6956"/>
                  </a:cubicBezTo>
                  <a:lnTo>
                    <a:pt x="3445" y="6865"/>
                  </a:lnTo>
                  <a:lnTo>
                    <a:pt x="5325" y="8103"/>
                  </a:lnTo>
                  <a:lnTo>
                    <a:pt x="6560" y="6226"/>
                  </a:lnTo>
                  <a:lnTo>
                    <a:pt x="7108" y="6113"/>
                  </a:lnTo>
                  <a:cubicBezTo>
                    <a:pt x="8186" y="5888"/>
                    <a:pt x="8878" y="4838"/>
                    <a:pt x="8657" y="3761"/>
                  </a:cubicBezTo>
                  <a:lnTo>
                    <a:pt x="8209" y="1587"/>
                  </a:lnTo>
                  <a:cubicBezTo>
                    <a:pt x="8013" y="648"/>
                    <a:pt x="7185" y="0"/>
                    <a:pt x="6260"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2829592" y="1745141"/>
              <a:ext cx="126171" cy="107775"/>
            </a:xfrm>
            <a:custGeom>
              <a:avLst/>
              <a:gdLst/>
              <a:ahLst/>
              <a:cxnLst/>
              <a:rect l="l" t="t" r="r" b="b"/>
              <a:pathLst>
                <a:path w="2771" h="2367" extrusionOk="0">
                  <a:moveTo>
                    <a:pt x="2021" y="0"/>
                  </a:moveTo>
                  <a:cubicBezTo>
                    <a:pt x="1979" y="0"/>
                    <a:pt x="1938" y="4"/>
                    <a:pt x="1897" y="11"/>
                  </a:cubicBezTo>
                  <a:cubicBezTo>
                    <a:pt x="1600" y="68"/>
                    <a:pt x="1382" y="302"/>
                    <a:pt x="1332" y="587"/>
                  </a:cubicBezTo>
                  <a:cubicBezTo>
                    <a:pt x="1206" y="376"/>
                    <a:pt x="979" y="240"/>
                    <a:pt x="730" y="240"/>
                  </a:cubicBezTo>
                  <a:cubicBezTo>
                    <a:pt x="687" y="240"/>
                    <a:pt x="643" y="244"/>
                    <a:pt x="599" y="252"/>
                  </a:cubicBezTo>
                  <a:cubicBezTo>
                    <a:pt x="235" y="319"/>
                    <a:pt x="1" y="643"/>
                    <a:pt x="44" y="1009"/>
                  </a:cubicBezTo>
                  <a:cubicBezTo>
                    <a:pt x="84" y="1356"/>
                    <a:pt x="368" y="1583"/>
                    <a:pt x="646" y="1754"/>
                  </a:cubicBezTo>
                  <a:cubicBezTo>
                    <a:pt x="984" y="1965"/>
                    <a:pt x="1322" y="2176"/>
                    <a:pt x="1666" y="2366"/>
                  </a:cubicBezTo>
                  <a:cubicBezTo>
                    <a:pt x="1667" y="2366"/>
                    <a:pt x="1667" y="2366"/>
                    <a:pt x="1667" y="2366"/>
                  </a:cubicBezTo>
                  <a:cubicBezTo>
                    <a:pt x="1706" y="2366"/>
                    <a:pt x="2309" y="1559"/>
                    <a:pt x="2366" y="1480"/>
                  </a:cubicBezTo>
                  <a:cubicBezTo>
                    <a:pt x="2559" y="1225"/>
                    <a:pt x="2770" y="918"/>
                    <a:pt x="2716" y="580"/>
                  </a:cubicBezTo>
                  <a:cubicBezTo>
                    <a:pt x="2704" y="493"/>
                    <a:pt x="2670" y="406"/>
                    <a:pt x="2616" y="322"/>
                  </a:cubicBezTo>
                  <a:cubicBezTo>
                    <a:pt x="2486" y="120"/>
                    <a:pt x="22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2715353" y="1801509"/>
              <a:ext cx="34149" cy="67980"/>
            </a:xfrm>
            <a:custGeom>
              <a:avLst/>
              <a:gdLst/>
              <a:ahLst/>
              <a:cxnLst/>
              <a:rect l="l" t="t" r="r" b="b"/>
              <a:pathLst>
                <a:path w="750" h="1493" extrusionOk="0">
                  <a:moveTo>
                    <a:pt x="452" y="1"/>
                  </a:moveTo>
                  <a:lnTo>
                    <a:pt x="285" y="38"/>
                  </a:lnTo>
                  <a:lnTo>
                    <a:pt x="1" y="272"/>
                  </a:lnTo>
                  <a:lnTo>
                    <a:pt x="71" y="413"/>
                  </a:lnTo>
                  <a:lnTo>
                    <a:pt x="295" y="225"/>
                  </a:lnTo>
                  <a:lnTo>
                    <a:pt x="299" y="225"/>
                  </a:lnTo>
                  <a:lnTo>
                    <a:pt x="560" y="1493"/>
                  </a:lnTo>
                  <a:lnTo>
                    <a:pt x="750" y="1452"/>
                  </a:lnTo>
                  <a:lnTo>
                    <a:pt x="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4"/>
            <p:cNvSpPr/>
            <p:nvPr/>
          </p:nvSpPr>
          <p:spPr>
            <a:xfrm>
              <a:off x="2761340" y="1790581"/>
              <a:ext cx="53819" cy="69437"/>
            </a:xfrm>
            <a:custGeom>
              <a:avLst/>
              <a:gdLst/>
              <a:ahLst/>
              <a:cxnLst/>
              <a:rect l="l" t="t" r="r" b="b"/>
              <a:pathLst>
                <a:path w="1182" h="1525" extrusionOk="0">
                  <a:moveTo>
                    <a:pt x="520" y="158"/>
                  </a:moveTo>
                  <a:cubicBezTo>
                    <a:pt x="696" y="158"/>
                    <a:pt x="817" y="368"/>
                    <a:pt x="884" y="693"/>
                  </a:cubicBezTo>
                  <a:cubicBezTo>
                    <a:pt x="961" y="1064"/>
                    <a:pt x="914" y="1318"/>
                    <a:pt x="714" y="1362"/>
                  </a:cubicBezTo>
                  <a:cubicBezTo>
                    <a:pt x="699" y="1365"/>
                    <a:pt x="685" y="1366"/>
                    <a:pt x="671" y="1366"/>
                  </a:cubicBezTo>
                  <a:cubicBezTo>
                    <a:pt x="511" y="1366"/>
                    <a:pt x="369" y="1177"/>
                    <a:pt x="295" y="829"/>
                  </a:cubicBezTo>
                  <a:cubicBezTo>
                    <a:pt x="215" y="435"/>
                    <a:pt x="295" y="198"/>
                    <a:pt x="470" y="164"/>
                  </a:cubicBezTo>
                  <a:cubicBezTo>
                    <a:pt x="487" y="160"/>
                    <a:pt x="504" y="158"/>
                    <a:pt x="520" y="158"/>
                  </a:cubicBezTo>
                  <a:close/>
                  <a:moveTo>
                    <a:pt x="545" y="0"/>
                  </a:moveTo>
                  <a:cubicBezTo>
                    <a:pt x="514" y="0"/>
                    <a:pt x="482" y="4"/>
                    <a:pt x="449" y="11"/>
                  </a:cubicBezTo>
                  <a:cubicBezTo>
                    <a:pt x="155" y="71"/>
                    <a:pt x="1" y="381"/>
                    <a:pt x="101" y="866"/>
                  </a:cubicBezTo>
                  <a:cubicBezTo>
                    <a:pt x="191" y="1300"/>
                    <a:pt x="401" y="1524"/>
                    <a:pt x="649" y="1524"/>
                  </a:cubicBezTo>
                  <a:cubicBezTo>
                    <a:pt x="677" y="1524"/>
                    <a:pt x="705" y="1521"/>
                    <a:pt x="734" y="1516"/>
                  </a:cubicBezTo>
                  <a:cubicBezTo>
                    <a:pt x="1055" y="1448"/>
                    <a:pt x="1182" y="1138"/>
                    <a:pt x="1081" y="646"/>
                  </a:cubicBezTo>
                  <a:cubicBezTo>
                    <a:pt x="995" y="234"/>
                    <a:pt x="802" y="0"/>
                    <a:pt x="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4"/>
            <p:cNvSpPr/>
            <p:nvPr/>
          </p:nvSpPr>
          <p:spPr>
            <a:xfrm rot="1129483" flipH="1">
              <a:off x="3514974" y="2171412"/>
              <a:ext cx="27892" cy="59392"/>
            </a:xfrm>
            <a:prstGeom prst="rtTriangle">
              <a:avLst/>
            </a:prstGeom>
            <a:solidFill>
              <a:srgbClr val="E3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rot="991055" flipH="1">
              <a:off x="3534614" y="2242826"/>
              <a:ext cx="49773" cy="25099"/>
            </a:xfrm>
            <a:custGeom>
              <a:avLst/>
              <a:gdLst/>
              <a:ahLst/>
              <a:cxnLst/>
              <a:rect l="l" t="t" r="r" b="b"/>
              <a:pathLst>
                <a:path w="1991" h="1004" extrusionOk="0">
                  <a:moveTo>
                    <a:pt x="1" y="0"/>
                  </a:moveTo>
                  <a:lnTo>
                    <a:pt x="1" y="0"/>
                  </a:lnTo>
                  <a:cubicBezTo>
                    <a:pt x="107" y="190"/>
                    <a:pt x="224" y="370"/>
                    <a:pt x="374" y="530"/>
                  </a:cubicBezTo>
                  <a:cubicBezTo>
                    <a:pt x="441" y="616"/>
                    <a:pt x="534" y="680"/>
                    <a:pt x="618" y="756"/>
                  </a:cubicBezTo>
                  <a:cubicBezTo>
                    <a:pt x="658" y="793"/>
                    <a:pt x="710" y="816"/>
                    <a:pt x="758" y="850"/>
                  </a:cubicBezTo>
                  <a:cubicBezTo>
                    <a:pt x="804" y="876"/>
                    <a:pt x="851" y="910"/>
                    <a:pt x="907" y="930"/>
                  </a:cubicBezTo>
                  <a:cubicBezTo>
                    <a:pt x="964" y="947"/>
                    <a:pt x="1014" y="973"/>
                    <a:pt x="1071" y="984"/>
                  </a:cubicBezTo>
                  <a:cubicBezTo>
                    <a:pt x="1125" y="989"/>
                    <a:pt x="1178" y="1004"/>
                    <a:pt x="1232" y="1004"/>
                  </a:cubicBezTo>
                  <a:cubicBezTo>
                    <a:pt x="1237" y="1004"/>
                    <a:pt x="1242" y="1004"/>
                    <a:pt x="1247" y="1004"/>
                  </a:cubicBezTo>
                  <a:cubicBezTo>
                    <a:pt x="1367" y="1000"/>
                    <a:pt x="1491" y="976"/>
                    <a:pt x="1591" y="913"/>
                  </a:cubicBezTo>
                  <a:cubicBezTo>
                    <a:pt x="1798" y="800"/>
                    <a:pt x="1928" y="600"/>
                    <a:pt x="1991" y="393"/>
                  </a:cubicBezTo>
                  <a:lnTo>
                    <a:pt x="1991" y="393"/>
                  </a:lnTo>
                  <a:cubicBezTo>
                    <a:pt x="1861" y="567"/>
                    <a:pt x="1708" y="713"/>
                    <a:pt x="1527" y="787"/>
                  </a:cubicBezTo>
                  <a:cubicBezTo>
                    <a:pt x="1451" y="819"/>
                    <a:pt x="1371" y="833"/>
                    <a:pt x="1290" y="833"/>
                  </a:cubicBezTo>
                  <a:cubicBezTo>
                    <a:pt x="1185" y="833"/>
                    <a:pt x="1078" y="808"/>
                    <a:pt x="978" y="760"/>
                  </a:cubicBezTo>
                  <a:cubicBezTo>
                    <a:pt x="798" y="684"/>
                    <a:pt x="630" y="563"/>
                    <a:pt x="474" y="427"/>
                  </a:cubicBezTo>
                  <a:cubicBezTo>
                    <a:pt x="310" y="293"/>
                    <a:pt x="167" y="143"/>
                    <a:pt x="1" y="0"/>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flipH="1">
              <a:off x="3646350" y="2240525"/>
              <a:ext cx="34450" cy="23800"/>
            </a:xfrm>
            <a:custGeom>
              <a:avLst/>
              <a:gdLst/>
              <a:ahLst/>
              <a:cxnLst/>
              <a:rect l="l" t="t" r="r" b="b"/>
              <a:pathLst>
                <a:path w="1378" h="952" extrusionOk="0">
                  <a:moveTo>
                    <a:pt x="989" y="694"/>
                  </a:moveTo>
                  <a:cubicBezTo>
                    <a:pt x="989" y="694"/>
                    <a:pt x="989" y="696"/>
                    <a:pt x="991" y="702"/>
                  </a:cubicBezTo>
                  <a:cubicBezTo>
                    <a:pt x="990" y="702"/>
                    <a:pt x="990" y="703"/>
                    <a:pt x="990" y="703"/>
                  </a:cubicBezTo>
                  <a:lnTo>
                    <a:pt x="990" y="703"/>
                  </a:lnTo>
                  <a:cubicBezTo>
                    <a:pt x="989" y="702"/>
                    <a:pt x="988" y="700"/>
                    <a:pt x="987" y="699"/>
                  </a:cubicBezTo>
                  <a:cubicBezTo>
                    <a:pt x="989" y="697"/>
                    <a:pt x="989" y="694"/>
                    <a:pt x="989" y="694"/>
                  </a:cubicBezTo>
                  <a:close/>
                  <a:moveTo>
                    <a:pt x="991" y="708"/>
                  </a:moveTo>
                  <a:cubicBezTo>
                    <a:pt x="991" y="709"/>
                    <a:pt x="991" y="709"/>
                    <a:pt x="991" y="709"/>
                  </a:cubicBezTo>
                  <a:lnTo>
                    <a:pt x="991" y="708"/>
                  </a:lnTo>
                  <a:close/>
                  <a:moveTo>
                    <a:pt x="280" y="1"/>
                  </a:moveTo>
                  <a:cubicBezTo>
                    <a:pt x="225" y="1"/>
                    <a:pt x="170" y="10"/>
                    <a:pt x="121" y="48"/>
                  </a:cubicBezTo>
                  <a:cubicBezTo>
                    <a:pt x="50" y="102"/>
                    <a:pt x="17" y="182"/>
                    <a:pt x="10" y="252"/>
                  </a:cubicBezTo>
                  <a:cubicBezTo>
                    <a:pt x="1" y="325"/>
                    <a:pt x="10" y="395"/>
                    <a:pt x="27" y="459"/>
                  </a:cubicBezTo>
                  <a:cubicBezTo>
                    <a:pt x="44" y="328"/>
                    <a:pt x="87" y="182"/>
                    <a:pt x="181" y="145"/>
                  </a:cubicBezTo>
                  <a:cubicBezTo>
                    <a:pt x="200" y="137"/>
                    <a:pt x="221" y="133"/>
                    <a:pt x="243" y="133"/>
                  </a:cubicBezTo>
                  <a:cubicBezTo>
                    <a:pt x="319" y="133"/>
                    <a:pt x="412" y="176"/>
                    <a:pt x="494" y="222"/>
                  </a:cubicBezTo>
                  <a:cubicBezTo>
                    <a:pt x="601" y="282"/>
                    <a:pt x="707" y="359"/>
                    <a:pt x="807" y="439"/>
                  </a:cubicBezTo>
                  <a:cubicBezTo>
                    <a:pt x="867" y="480"/>
                    <a:pt x="924" y="526"/>
                    <a:pt x="981" y="574"/>
                  </a:cubicBezTo>
                  <a:lnTo>
                    <a:pt x="981" y="574"/>
                  </a:lnTo>
                  <a:cubicBezTo>
                    <a:pt x="965" y="583"/>
                    <a:pt x="946" y="586"/>
                    <a:pt x="931" y="595"/>
                  </a:cubicBezTo>
                  <a:cubicBezTo>
                    <a:pt x="911" y="615"/>
                    <a:pt x="887" y="625"/>
                    <a:pt x="877" y="665"/>
                  </a:cubicBezTo>
                  <a:cubicBezTo>
                    <a:pt x="867" y="705"/>
                    <a:pt x="881" y="725"/>
                    <a:pt x="891" y="749"/>
                  </a:cubicBezTo>
                  <a:cubicBezTo>
                    <a:pt x="901" y="762"/>
                    <a:pt x="914" y="782"/>
                    <a:pt x="927" y="792"/>
                  </a:cubicBezTo>
                  <a:cubicBezTo>
                    <a:pt x="974" y="839"/>
                    <a:pt x="1027" y="862"/>
                    <a:pt x="1077" y="889"/>
                  </a:cubicBezTo>
                  <a:cubicBezTo>
                    <a:pt x="1131" y="915"/>
                    <a:pt x="1184" y="935"/>
                    <a:pt x="1241" y="952"/>
                  </a:cubicBezTo>
                  <a:cubicBezTo>
                    <a:pt x="1154" y="879"/>
                    <a:pt x="1061" y="805"/>
                    <a:pt x="1001" y="725"/>
                  </a:cubicBezTo>
                  <a:cubicBezTo>
                    <a:pt x="996" y="719"/>
                    <a:pt x="995" y="714"/>
                    <a:pt x="992" y="708"/>
                  </a:cubicBezTo>
                  <a:lnTo>
                    <a:pt x="992" y="708"/>
                  </a:lnTo>
                  <a:lnTo>
                    <a:pt x="1017" y="702"/>
                  </a:lnTo>
                  <a:cubicBezTo>
                    <a:pt x="1032" y="700"/>
                    <a:pt x="1048" y="699"/>
                    <a:pt x="1064" y="699"/>
                  </a:cubicBezTo>
                  <a:cubicBezTo>
                    <a:pt x="1098" y="699"/>
                    <a:pt x="1134" y="702"/>
                    <a:pt x="1167" y="702"/>
                  </a:cubicBezTo>
                  <a:lnTo>
                    <a:pt x="1377" y="712"/>
                  </a:lnTo>
                  <a:lnTo>
                    <a:pt x="1377" y="712"/>
                  </a:lnTo>
                  <a:lnTo>
                    <a:pt x="1224" y="565"/>
                  </a:lnTo>
                  <a:cubicBezTo>
                    <a:pt x="1124" y="475"/>
                    <a:pt x="1031" y="375"/>
                    <a:pt x="921" y="295"/>
                  </a:cubicBezTo>
                  <a:cubicBezTo>
                    <a:pt x="864" y="252"/>
                    <a:pt x="811" y="212"/>
                    <a:pt x="751" y="175"/>
                  </a:cubicBezTo>
                  <a:cubicBezTo>
                    <a:pt x="694" y="139"/>
                    <a:pt x="634" y="99"/>
                    <a:pt x="567" y="72"/>
                  </a:cubicBezTo>
                  <a:cubicBezTo>
                    <a:pt x="504" y="42"/>
                    <a:pt x="430" y="19"/>
                    <a:pt x="357" y="5"/>
                  </a:cubicBezTo>
                  <a:cubicBezTo>
                    <a:pt x="332" y="3"/>
                    <a:pt x="306" y="1"/>
                    <a:pt x="280" y="1"/>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rot="3010609">
              <a:off x="3566538" y="2161150"/>
              <a:ext cx="21599" cy="23649"/>
            </a:xfrm>
            <a:custGeom>
              <a:avLst/>
              <a:gdLst/>
              <a:ahLst/>
              <a:cxnLst/>
              <a:rect l="l" t="t" r="r" b="b"/>
              <a:pathLst>
                <a:path w="864" h="946" extrusionOk="0">
                  <a:moveTo>
                    <a:pt x="499" y="0"/>
                  </a:moveTo>
                  <a:cubicBezTo>
                    <a:pt x="262" y="0"/>
                    <a:pt x="0" y="173"/>
                    <a:pt x="13" y="945"/>
                  </a:cubicBezTo>
                  <a:lnTo>
                    <a:pt x="864" y="112"/>
                  </a:lnTo>
                  <a:cubicBezTo>
                    <a:pt x="864" y="112"/>
                    <a:pt x="690" y="0"/>
                    <a:pt x="499" y="0"/>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54"/>
          <p:cNvGrpSpPr/>
          <p:nvPr/>
        </p:nvGrpSpPr>
        <p:grpSpPr>
          <a:xfrm>
            <a:off x="2996137" y="2683009"/>
            <a:ext cx="2419001" cy="1770491"/>
            <a:chOff x="2731025" y="2836434"/>
            <a:chExt cx="2419001" cy="1770491"/>
          </a:xfrm>
        </p:grpSpPr>
        <p:grpSp>
          <p:nvGrpSpPr>
            <p:cNvPr id="850" name="Google Shape;850;p54"/>
            <p:cNvGrpSpPr/>
            <p:nvPr/>
          </p:nvGrpSpPr>
          <p:grpSpPr>
            <a:xfrm flipH="1">
              <a:off x="4171213" y="2836434"/>
              <a:ext cx="716363" cy="280070"/>
              <a:chOff x="1023100" y="3736334"/>
              <a:chExt cx="716363" cy="280070"/>
            </a:xfrm>
          </p:grpSpPr>
          <p:sp>
            <p:nvSpPr>
              <p:cNvPr id="851" name="Google Shape;851;p54"/>
              <p:cNvSpPr/>
              <p:nvPr/>
            </p:nvSpPr>
            <p:spPr>
              <a:xfrm>
                <a:off x="1023100" y="3736334"/>
                <a:ext cx="716363" cy="280070"/>
              </a:xfrm>
              <a:custGeom>
                <a:avLst/>
                <a:gdLst/>
                <a:ahLst/>
                <a:cxnLst/>
                <a:rect l="l" t="t" r="r" b="b"/>
                <a:pathLst>
                  <a:path w="15733" h="6151" extrusionOk="0">
                    <a:moveTo>
                      <a:pt x="13457" y="1"/>
                    </a:moveTo>
                    <a:cubicBezTo>
                      <a:pt x="13338" y="1"/>
                      <a:pt x="13218" y="11"/>
                      <a:pt x="13097" y="32"/>
                    </a:cubicBezTo>
                    <a:lnTo>
                      <a:pt x="1921" y="1959"/>
                    </a:lnTo>
                    <a:cubicBezTo>
                      <a:pt x="774" y="2156"/>
                      <a:pt x="1" y="3250"/>
                      <a:pt x="198" y="4397"/>
                    </a:cubicBezTo>
                    <a:cubicBezTo>
                      <a:pt x="378" y="5426"/>
                      <a:pt x="1269" y="6150"/>
                      <a:pt x="2279" y="6150"/>
                    </a:cubicBezTo>
                    <a:cubicBezTo>
                      <a:pt x="2398" y="6150"/>
                      <a:pt x="2519" y="6140"/>
                      <a:pt x="2640" y="6120"/>
                    </a:cubicBezTo>
                    <a:lnTo>
                      <a:pt x="11848" y="4531"/>
                    </a:lnTo>
                    <a:lnTo>
                      <a:pt x="13313" y="5468"/>
                    </a:lnTo>
                    <a:lnTo>
                      <a:pt x="13113" y="4313"/>
                    </a:lnTo>
                    <a:lnTo>
                      <a:pt x="13812" y="4193"/>
                    </a:lnTo>
                    <a:cubicBezTo>
                      <a:pt x="14963" y="3995"/>
                      <a:pt x="15732" y="2902"/>
                      <a:pt x="15535" y="1755"/>
                    </a:cubicBezTo>
                    <a:cubicBezTo>
                      <a:pt x="15358" y="725"/>
                      <a:pt x="14465" y="1"/>
                      <a:pt x="13457" y="1"/>
                    </a:cubicBez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4"/>
              <p:cNvSpPr/>
              <p:nvPr/>
            </p:nvSpPr>
            <p:spPr>
              <a:xfrm>
                <a:off x="1196302" y="3794068"/>
                <a:ext cx="370452" cy="68299"/>
              </a:xfrm>
              <a:custGeom>
                <a:avLst/>
                <a:gdLst/>
                <a:ahLst/>
                <a:cxnLst/>
                <a:rect l="l" t="t" r="r" b="b"/>
                <a:pathLst>
                  <a:path w="8136" h="1500" extrusionOk="0">
                    <a:moveTo>
                      <a:pt x="8068" y="1"/>
                    </a:moveTo>
                    <a:cubicBezTo>
                      <a:pt x="8065" y="1"/>
                      <a:pt x="8063" y="1"/>
                      <a:pt x="8061" y="1"/>
                    </a:cubicBezTo>
                    <a:lnTo>
                      <a:pt x="53" y="1383"/>
                    </a:lnTo>
                    <a:cubicBezTo>
                      <a:pt x="23" y="1390"/>
                      <a:pt x="0" y="1420"/>
                      <a:pt x="7" y="1450"/>
                    </a:cubicBezTo>
                    <a:cubicBezTo>
                      <a:pt x="10" y="1480"/>
                      <a:pt x="36" y="1500"/>
                      <a:pt x="64" y="1500"/>
                    </a:cubicBezTo>
                    <a:lnTo>
                      <a:pt x="73" y="1500"/>
                    </a:lnTo>
                    <a:lnTo>
                      <a:pt x="8081" y="118"/>
                    </a:lnTo>
                    <a:cubicBezTo>
                      <a:pt x="8112" y="112"/>
                      <a:pt x="8135" y="81"/>
                      <a:pt x="8129" y="52"/>
                    </a:cubicBezTo>
                    <a:cubicBezTo>
                      <a:pt x="8125" y="20"/>
                      <a:pt x="8096" y="1"/>
                      <a:pt x="8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4"/>
              <p:cNvSpPr/>
              <p:nvPr/>
            </p:nvSpPr>
            <p:spPr>
              <a:xfrm>
                <a:off x="1211055" y="3889411"/>
                <a:ext cx="313810" cy="58600"/>
              </a:xfrm>
              <a:custGeom>
                <a:avLst/>
                <a:gdLst/>
                <a:ahLst/>
                <a:cxnLst/>
                <a:rect l="l" t="t" r="r" b="b"/>
                <a:pathLst>
                  <a:path w="6892" h="1287" extrusionOk="0">
                    <a:moveTo>
                      <a:pt x="6829" y="0"/>
                    </a:moveTo>
                    <a:cubicBezTo>
                      <a:pt x="6825" y="0"/>
                      <a:pt x="6821" y="1"/>
                      <a:pt x="6817" y="2"/>
                    </a:cubicBezTo>
                    <a:lnTo>
                      <a:pt x="54" y="1169"/>
                    </a:lnTo>
                    <a:cubicBezTo>
                      <a:pt x="24" y="1172"/>
                      <a:pt x="1" y="1203"/>
                      <a:pt x="7" y="1235"/>
                    </a:cubicBezTo>
                    <a:cubicBezTo>
                      <a:pt x="10" y="1266"/>
                      <a:pt x="37" y="1286"/>
                      <a:pt x="64" y="1286"/>
                    </a:cubicBezTo>
                    <a:cubicBezTo>
                      <a:pt x="67" y="1286"/>
                      <a:pt x="70" y="1283"/>
                      <a:pt x="74" y="1283"/>
                    </a:cubicBezTo>
                    <a:lnTo>
                      <a:pt x="6837" y="119"/>
                    </a:lnTo>
                    <a:cubicBezTo>
                      <a:pt x="6871" y="112"/>
                      <a:pt x="6891" y="82"/>
                      <a:pt x="6888" y="48"/>
                    </a:cubicBezTo>
                    <a:cubicBezTo>
                      <a:pt x="6882" y="22"/>
                      <a:pt x="6858" y="0"/>
                      <a:pt x="6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4"/>
              <p:cNvSpPr/>
              <p:nvPr/>
            </p:nvSpPr>
            <p:spPr>
              <a:xfrm>
                <a:off x="1113572" y="3863822"/>
                <a:ext cx="320503" cy="59648"/>
              </a:xfrm>
              <a:custGeom>
                <a:avLst/>
                <a:gdLst/>
                <a:ahLst/>
                <a:cxnLst/>
                <a:rect l="l" t="t" r="r" b="b"/>
                <a:pathLst>
                  <a:path w="7039" h="1310" extrusionOk="0">
                    <a:moveTo>
                      <a:pt x="6977" y="0"/>
                    </a:moveTo>
                    <a:cubicBezTo>
                      <a:pt x="6973" y="0"/>
                      <a:pt x="6969" y="1"/>
                      <a:pt x="6965" y="2"/>
                    </a:cubicBezTo>
                    <a:lnTo>
                      <a:pt x="54" y="1192"/>
                    </a:lnTo>
                    <a:cubicBezTo>
                      <a:pt x="21" y="1199"/>
                      <a:pt x="0" y="1229"/>
                      <a:pt x="7" y="1259"/>
                    </a:cubicBezTo>
                    <a:cubicBezTo>
                      <a:pt x="11" y="1289"/>
                      <a:pt x="37" y="1309"/>
                      <a:pt x="64" y="1309"/>
                    </a:cubicBezTo>
                    <a:lnTo>
                      <a:pt x="74" y="1309"/>
                    </a:lnTo>
                    <a:lnTo>
                      <a:pt x="6985" y="119"/>
                    </a:lnTo>
                    <a:cubicBezTo>
                      <a:pt x="7019" y="112"/>
                      <a:pt x="7039" y="82"/>
                      <a:pt x="7035" y="48"/>
                    </a:cubicBezTo>
                    <a:cubicBezTo>
                      <a:pt x="7029" y="22"/>
                      <a:pt x="7005"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4"/>
              <p:cNvSpPr/>
              <p:nvPr/>
            </p:nvSpPr>
            <p:spPr>
              <a:xfrm>
                <a:off x="1456242" y="3839599"/>
                <a:ext cx="118248" cy="24770"/>
              </a:xfrm>
              <a:custGeom>
                <a:avLst/>
                <a:gdLst/>
                <a:ahLst/>
                <a:cxnLst/>
                <a:rect l="l" t="t" r="r" b="b"/>
                <a:pathLst>
                  <a:path w="2597" h="544" extrusionOk="0">
                    <a:moveTo>
                      <a:pt x="2534" y="0"/>
                    </a:moveTo>
                    <a:cubicBezTo>
                      <a:pt x="2531" y="0"/>
                      <a:pt x="2527" y="1"/>
                      <a:pt x="2523" y="1"/>
                    </a:cubicBezTo>
                    <a:lnTo>
                      <a:pt x="55" y="426"/>
                    </a:lnTo>
                    <a:cubicBezTo>
                      <a:pt x="21" y="433"/>
                      <a:pt x="1" y="463"/>
                      <a:pt x="4" y="497"/>
                    </a:cubicBezTo>
                    <a:cubicBezTo>
                      <a:pt x="11" y="523"/>
                      <a:pt x="34" y="543"/>
                      <a:pt x="64" y="543"/>
                    </a:cubicBezTo>
                    <a:lnTo>
                      <a:pt x="75" y="543"/>
                    </a:lnTo>
                    <a:lnTo>
                      <a:pt x="2543" y="118"/>
                    </a:lnTo>
                    <a:cubicBezTo>
                      <a:pt x="2576" y="112"/>
                      <a:pt x="2596" y="82"/>
                      <a:pt x="2593" y="49"/>
                    </a:cubicBezTo>
                    <a:cubicBezTo>
                      <a:pt x="2587" y="22"/>
                      <a:pt x="2563" y="0"/>
                      <a:pt x="2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54"/>
            <p:cNvGrpSpPr/>
            <p:nvPr/>
          </p:nvGrpSpPr>
          <p:grpSpPr>
            <a:xfrm>
              <a:off x="2731025" y="3152391"/>
              <a:ext cx="2419001" cy="1454534"/>
              <a:chOff x="2731025" y="3152391"/>
              <a:chExt cx="2419001" cy="1454534"/>
            </a:xfrm>
          </p:grpSpPr>
          <p:sp>
            <p:nvSpPr>
              <p:cNvPr id="857" name="Google Shape;857;p54"/>
              <p:cNvSpPr/>
              <p:nvPr/>
            </p:nvSpPr>
            <p:spPr>
              <a:xfrm>
                <a:off x="3666615" y="4162829"/>
                <a:ext cx="147657" cy="244568"/>
              </a:xfrm>
              <a:custGeom>
                <a:avLst/>
                <a:gdLst/>
                <a:ahLst/>
                <a:cxnLst/>
                <a:rect l="l" t="t" r="r" b="b"/>
                <a:pathLst>
                  <a:path w="3835" h="6352" extrusionOk="0">
                    <a:moveTo>
                      <a:pt x="3294" y="0"/>
                    </a:moveTo>
                    <a:lnTo>
                      <a:pt x="706" y="5503"/>
                    </a:lnTo>
                    <a:cubicBezTo>
                      <a:pt x="581" y="5769"/>
                      <a:pt x="324" y="5949"/>
                      <a:pt x="31" y="5979"/>
                    </a:cubicBezTo>
                    <a:lnTo>
                      <a:pt x="0" y="6023"/>
                    </a:lnTo>
                    <a:lnTo>
                      <a:pt x="679" y="6341"/>
                    </a:lnTo>
                    <a:cubicBezTo>
                      <a:pt x="693" y="6349"/>
                      <a:pt x="709" y="6352"/>
                      <a:pt x="726" y="6352"/>
                    </a:cubicBezTo>
                    <a:cubicBezTo>
                      <a:pt x="737" y="6352"/>
                      <a:pt x="749" y="6350"/>
                      <a:pt x="761" y="6347"/>
                    </a:cubicBezTo>
                    <a:lnTo>
                      <a:pt x="784" y="6341"/>
                    </a:lnTo>
                    <a:cubicBezTo>
                      <a:pt x="953" y="6283"/>
                      <a:pt x="1091" y="6162"/>
                      <a:pt x="1169" y="6000"/>
                    </a:cubicBezTo>
                    <a:lnTo>
                      <a:pt x="3794" y="419"/>
                    </a:lnTo>
                    <a:cubicBezTo>
                      <a:pt x="3834" y="334"/>
                      <a:pt x="3797" y="236"/>
                      <a:pt x="3716" y="200"/>
                    </a:cubicBezTo>
                    <a:lnTo>
                      <a:pt x="3294"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a:off x="3466707" y="3912443"/>
                <a:ext cx="314103" cy="473966"/>
              </a:xfrm>
              <a:custGeom>
                <a:avLst/>
                <a:gdLst/>
                <a:ahLst/>
                <a:cxnLst/>
                <a:rect l="l" t="t" r="r" b="b"/>
                <a:pathLst>
                  <a:path w="8158" h="12310" extrusionOk="0">
                    <a:moveTo>
                      <a:pt x="1611" y="0"/>
                    </a:moveTo>
                    <a:lnTo>
                      <a:pt x="0" y="4098"/>
                    </a:lnTo>
                    <a:lnTo>
                      <a:pt x="5253" y="8418"/>
                    </a:lnTo>
                    <a:lnTo>
                      <a:pt x="5000" y="11932"/>
                    </a:lnTo>
                    <a:cubicBezTo>
                      <a:pt x="4989" y="12077"/>
                      <a:pt x="5070" y="12212"/>
                      <a:pt x="5203" y="12276"/>
                    </a:cubicBezTo>
                    <a:cubicBezTo>
                      <a:pt x="5251" y="12299"/>
                      <a:pt x="5301" y="12309"/>
                      <a:pt x="5351" y="12309"/>
                    </a:cubicBezTo>
                    <a:cubicBezTo>
                      <a:pt x="5483" y="12309"/>
                      <a:pt x="5610" y="12235"/>
                      <a:pt x="5669" y="12107"/>
                    </a:cubicBezTo>
                    <a:lnTo>
                      <a:pt x="8158" y="6814"/>
                    </a:lnTo>
                    <a:lnTo>
                      <a:pt x="6405" y="5770"/>
                    </a:lnTo>
                    <a:lnTo>
                      <a:pt x="1611" y="0"/>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p:nvPr/>
            </p:nvSpPr>
            <p:spPr>
              <a:xfrm>
                <a:off x="3655295" y="4133028"/>
                <a:ext cx="138185" cy="262664"/>
              </a:xfrm>
              <a:custGeom>
                <a:avLst/>
                <a:gdLst/>
                <a:ahLst/>
                <a:cxnLst/>
                <a:rect l="l" t="t" r="r" b="b"/>
                <a:pathLst>
                  <a:path w="3589" h="6822" extrusionOk="0">
                    <a:moveTo>
                      <a:pt x="1440" y="1"/>
                    </a:moveTo>
                    <a:lnTo>
                      <a:pt x="1440" y="1"/>
                    </a:lnTo>
                    <a:cubicBezTo>
                      <a:pt x="1440" y="1"/>
                      <a:pt x="1646" y="1331"/>
                      <a:pt x="115" y="2422"/>
                    </a:cubicBezTo>
                    <a:lnTo>
                      <a:pt x="4" y="6385"/>
                    </a:lnTo>
                    <a:cubicBezTo>
                      <a:pt x="1" y="6551"/>
                      <a:pt x="105" y="6710"/>
                      <a:pt x="271" y="6787"/>
                    </a:cubicBezTo>
                    <a:cubicBezTo>
                      <a:pt x="322" y="6811"/>
                      <a:pt x="377" y="6822"/>
                      <a:pt x="432" y="6822"/>
                    </a:cubicBezTo>
                    <a:cubicBezTo>
                      <a:pt x="615" y="6822"/>
                      <a:pt x="798" y="6702"/>
                      <a:pt x="868" y="6554"/>
                    </a:cubicBezTo>
                    <a:lnTo>
                      <a:pt x="3588" y="774"/>
                    </a:lnTo>
                    <a:lnTo>
                      <a:pt x="1440" y="1"/>
                    </a:lnTo>
                    <a:close/>
                  </a:path>
                </a:pathLst>
              </a:custGeom>
              <a:solidFill>
                <a:srgbClr val="29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4"/>
              <p:cNvSpPr/>
              <p:nvPr/>
            </p:nvSpPr>
            <p:spPr>
              <a:xfrm>
                <a:off x="3648403" y="4248114"/>
                <a:ext cx="46588" cy="11628"/>
              </a:xfrm>
              <a:custGeom>
                <a:avLst/>
                <a:gdLst/>
                <a:ahLst/>
                <a:cxnLst/>
                <a:rect l="l" t="t" r="r" b="b"/>
                <a:pathLst>
                  <a:path w="1210" h="302" extrusionOk="0">
                    <a:moveTo>
                      <a:pt x="1064" y="1"/>
                    </a:moveTo>
                    <a:cubicBezTo>
                      <a:pt x="737" y="1"/>
                      <a:pt x="408" y="35"/>
                      <a:pt x="88" y="106"/>
                    </a:cubicBezTo>
                    <a:cubicBezTo>
                      <a:pt x="34" y="119"/>
                      <a:pt x="0" y="170"/>
                      <a:pt x="13" y="224"/>
                    </a:cubicBezTo>
                    <a:cubicBezTo>
                      <a:pt x="24" y="271"/>
                      <a:pt x="64" y="302"/>
                      <a:pt x="112" y="302"/>
                    </a:cubicBezTo>
                    <a:lnTo>
                      <a:pt x="132" y="302"/>
                    </a:lnTo>
                    <a:cubicBezTo>
                      <a:pt x="437" y="231"/>
                      <a:pt x="749" y="200"/>
                      <a:pt x="1060" y="200"/>
                    </a:cubicBezTo>
                    <a:cubicBezTo>
                      <a:pt x="1076" y="200"/>
                      <a:pt x="1092" y="200"/>
                      <a:pt x="1108" y="200"/>
                    </a:cubicBezTo>
                    <a:cubicBezTo>
                      <a:pt x="1162" y="200"/>
                      <a:pt x="1206" y="157"/>
                      <a:pt x="1209" y="102"/>
                    </a:cubicBezTo>
                    <a:cubicBezTo>
                      <a:pt x="1209" y="48"/>
                      <a:pt x="1165" y="1"/>
                      <a:pt x="1108" y="1"/>
                    </a:cubicBezTo>
                    <a:cubicBezTo>
                      <a:pt x="1093" y="1"/>
                      <a:pt x="1078" y="1"/>
                      <a:pt x="106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4"/>
              <p:cNvSpPr/>
              <p:nvPr/>
            </p:nvSpPr>
            <p:spPr>
              <a:xfrm>
                <a:off x="3650598" y="4269714"/>
                <a:ext cx="40466" cy="10588"/>
              </a:xfrm>
              <a:custGeom>
                <a:avLst/>
                <a:gdLst/>
                <a:ahLst/>
                <a:cxnLst/>
                <a:rect l="l" t="t" r="r" b="b"/>
                <a:pathLst>
                  <a:path w="1051" h="275" extrusionOk="0">
                    <a:moveTo>
                      <a:pt x="950" y="1"/>
                    </a:moveTo>
                    <a:cubicBezTo>
                      <a:pt x="659" y="1"/>
                      <a:pt x="460" y="4"/>
                      <a:pt x="89" y="75"/>
                    </a:cubicBezTo>
                    <a:cubicBezTo>
                      <a:pt x="34" y="85"/>
                      <a:pt x="1" y="140"/>
                      <a:pt x="11" y="193"/>
                    </a:cubicBezTo>
                    <a:cubicBezTo>
                      <a:pt x="21" y="241"/>
                      <a:pt x="62" y="274"/>
                      <a:pt x="109" y="274"/>
                    </a:cubicBezTo>
                    <a:cubicBezTo>
                      <a:pt x="115" y="274"/>
                      <a:pt x="123" y="271"/>
                      <a:pt x="129" y="271"/>
                    </a:cubicBezTo>
                    <a:cubicBezTo>
                      <a:pt x="480" y="204"/>
                      <a:pt x="673" y="200"/>
                      <a:pt x="950" y="200"/>
                    </a:cubicBezTo>
                    <a:cubicBezTo>
                      <a:pt x="1007" y="200"/>
                      <a:pt x="1051" y="153"/>
                      <a:pt x="1051" y="99"/>
                    </a:cubicBezTo>
                    <a:cubicBezTo>
                      <a:pt x="1051" y="45"/>
                      <a:pt x="1007" y="1"/>
                      <a:pt x="95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4"/>
              <p:cNvSpPr/>
              <p:nvPr/>
            </p:nvSpPr>
            <p:spPr>
              <a:xfrm>
                <a:off x="3651253" y="4286887"/>
                <a:ext cx="37886" cy="10203"/>
              </a:xfrm>
              <a:custGeom>
                <a:avLst/>
                <a:gdLst/>
                <a:ahLst/>
                <a:cxnLst/>
                <a:rect l="l" t="t" r="r" b="b"/>
                <a:pathLst>
                  <a:path w="984" h="265" extrusionOk="0">
                    <a:moveTo>
                      <a:pt x="888" y="0"/>
                    </a:moveTo>
                    <a:cubicBezTo>
                      <a:pt x="884" y="0"/>
                      <a:pt x="880" y="0"/>
                      <a:pt x="876" y="1"/>
                    </a:cubicBezTo>
                    <a:lnTo>
                      <a:pt x="747" y="4"/>
                    </a:lnTo>
                    <a:cubicBezTo>
                      <a:pt x="534" y="14"/>
                      <a:pt x="291" y="24"/>
                      <a:pt x="89" y="65"/>
                    </a:cubicBezTo>
                    <a:cubicBezTo>
                      <a:pt x="34" y="75"/>
                      <a:pt x="0" y="129"/>
                      <a:pt x="14" y="183"/>
                    </a:cubicBezTo>
                    <a:cubicBezTo>
                      <a:pt x="20" y="230"/>
                      <a:pt x="65" y="264"/>
                      <a:pt x="109" y="264"/>
                    </a:cubicBezTo>
                    <a:cubicBezTo>
                      <a:pt x="115" y="264"/>
                      <a:pt x="122" y="261"/>
                      <a:pt x="129" y="261"/>
                    </a:cubicBezTo>
                    <a:cubicBezTo>
                      <a:pt x="318" y="221"/>
                      <a:pt x="552" y="213"/>
                      <a:pt x="757" y="204"/>
                    </a:cubicBezTo>
                    <a:lnTo>
                      <a:pt x="886" y="200"/>
                    </a:lnTo>
                    <a:cubicBezTo>
                      <a:pt x="940" y="196"/>
                      <a:pt x="984" y="149"/>
                      <a:pt x="980" y="95"/>
                    </a:cubicBezTo>
                    <a:cubicBezTo>
                      <a:pt x="977" y="42"/>
                      <a:pt x="939" y="0"/>
                      <a:pt x="88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4"/>
              <p:cNvSpPr/>
              <p:nvPr/>
            </p:nvSpPr>
            <p:spPr>
              <a:xfrm>
                <a:off x="3471481" y="4021022"/>
                <a:ext cx="216885" cy="223122"/>
              </a:xfrm>
              <a:custGeom>
                <a:avLst/>
                <a:gdLst/>
                <a:ahLst/>
                <a:cxnLst/>
                <a:rect l="l" t="t" r="r" b="b"/>
                <a:pathLst>
                  <a:path w="5633" h="5795" extrusionOk="0">
                    <a:moveTo>
                      <a:pt x="4288" y="1"/>
                    </a:moveTo>
                    <a:lnTo>
                      <a:pt x="1" y="4487"/>
                    </a:lnTo>
                    <a:lnTo>
                      <a:pt x="1234" y="5794"/>
                    </a:lnTo>
                    <a:lnTo>
                      <a:pt x="5632" y="1248"/>
                    </a:lnTo>
                    <a:lnTo>
                      <a:pt x="4288" y="1"/>
                    </a:lnTo>
                    <a:close/>
                  </a:path>
                </a:pathLst>
              </a:custGeom>
              <a:solidFill>
                <a:srgbClr val="29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4"/>
              <p:cNvSpPr/>
              <p:nvPr/>
            </p:nvSpPr>
            <p:spPr>
              <a:xfrm>
                <a:off x="3408297" y="4430195"/>
                <a:ext cx="263781" cy="40505"/>
              </a:xfrm>
              <a:custGeom>
                <a:avLst/>
                <a:gdLst/>
                <a:ahLst/>
                <a:cxnLst/>
                <a:rect l="l" t="t" r="r" b="b"/>
                <a:pathLst>
                  <a:path w="6851" h="1052" extrusionOk="0">
                    <a:moveTo>
                      <a:pt x="0" y="1"/>
                    </a:moveTo>
                    <a:lnTo>
                      <a:pt x="0" y="755"/>
                    </a:lnTo>
                    <a:cubicBezTo>
                      <a:pt x="0" y="782"/>
                      <a:pt x="11" y="808"/>
                      <a:pt x="31" y="829"/>
                    </a:cubicBezTo>
                    <a:lnTo>
                      <a:pt x="47" y="846"/>
                    </a:lnTo>
                    <a:cubicBezTo>
                      <a:pt x="169" y="978"/>
                      <a:pt x="342" y="1052"/>
                      <a:pt x="518" y="1052"/>
                    </a:cubicBezTo>
                    <a:lnTo>
                      <a:pt x="6689" y="1052"/>
                    </a:lnTo>
                    <a:cubicBezTo>
                      <a:pt x="6780" y="1052"/>
                      <a:pt x="6851" y="978"/>
                      <a:pt x="6851" y="886"/>
                    </a:cubicBezTo>
                    <a:lnTo>
                      <a:pt x="6851" y="420"/>
                    </a:lnTo>
                    <a:lnTo>
                      <a:pt x="770" y="420"/>
                    </a:lnTo>
                    <a:cubicBezTo>
                      <a:pt x="477" y="420"/>
                      <a:pt x="203" y="264"/>
                      <a:pt x="51" y="11"/>
                    </a:cubicBezTo>
                    <a:lnTo>
                      <a:pt x="0"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4"/>
              <p:cNvSpPr/>
              <p:nvPr/>
            </p:nvSpPr>
            <p:spPr>
              <a:xfrm>
                <a:off x="3417114" y="4111312"/>
                <a:ext cx="296084" cy="328811"/>
              </a:xfrm>
              <a:custGeom>
                <a:avLst/>
                <a:gdLst/>
                <a:ahLst/>
                <a:cxnLst/>
                <a:rect l="l" t="t" r="r" b="b"/>
                <a:pathLst>
                  <a:path w="7690" h="8540" extrusionOk="0">
                    <a:moveTo>
                      <a:pt x="3960" y="0"/>
                    </a:moveTo>
                    <a:lnTo>
                      <a:pt x="3514" y="6594"/>
                    </a:lnTo>
                    <a:lnTo>
                      <a:pt x="228" y="7857"/>
                    </a:lnTo>
                    <a:cubicBezTo>
                      <a:pt x="92" y="7912"/>
                      <a:pt x="1" y="8040"/>
                      <a:pt x="1" y="8186"/>
                    </a:cubicBezTo>
                    <a:cubicBezTo>
                      <a:pt x="1" y="8381"/>
                      <a:pt x="160" y="8540"/>
                      <a:pt x="356" y="8540"/>
                    </a:cubicBezTo>
                    <a:lnTo>
                      <a:pt x="6203" y="8540"/>
                    </a:lnTo>
                    <a:lnTo>
                      <a:pt x="6402" y="6507"/>
                    </a:lnTo>
                    <a:lnTo>
                      <a:pt x="7690" y="629"/>
                    </a:lnTo>
                    <a:lnTo>
                      <a:pt x="3960" y="0"/>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4"/>
              <p:cNvSpPr/>
              <p:nvPr/>
            </p:nvSpPr>
            <p:spPr>
              <a:xfrm>
                <a:off x="3408297" y="4352342"/>
                <a:ext cx="263781" cy="94062"/>
              </a:xfrm>
              <a:custGeom>
                <a:avLst/>
                <a:gdLst/>
                <a:ahLst/>
                <a:cxnLst/>
                <a:rect l="l" t="t" r="r" b="b"/>
                <a:pathLst>
                  <a:path w="6851" h="2443" extrusionOk="0">
                    <a:moveTo>
                      <a:pt x="3767" y="0"/>
                    </a:moveTo>
                    <a:lnTo>
                      <a:pt x="250" y="1588"/>
                    </a:lnTo>
                    <a:cubicBezTo>
                      <a:pt x="98" y="1655"/>
                      <a:pt x="0" y="1817"/>
                      <a:pt x="0" y="1999"/>
                    </a:cubicBezTo>
                    <a:cubicBezTo>
                      <a:pt x="0" y="2246"/>
                      <a:pt x="250" y="2442"/>
                      <a:pt x="466" y="2442"/>
                    </a:cubicBezTo>
                    <a:lnTo>
                      <a:pt x="6851" y="2442"/>
                    </a:lnTo>
                    <a:lnTo>
                      <a:pt x="6639" y="169"/>
                    </a:lnTo>
                    <a:cubicBezTo>
                      <a:pt x="6639" y="169"/>
                      <a:pt x="6164" y="459"/>
                      <a:pt x="5412" y="459"/>
                    </a:cubicBezTo>
                    <a:cubicBezTo>
                      <a:pt x="4953" y="459"/>
                      <a:pt x="4389" y="350"/>
                      <a:pt x="3767" y="0"/>
                    </a:cubicBezTo>
                    <a:close/>
                  </a:path>
                </a:pathLst>
              </a:custGeom>
              <a:solidFill>
                <a:srgbClr val="3E4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4"/>
              <p:cNvSpPr/>
              <p:nvPr/>
            </p:nvSpPr>
            <p:spPr>
              <a:xfrm>
                <a:off x="3523537" y="4354729"/>
                <a:ext cx="28800" cy="40813"/>
              </a:xfrm>
              <a:custGeom>
                <a:avLst/>
                <a:gdLst/>
                <a:ahLst/>
                <a:cxnLst/>
                <a:rect l="l" t="t" r="r" b="b"/>
                <a:pathLst>
                  <a:path w="748" h="1060" extrusionOk="0">
                    <a:moveTo>
                      <a:pt x="116" y="1"/>
                    </a:moveTo>
                    <a:cubicBezTo>
                      <a:pt x="95" y="1"/>
                      <a:pt x="73" y="8"/>
                      <a:pt x="54" y="22"/>
                    </a:cubicBezTo>
                    <a:cubicBezTo>
                      <a:pt x="10" y="56"/>
                      <a:pt x="0" y="117"/>
                      <a:pt x="34" y="161"/>
                    </a:cubicBezTo>
                    <a:cubicBezTo>
                      <a:pt x="236" y="421"/>
                      <a:pt x="406" y="704"/>
                      <a:pt x="540" y="1002"/>
                    </a:cubicBezTo>
                    <a:cubicBezTo>
                      <a:pt x="557" y="1039"/>
                      <a:pt x="595" y="1059"/>
                      <a:pt x="632" y="1059"/>
                    </a:cubicBezTo>
                    <a:cubicBezTo>
                      <a:pt x="646" y="1059"/>
                      <a:pt x="659" y="1056"/>
                      <a:pt x="673" y="1049"/>
                    </a:cubicBezTo>
                    <a:cubicBezTo>
                      <a:pt x="723" y="1029"/>
                      <a:pt x="747" y="968"/>
                      <a:pt x="723" y="918"/>
                    </a:cubicBezTo>
                    <a:cubicBezTo>
                      <a:pt x="581" y="607"/>
                      <a:pt x="403" y="309"/>
                      <a:pt x="193" y="40"/>
                    </a:cubicBezTo>
                    <a:cubicBezTo>
                      <a:pt x="174" y="14"/>
                      <a:pt x="145" y="1"/>
                      <a:pt x="116"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4"/>
              <p:cNvSpPr/>
              <p:nvPr/>
            </p:nvSpPr>
            <p:spPr>
              <a:xfrm>
                <a:off x="3505980" y="4365395"/>
                <a:ext cx="25104" cy="35846"/>
              </a:xfrm>
              <a:custGeom>
                <a:avLst/>
                <a:gdLst/>
                <a:ahLst/>
                <a:cxnLst/>
                <a:rect l="l" t="t" r="r" b="b"/>
                <a:pathLst>
                  <a:path w="652" h="931" extrusionOk="0">
                    <a:moveTo>
                      <a:pt x="114" y="0"/>
                    </a:moveTo>
                    <a:cubicBezTo>
                      <a:pt x="93" y="0"/>
                      <a:pt x="72" y="7"/>
                      <a:pt x="54" y="19"/>
                    </a:cubicBezTo>
                    <a:cubicBezTo>
                      <a:pt x="11" y="53"/>
                      <a:pt x="0" y="114"/>
                      <a:pt x="34" y="157"/>
                    </a:cubicBezTo>
                    <a:cubicBezTo>
                      <a:pt x="247" y="448"/>
                      <a:pt x="332" y="620"/>
                      <a:pt x="449" y="873"/>
                    </a:cubicBezTo>
                    <a:cubicBezTo>
                      <a:pt x="466" y="911"/>
                      <a:pt x="504" y="931"/>
                      <a:pt x="541" y="931"/>
                    </a:cubicBezTo>
                    <a:cubicBezTo>
                      <a:pt x="555" y="931"/>
                      <a:pt x="568" y="928"/>
                      <a:pt x="581" y="921"/>
                    </a:cubicBezTo>
                    <a:cubicBezTo>
                      <a:pt x="632" y="898"/>
                      <a:pt x="652" y="837"/>
                      <a:pt x="628" y="789"/>
                    </a:cubicBezTo>
                    <a:cubicBezTo>
                      <a:pt x="504" y="522"/>
                      <a:pt x="416" y="346"/>
                      <a:pt x="193" y="42"/>
                    </a:cubicBezTo>
                    <a:cubicBezTo>
                      <a:pt x="175" y="14"/>
                      <a:pt x="144" y="0"/>
                      <a:pt x="114"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4"/>
              <p:cNvSpPr/>
              <p:nvPr/>
            </p:nvSpPr>
            <p:spPr>
              <a:xfrm>
                <a:off x="3491118" y="4373134"/>
                <a:ext cx="23602" cy="33574"/>
              </a:xfrm>
              <a:custGeom>
                <a:avLst/>
                <a:gdLst/>
                <a:ahLst/>
                <a:cxnLst/>
                <a:rect l="l" t="t" r="r" b="b"/>
                <a:pathLst>
                  <a:path w="613" h="872" extrusionOk="0">
                    <a:moveTo>
                      <a:pt x="112" y="1"/>
                    </a:moveTo>
                    <a:cubicBezTo>
                      <a:pt x="91" y="1"/>
                      <a:pt x="70" y="7"/>
                      <a:pt x="52" y="20"/>
                    </a:cubicBezTo>
                    <a:cubicBezTo>
                      <a:pt x="8" y="54"/>
                      <a:pt x="1" y="118"/>
                      <a:pt x="35" y="162"/>
                    </a:cubicBezTo>
                    <a:cubicBezTo>
                      <a:pt x="150" y="315"/>
                      <a:pt x="258" y="521"/>
                      <a:pt x="353" y="706"/>
                    </a:cubicBezTo>
                    <a:lnTo>
                      <a:pt x="410" y="818"/>
                    </a:lnTo>
                    <a:cubicBezTo>
                      <a:pt x="430" y="851"/>
                      <a:pt x="464" y="872"/>
                      <a:pt x="501" y="872"/>
                    </a:cubicBezTo>
                    <a:cubicBezTo>
                      <a:pt x="515" y="872"/>
                      <a:pt x="531" y="868"/>
                      <a:pt x="545" y="859"/>
                    </a:cubicBezTo>
                    <a:cubicBezTo>
                      <a:pt x="596" y="834"/>
                      <a:pt x="612" y="774"/>
                      <a:pt x="589" y="723"/>
                    </a:cubicBezTo>
                    <a:lnTo>
                      <a:pt x="528" y="611"/>
                    </a:lnTo>
                    <a:cubicBezTo>
                      <a:pt x="430" y="423"/>
                      <a:pt x="319" y="206"/>
                      <a:pt x="194" y="41"/>
                    </a:cubicBezTo>
                    <a:cubicBezTo>
                      <a:pt x="174" y="15"/>
                      <a:pt x="143" y="1"/>
                      <a:pt x="11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4"/>
              <p:cNvSpPr/>
              <p:nvPr/>
            </p:nvSpPr>
            <p:spPr>
              <a:xfrm>
                <a:off x="3495430" y="4226398"/>
                <a:ext cx="253154" cy="116085"/>
              </a:xfrm>
              <a:custGeom>
                <a:avLst/>
                <a:gdLst/>
                <a:ahLst/>
                <a:cxnLst/>
                <a:rect l="l" t="t" r="r" b="b"/>
                <a:pathLst>
                  <a:path w="6575" h="3015" extrusionOk="0">
                    <a:moveTo>
                      <a:pt x="285" y="1"/>
                    </a:moveTo>
                    <a:lnTo>
                      <a:pt x="1" y="1920"/>
                    </a:lnTo>
                    <a:lnTo>
                      <a:pt x="6301" y="3014"/>
                    </a:lnTo>
                    <a:lnTo>
                      <a:pt x="6574" y="1187"/>
                    </a:lnTo>
                    <a:lnTo>
                      <a:pt x="285" y="1"/>
                    </a:lnTo>
                    <a:close/>
                  </a:path>
                </a:pathLst>
              </a:custGeom>
              <a:solidFill>
                <a:srgbClr val="3E4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4"/>
              <p:cNvSpPr/>
              <p:nvPr/>
            </p:nvSpPr>
            <p:spPr>
              <a:xfrm>
                <a:off x="4001632" y="4223395"/>
                <a:ext cx="397269" cy="60295"/>
              </a:xfrm>
              <a:custGeom>
                <a:avLst/>
                <a:gdLst/>
                <a:ahLst/>
                <a:cxnLst/>
                <a:rect l="l" t="t" r="r" b="b"/>
                <a:pathLst>
                  <a:path w="10318" h="1566" extrusionOk="0">
                    <a:moveTo>
                      <a:pt x="18" y="1"/>
                    </a:moveTo>
                    <a:cubicBezTo>
                      <a:pt x="11" y="1"/>
                      <a:pt x="1" y="8"/>
                      <a:pt x="1" y="15"/>
                    </a:cubicBezTo>
                    <a:lnTo>
                      <a:pt x="1" y="1549"/>
                    </a:lnTo>
                    <a:cubicBezTo>
                      <a:pt x="1" y="1558"/>
                      <a:pt x="11" y="1566"/>
                      <a:pt x="18" y="1566"/>
                    </a:cubicBezTo>
                    <a:lnTo>
                      <a:pt x="10301" y="1566"/>
                    </a:lnTo>
                    <a:cubicBezTo>
                      <a:pt x="10308" y="1566"/>
                      <a:pt x="10317" y="1558"/>
                      <a:pt x="10317" y="1549"/>
                    </a:cubicBezTo>
                    <a:lnTo>
                      <a:pt x="10317" y="15"/>
                    </a:lnTo>
                    <a:cubicBezTo>
                      <a:pt x="10317" y="8"/>
                      <a:pt x="10308" y="1"/>
                      <a:pt x="10301" y="1"/>
                    </a:cubicBezTo>
                    <a:close/>
                  </a:path>
                </a:pathLst>
              </a:custGeom>
              <a:solidFill>
                <a:srgbClr val="F9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4034822" y="4252157"/>
                <a:ext cx="111888" cy="7700"/>
              </a:xfrm>
              <a:custGeom>
                <a:avLst/>
                <a:gdLst/>
                <a:ahLst/>
                <a:cxnLst/>
                <a:rect l="l" t="t" r="r" b="b"/>
                <a:pathLst>
                  <a:path w="2906" h="200" extrusionOk="0">
                    <a:moveTo>
                      <a:pt x="102" y="1"/>
                    </a:moveTo>
                    <a:cubicBezTo>
                      <a:pt x="48" y="1"/>
                      <a:pt x="1" y="44"/>
                      <a:pt x="1" y="99"/>
                    </a:cubicBezTo>
                    <a:cubicBezTo>
                      <a:pt x="1" y="153"/>
                      <a:pt x="48" y="200"/>
                      <a:pt x="102" y="200"/>
                    </a:cubicBezTo>
                    <a:lnTo>
                      <a:pt x="2804" y="200"/>
                    </a:lnTo>
                    <a:cubicBezTo>
                      <a:pt x="2862" y="200"/>
                      <a:pt x="2905" y="153"/>
                      <a:pt x="2905" y="99"/>
                    </a:cubicBezTo>
                    <a:cubicBezTo>
                      <a:pt x="2905" y="44"/>
                      <a:pt x="2862" y="1"/>
                      <a:pt x="2804" y="1"/>
                    </a:cubicBezTo>
                    <a:close/>
                  </a:path>
                </a:pathLst>
              </a:custGeom>
              <a:solidFill>
                <a:srgbClr val="F7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4170353" y="4252157"/>
                <a:ext cx="178459" cy="7700"/>
              </a:xfrm>
              <a:custGeom>
                <a:avLst/>
                <a:gdLst/>
                <a:ahLst/>
                <a:cxnLst/>
                <a:rect l="l" t="t" r="r" b="b"/>
                <a:pathLst>
                  <a:path w="4635" h="200" extrusionOk="0">
                    <a:moveTo>
                      <a:pt x="102" y="1"/>
                    </a:moveTo>
                    <a:cubicBezTo>
                      <a:pt x="48" y="1"/>
                      <a:pt x="1" y="44"/>
                      <a:pt x="1" y="99"/>
                    </a:cubicBezTo>
                    <a:cubicBezTo>
                      <a:pt x="1" y="153"/>
                      <a:pt x="48" y="200"/>
                      <a:pt x="102" y="200"/>
                    </a:cubicBezTo>
                    <a:lnTo>
                      <a:pt x="4534" y="200"/>
                    </a:lnTo>
                    <a:cubicBezTo>
                      <a:pt x="4591" y="200"/>
                      <a:pt x="4635" y="153"/>
                      <a:pt x="4635" y="99"/>
                    </a:cubicBezTo>
                    <a:cubicBezTo>
                      <a:pt x="4635" y="44"/>
                      <a:pt x="4591" y="1"/>
                      <a:pt x="4534" y="1"/>
                    </a:cubicBezTo>
                    <a:close/>
                  </a:path>
                </a:pathLst>
              </a:custGeom>
              <a:solidFill>
                <a:srgbClr val="F7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4001632" y="4313916"/>
                <a:ext cx="808283" cy="60295"/>
              </a:xfrm>
              <a:custGeom>
                <a:avLst/>
                <a:gdLst/>
                <a:ahLst/>
                <a:cxnLst/>
                <a:rect l="l" t="t" r="r" b="b"/>
                <a:pathLst>
                  <a:path w="20993" h="1566" extrusionOk="0">
                    <a:moveTo>
                      <a:pt x="18" y="1"/>
                    </a:moveTo>
                    <a:cubicBezTo>
                      <a:pt x="11" y="1"/>
                      <a:pt x="1" y="8"/>
                      <a:pt x="1" y="18"/>
                    </a:cubicBezTo>
                    <a:lnTo>
                      <a:pt x="1" y="1549"/>
                    </a:lnTo>
                    <a:cubicBezTo>
                      <a:pt x="1" y="1558"/>
                      <a:pt x="11" y="1566"/>
                      <a:pt x="18" y="1566"/>
                    </a:cubicBezTo>
                    <a:lnTo>
                      <a:pt x="20975" y="1566"/>
                    </a:lnTo>
                    <a:cubicBezTo>
                      <a:pt x="20986" y="1566"/>
                      <a:pt x="20992" y="1558"/>
                      <a:pt x="20992" y="1549"/>
                    </a:cubicBezTo>
                    <a:lnTo>
                      <a:pt x="20992" y="18"/>
                    </a:lnTo>
                    <a:cubicBezTo>
                      <a:pt x="20992" y="8"/>
                      <a:pt x="20986" y="1"/>
                      <a:pt x="20975" y="1"/>
                    </a:cubicBezTo>
                    <a:close/>
                  </a:path>
                </a:pathLst>
              </a:custGeom>
              <a:solidFill>
                <a:srgbClr val="F9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4005059" y="4094794"/>
                <a:ext cx="94023" cy="78969"/>
              </a:xfrm>
              <a:custGeom>
                <a:avLst/>
                <a:gdLst/>
                <a:ahLst/>
                <a:cxnLst/>
                <a:rect l="l" t="t" r="r" b="b"/>
                <a:pathLst>
                  <a:path w="2442" h="2051" extrusionOk="0">
                    <a:moveTo>
                      <a:pt x="1738" y="202"/>
                    </a:moveTo>
                    <a:cubicBezTo>
                      <a:pt x="1766" y="202"/>
                      <a:pt x="1795" y="205"/>
                      <a:pt x="1824" y="210"/>
                    </a:cubicBezTo>
                    <a:cubicBezTo>
                      <a:pt x="2020" y="244"/>
                      <a:pt x="2179" y="402"/>
                      <a:pt x="2209" y="601"/>
                    </a:cubicBezTo>
                    <a:cubicBezTo>
                      <a:pt x="2233" y="754"/>
                      <a:pt x="2186" y="905"/>
                      <a:pt x="2077" y="1014"/>
                    </a:cubicBezTo>
                    <a:lnTo>
                      <a:pt x="1257" y="1834"/>
                    </a:lnTo>
                    <a:cubicBezTo>
                      <a:pt x="1247" y="1845"/>
                      <a:pt x="1234" y="1850"/>
                      <a:pt x="1221" y="1850"/>
                    </a:cubicBezTo>
                    <a:cubicBezTo>
                      <a:pt x="1208" y="1850"/>
                      <a:pt x="1195" y="1845"/>
                      <a:pt x="1185" y="1834"/>
                    </a:cubicBezTo>
                    <a:lnTo>
                      <a:pt x="365" y="1014"/>
                    </a:lnTo>
                    <a:cubicBezTo>
                      <a:pt x="256" y="905"/>
                      <a:pt x="206" y="754"/>
                      <a:pt x="230" y="601"/>
                    </a:cubicBezTo>
                    <a:cubicBezTo>
                      <a:pt x="260" y="402"/>
                      <a:pt x="418" y="244"/>
                      <a:pt x="618" y="210"/>
                    </a:cubicBezTo>
                    <a:cubicBezTo>
                      <a:pt x="645" y="203"/>
                      <a:pt x="672" y="203"/>
                      <a:pt x="699" y="203"/>
                    </a:cubicBezTo>
                    <a:cubicBezTo>
                      <a:pt x="881" y="203"/>
                      <a:pt x="1051" y="305"/>
                      <a:pt x="1132" y="473"/>
                    </a:cubicBezTo>
                    <a:cubicBezTo>
                      <a:pt x="1145" y="507"/>
                      <a:pt x="1182" y="531"/>
                      <a:pt x="1219" y="531"/>
                    </a:cubicBezTo>
                    <a:cubicBezTo>
                      <a:pt x="1260" y="531"/>
                      <a:pt x="1294" y="507"/>
                      <a:pt x="1310" y="473"/>
                    </a:cubicBezTo>
                    <a:cubicBezTo>
                      <a:pt x="1389" y="303"/>
                      <a:pt x="1554" y="202"/>
                      <a:pt x="1738" y="202"/>
                    </a:cubicBezTo>
                    <a:close/>
                    <a:moveTo>
                      <a:pt x="700" y="1"/>
                    </a:moveTo>
                    <a:cubicBezTo>
                      <a:pt x="662" y="1"/>
                      <a:pt x="623" y="4"/>
                      <a:pt x="585" y="10"/>
                    </a:cubicBezTo>
                    <a:cubicBezTo>
                      <a:pt x="304" y="61"/>
                      <a:pt x="78" y="288"/>
                      <a:pt x="33" y="568"/>
                    </a:cubicBezTo>
                    <a:cubicBezTo>
                      <a:pt x="0" y="787"/>
                      <a:pt x="67" y="1000"/>
                      <a:pt x="223" y="1156"/>
                    </a:cubicBezTo>
                    <a:lnTo>
                      <a:pt x="1043" y="1976"/>
                    </a:lnTo>
                    <a:cubicBezTo>
                      <a:pt x="1091" y="2027"/>
                      <a:pt x="1155" y="2051"/>
                      <a:pt x="1219" y="2051"/>
                    </a:cubicBezTo>
                    <a:cubicBezTo>
                      <a:pt x="1283" y="2051"/>
                      <a:pt x="1348" y="2027"/>
                      <a:pt x="1395" y="1976"/>
                    </a:cubicBezTo>
                    <a:lnTo>
                      <a:pt x="2216" y="1156"/>
                    </a:lnTo>
                    <a:cubicBezTo>
                      <a:pt x="2371" y="1000"/>
                      <a:pt x="2442" y="787"/>
                      <a:pt x="2405" y="568"/>
                    </a:cubicBezTo>
                    <a:cubicBezTo>
                      <a:pt x="2361" y="288"/>
                      <a:pt x="2135" y="61"/>
                      <a:pt x="1857" y="10"/>
                    </a:cubicBezTo>
                    <a:cubicBezTo>
                      <a:pt x="1819" y="4"/>
                      <a:pt x="1780" y="1"/>
                      <a:pt x="1742" y="1"/>
                    </a:cubicBezTo>
                    <a:cubicBezTo>
                      <a:pt x="1538" y="1"/>
                      <a:pt x="1347" y="91"/>
                      <a:pt x="1219" y="247"/>
                    </a:cubicBezTo>
                    <a:cubicBezTo>
                      <a:pt x="1091" y="91"/>
                      <a:pt x="903" y="1"/>
                      <a:pt x="700" y="1"/>
                    </a:cubicBezTo>
                    <a:close/>
                  </a:path>
                </a:pathLst>
              </a:custGeom>
              <a:solidFill>
                <a:srgbClr val="F7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4314741" y="4096989"/>
                <a:ext cx="74810" cy="74579"/>
              </a:xfrm>
              <a:custGeom>
                <a:avLst/>
                <a:gdLst/>
                <a:ahLst/>
                <a:cxnLst/>
                <a:rect l="l" t="t" r="r" b="b"/>
                <a:pathLst>
                  <a:path w="1943" h="1937" extrusionOk="0">
                    <a:moveTo>
                      <a:pt x="966" y="200"/>
                    </a:moveTo>
                    <a:cubicBezTo>
                      <a:pt x="1388" y="200"/>
                      <a:pt x="1733" y="514"/>
                      <a:pt x="1733" y="899"/>
                    </a:cubicBezTo>
                    <a:cubicBezTo>
                      <a:pt x="1733" y="1045"/>
                      <a:pt x="1683" y="1186"/>
                      <a:pt x="1585" y="1308"/>
                    </a:cubicBezTo>
                    <a:cubicBezTo>
                      <a:pt x="1564" y="1335"/>
                      <a:pt x="1557" y="1372"/>
                      <a:pt x="1568" y="1406"/>
                    </a:cubicBezTo>
                    <a:lnTo>
                      <a:pt x="1658" y="1649"/>
                    </a:lnTo>
                    <a:lnTo>
                      <a:pt x="1382" y="1528"/>
                    </a:lnTo>
                    <a:cubicBezTo>
                      <a:pt x="1368" y="1520"/>
                      <a:pt x="1354" y="1517"/>
                      <a:pt x="1341" y="1517"/>
                    </a:cubicBezTo>
                    <a:cubicBezTo>
                      <a:pt x="1328" y="1517"/>
                      <a:pt x="1314" y="1520"/>
                      <a:pt x="1301" y="1528"/>
                    </a:cubicBezTo>
                    <a:cubicBezTo>
                      <a:pt x="1192" y="1575"/>
                      <a:pt x="1078" y="1598"/>
                      <a:pt x="966" y="1598"/>
                    </a:cubicBezTo>
                    <a:cubicBezTo>
                      <a:pt x="544" y="1598"/>
                      <a:pt x="199" y="1285"/>
                      <a:pt x="199" y="899"/>
                    </a:cubicBezTo>
                    <a:cubicBezTo>
                      <a:pt x="199" y="514"/>
                      <a:pt x="544" y="200"/>
                      <a:pt x="966" y="200"/>
                    </a:cubicBezTo>
                    <a:close/>
                    <a:moveTo>
                      <a:pt x="966" y="0"/>
                    </a:moveTo>
                    <a:cubicBezTo>
                      <a:pt x="432" y="0"/>
                      <a:pt x="0" y="406"/>
                      <a:pt x="0" y="899"/>
                    </a:cubicBezTo>
                    <a:cubicBezTo>
                      <a:pt x="0" y="1396"/>
                      <a:pt x="432" y="1798"/>
                      <a:pt x="966" y="1798"/>
                    </a:cubicBezTo>
                    <a:cubicBezTo>
                      <a:pt x="1091" y="1798"/>
                      <a:pt x="1220" y="1774"/>
                      <a:pt x="1338" y="1727"/>
                    </a:cubicBezTo>
                    <a:lnTo>
                      <a:pt x="1794" y="1926"/>
                    </a:lnTo>
                    <a:cubicBezTo>
                      <a:pt x="1807" y="1933"/>
                      <a:pt x="1820" y="1936"/>
                      <a:pt x="1834" y="1936"/>
                    </a:cubicBezTo>
                    <a:cubicBezTo>
                      <a:pt x="1858" y="1936"/>
                      <a:pt x="1881" y="1926"/>
                      <a:pt x="1902" y="1910"/>
                    </a:cubicBezTo>
                    <a:cubicBezTo>
                      <a:pt x="1932" y="1882"/>
                      <a:pt x="1942" y="1838"/>
                      <a:pt x="1926" y="1801"/>
                    </a:cubicBezTo>
                    <a:lnTo>
                      <a:pt x="1773" y="1389"/>
                    </a:lnTo>
                    <a:cubicBezTo>
                      <a:pt x="1878" y="1241"/>
                      <a:pt x="1932" y="1075"/>
                      <a:pt x="1932" y="899"/>
                    </a:cubicBezTo>
                    <a:cubicBezTo>
                      <a:pt x="1932" y="406"/>
                      <a:pt x="1500" y="0"/>
                      <a:pt x="966" y="0"/>
                    </a:cubicBezTo>
                    <a:close/>
                  </a:path>
                </a:pathLst>
              </a:custGeom>
              <a:solidFill>
                <a:srgbClr val="F7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4136008" y="4114931"/>
                <a:ext cx="18520" cy="54943"/>
              </a:xfrm>
              <a:custGeom>
                <a:avLst/>
                <a:gdLst/>
                <a:ahLst/>
                <a:cxnLst/>
                <a:rect l="l" t="t" r="r" b="b"/>
                <a:pathLst>
                  <a:path w="481" h="1427" extrusionOk="0">
                    <a:moveTo>
                      <a:pt x="315" y="1"/>
                    </a:moveTo>
                    <a:lnTo>
                      <a:pt x="1" y="167"/>
                    </a:lnTo>
                    <a:lnTo>
                      <a:pt x="41" y="315"/>
                    </a:lnTo>
                    <a:lnTo>
                      <a:pt x="288" y="180"/>
                    </a:lnTo>
                    <a:lnTo>
                      <a:pt x="291" y="180"/>
                    </a:lnTo>
                    <a:lnTo>
                      <a:pt x="291" y="1427"/>
                    </a:lnTo>
                    <a:lnTo>
                      <a:pt x="480" y="1427"/>
                    </a:lnTo>
                    <a:lnTo>
                      <a:pt x="480" y="1"/>
                    </a:lnTo>
                    <a:close/>
                  </a:path>
                </a:pathLst>
              </a:custGeom>
              <a:solidFill>
                <a:srgbClr val="F7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4174281" y="4114931"/>
                <a:ext cx="34075" cy="55867"/>
              </a:xfrm>
              <a:custGeom>
                <a:avLst/>
                <a:gdLst/>
                <a:ahLst/>
                <a:cxnLst/>
                <a:rect l="l" t="t" r="r" b="b"/>
                <a:pathLst>
                  <a:path w="885" h="1451" extrusionOk="0">
                    <a:moveTo>
                      <a:pt x="175" y="1"/>
                    </a:moveTo>
                    <a:lnTo>
                      <a:pt x="81" y="686"/>
                    </a:lnTo>
                    <a:cubicBezTo>
                      <a:pt x="135" y="680"/>
                      <a:pt x="199" y="669"/>
                      <a:pt x="280" y="669"/>
                    </a:cubicBezTo>
                    <a:cubicBezTo>
                      <a:pt x="564" y="669"/>
                      <a:pt x="689" y="802"/>
                      <a:pt x="689" y="987"/>
                    </a:cubicBezTo>
                    <a:cubicBezTo>
                      <a:pt x="689" y="1176"/>
                      <a:pt x="534" y="1294"/>
                      <a:pt x="351" y="1294"/>
                    </a:cubicBezTo>
                    <a:cubicBezTo>
                      <a:pt x="223" y="1294"/>
                      <a:pt x="105" y="1251"/>
                      <a:pt x="47" y="1217"/>
                    </a:cubicBezTo>
                    <a:lnTo>
                      <a:pt x="0" y="1363"/>
                    </a:lnTo>
                    <a:cubicBezTo>
                      <a:pt x="67" y="1406"/>
                      <a:pt x="199" y="1450"/>
                      <a:pt x="354" y="1450"/>
                    </a:cubicBezTo>
                    <a:cubicBezTo>
                      <a:pt x="662" y="1450"/>
                      <a:pt x="885" y="1244"/>
                      <a:pt x="885" y="964"/>
                    </a:cubicBezTo>
                    <a:cubicBezTo>
                      <a:pt x="885" y="785"/>
                      <a:pt x="794" y="660"/>
                      <a:pt x="682" y="599"/>
                    </a:cubicBezTo>
                    <a:cubicBezTo>
                      <a:pt x="594" y="545"/>
                      <a:pt x="482" y="521"/>
                      <a:pt x="375" y="521"/>
                    </a:cubicBezTo>
                    <a:cubicBezTo>
                      <a:pt x="320" y="521"/>
                      <a:pt x="290" y="524"/>
                      <a:pt x="256" y="528"/>
                    </a:cubicBezTo>
                    <a:lnTo>
                      <a:pt x="311" y="163"/>
                    </a:lnTo>
                    <a:lnTo>
                      <a:pt x="858" y="163"/>
                    </a:lnTo>
                    <a:lnTo>
                      <a:pt x="858" y="1"/>
                    </a:lnTo>
                    <a:close/>
                  </a:path>
                </a:pathLst>
              </a:custGeom>
              <a:solidFill>
                <a:srgbClr val="F7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4220138" y="4109888"/>
                <a:ext cx="34383" cy="59987"/>
              </a:xfrm>
              <a:custGeom>
                <a:avLst/>
                <a:gdLst/>
                <a:ahLst/>
                <a:cxnLst/>
                <a:rect l="l" t="t" r="r" b="b"/>
                <a:pathLst>
                  <a:path w="893" h="1558" extrusionOk="0">
                    <a:moveTo>
                      <a:pt x="1" y="0"/>
                    </a:moveTo>
                    <a:lnTo>
                      <a:pt x="1" y="1558"/>
                    </a:lnTo>
                    <a:lnTo>
                      <a:pt x="194" y="1558"/>
                    </a:lnTo>
                    <a:lnTo>
                      <a:pt x="194" y="1159"/>
                    </a:lnTo>
                    <a:lnTo>
                      <a:pt x="292" y="1048"/>
                    </a:lnTo>
                    <a:lnTo>
                      <a:pt x="657" y="1558"/>
                    </a:lnTo>
                    <a:lnTo>
                      <a:pt x="893" y="1558"/>
                    </a:lnTo>
                    <a:lnTo>
                      <a:pt x="423" y="933"/>
                    </a:lnTo>
                    <a:lnTo>
                      <a:pt x="836" y="496"/>
                    </a:lnTo>
                    <a:lnTo>
                      <a:pt x="602" y="496"/>
                    </a:lnTo>
                    <a:lnTo>
                      <a:pt x="292" y="861"/>
                    </a:lnTo>
                    <a:cubicBezTo>
                      <a:pt x="261" y="898"/>
                      <a:pt x="224" y="946"/>
                      <a:pt x="197" y="983"/>
                    </a:cubicBezTo>
                    <a:lnTo>
                      <a:pt x="194" y="983"/>
                    </a:lnTo>
                    <a:lnTo>
                      <a:pt x="194" y="0"/>
                    </a:lnTo>
                    <a:close/>
                  </a:path>
                </a:pathLst>
              </a:custGeom>
              <a:solidFill>
                <a:srgbClr val="F7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4028045" y="3237791"/>
                <a:ext cx="100992" cy="199019"/>
              </a:xfrm>
              <a:custGeom>
                <a:avLst/>
                <a:gdLst/>
                <a:ahLst/>
                <a:cxnLst/>
                <a:rect l="l" t="t" r="r" b="b"/>
                <a:pathLst>
                  <a:path w="2623" h="5169" extrusionOk="0">
                    <a:moveTo>
                      <a:pt x="1453" y="1"/>
                    </a:moveTo>
                    <a:cubicBezTo>
                      <a:pt x="1305" y="1"/>
                      <a:pt x="811" y="1939"/>
                      <a:pt x="811" y="1939"/>
                    </a:cubicBezTo>
                    <a:cubicBezTo>
                      <a:pt x="811" y="1939"/>
                      <a:pt x="1001" y="370"/>
                      <a:pt x="684" y="370"/>
                    </a:cubicBezTo>
                    <a:cubicBezTo>
                      <a:pt x="678" y="370"/>
                      <a:pt x="672" y="371"/>
                      <a:pt x="666" y="372"/>
                    </a:cubicBezTo>
                    <a:cubicBezTo>
                      <a:pt x="325" y="433"/>
                      <a:pt x="1" y="3767"/>
                      <a:pt x="1" y="3767"/>
                    </a:cubicBezTo>
                    <a:lnTo>
                      <a:pt x="1747" y="5168"/>
                    </a:lnTo>
                    <a:lnTo>
                      <a:pt x="2241" y="3105"/>
                    </a:lnTo>
                    <a:cubicBezTo>
                      <a:pt x="2241" y="3105"/>
                      <a:pt x="2622" y="466"/>
                      <a:pt x="2453" y="308"/>
                    </a:cubicBezTo>
                    <a:cubicBezTo>
                      <a:pt x="2446" y="302"/>
                      <a:pt x="2439" y="299"/>
                      <a:pt x="2430" y="299"/>
                    </a:cubicBezTo>
                    <a:cubicBezTo>
                      <a:pt x="2228" y="299"/>
                      <a:pt x="1534" y="1986"/>
                      <a:pt x="1534" y="1986"/>
                    </a:cubicBezTo>
                    <a:cubicBezTo>
                      <a:pt x="1534" y="1986"/>
                      <a:pt x="1700" y="176"/>
                      <a:pt x="1463" y="4"/>
                    </a:cubicBezTo>
                    <a:cubicBezTo>
                      <a:pt x="1460" y="2"/>
                      <a:pt x="1457" y="1"/>
                      <a:pt x="1453" y="1"/>
                    </a:cubicBez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4"/>
              <p:cNvSpPr/>
              <p:nvPr/>
            </p:nvSpPr>
            <p:spPr>
              <a:xfrm>
                <a:off x="4047297" y="3200828"/>
                <a:ext cx="83935" cy="168487"/>
              </a:xfrm>
              <a:custGeom>
                <a:avLst/>
                <a:gdLst/>
                <a:ahLst/>
                <a:cxnLst/>
                <a:rect l="l" t="t" r="r" b="b"/>
                <a:pathLst>
                  <a:path w="2180" h="4376" extrusionOk="0">
                    <a:moveTo>
                      <a:pt x="528" y="1"/>
                    </a:moveTo>
                    <a:lnTo>
                      <a:pt x="11" y="3450"/>
                    </a:lnTo>
                    <a:cubicBezTo>
                      <a:pt x="1" y="3514"/>
                      <a:pt x="31" y="3579"/>
                      <a:pt x="85" y="3609"/>
                    </a:cubicBezTo>
                    <a:lnTo>
                      <a:pt x="1373" y="4375"/>
                    </a:lnTo>
                    <a:lnTo>
                      <a:pt x="1544" y="4375"/>
                    </a:lnTo>
                    <a:cubicBezTo>
                      <a:pt x="1585" y="4362"/>
                      <a:pt x="1619" y="4328"/>
                      <a:pt x="1626" y="4277"/>
                    </a:cubicBezTo>
                    <a:lnTo>
                      <a:pt x="2170" y="940"/>
                    </a:lnTo>
                    <a:cubicBezTo>
                      <a:pt x="2179" y="876"/>
                      <a:pt x="2149" y="808"/>
                      <a:pt x="2095" y="781"/>
                    </a:cubicBezTo>
                    <a:lnTo>
                      <a:pt x="704" y="18"/>
                    </a:lnTo>
                    <a:cubicBezTo>
                      <a:pt x="679" y="4"/>
                      <a:pt x="653" y="4"/>
                      <a:pt x="629" y="4"/>
                    </a:cubicBezTo>
                    <a:cubicBezTo>
                      <a:pt x="585" y="1"/>
                      <a:pt x="528" y="1"/>
                      <a:pt x="528"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4042369" y="3200789"/>
                <a:ext cx="83935" cy="168525"/>
              </a:xfrm>
              <a:custGeom>
                <a:avLst/>
                <a:gdLst/>
                <a:ahLst/>
                <a:cxnLst/>
                <a:rect l="l" t="t" r="r" b="b"/>
                <a:pathLst>
                  <a:path w="2180" h="4377" extrusionOk="0">
                    <a:moveTo>
                      <a:pt x="655" y="0"/>
                    </a:moveTo>
                    <a:cubicBezTo>
                      <a:pt x="607" y="0"/>
                      <a:pt x="565" y="36"/>
                      <a:pt x="554" y="89"/>
                    </a:cubicBezTo>
                    <a:lnTo>
                      <a:pt x="10" y="3447"/>
                    </a:lnTo>
                    <a:cubicBezTo>
                      <a:pt x="1" y="3511"/>
                      <a:pt x="31" y="3575"/>
                      <a:pt x="85" y="3606"/>
                    </a:cubicBezTo>
                    <a:lnTo>
                      <a:pt x="1460" y="4363"/>
                    </a:lnTo>
                    <a:cubicBezTo>
                      <a:pt x="1477" y="4372"/>
                      <a:pt x="1495" y="4376"/>
                      <a:pt x="1513" y="4376"/>
                    </a:cubicBezTo>
                    <a:cubicBezTo>
                      <a:pt x="1566" y="4376"/>
                      <a:pt x="1615" y="4336"/>
                      <a:pt x="1625" y="4275"/>
                    </a:cubicBezTo>
                    <a:lnTo>
                      <a:pt x="2169" y="937"/>
                    </a:lnTo>
                    <a:cubicBezTo>
                      <a:pt x="2179" y="873"/>
                      <a:pt x="2149" y="806"/>
                      <a:pt x="2095" y="775"/>
                    </a:cubicBezTo>
                    <a:lnTo>
                      <a:pt x="703" y="12"/>
                    </a:lnTo>
                    <a:cubicBezTo>
                      <a:pt x="687" y="4"/>
                      <a:pt x="671" y="0"/>
                      <a:pt x="655"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4108710" y="3245722"/>
                <a:ext cx="15786" cy="96526"/>
              </a:xfrm>
              <a:custGeom>
                <a:avLst/>
                <a:gdLst/>
                <a:ahLst/>
                <a:cxnLst/>
                <a:rect l="l" t="t" r="r" b="b"/>
                <a:pathLst>
                  <a:path w="410" h="2507" extrusionOk="0">
                    <a:moveTo>
                      <a:pt x="409" y="1"/>
                    </a:moveTo>
                    <a:lnTo>
                      <a:pt x="1" y="2507"/>
                    </a:lnTo>
                    <a:close/>
                  </a:path>
                </a:pathLst>
              </a:custGeom>
              <a:solidFill>
                <a:srgbClr val="50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4044178" y="3211763"/>
                <a:ext cx="80316" cy="146502"/>
              </a:xfrm>
              <a:custGeom>
                <a:avLst/>
                <a:gdLst/>
                <a:ahLst/>
                <a:cxnLst/>
                <a:rect l="l" t="t" r="r" b="b"/>
                <a:pathLst>
                  <a:path w="2086" h="3805" extrusionOk="0">
                    <a:moveTo>
                      <a:pt x="477" y="1"/>
                    </a:moveTo>
                    <a:lnTo>
                      <a:pt x="1" y="2922"/>
                    </a:lnTo>
                    <a:lnTo>
                      <a:pt x="1608" y="3804"/>
                    </a:lnTo>
                    <a:lnTo>
                      <a:pt x="1677" y="3389"/>
                    </a:lnTo>
                    <a:lnTo>
                      <a:pt x="2085" y="883"/>
                    </a:lnTo>
                    <a:lnTo>
                      <a:pt x="4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4055498" y="3242373"/>
                <a:ext cx="48282" cy="98181"/>
              </a:xfrm>
              <a:custGeom>
                <a:avLst/>
                <a:gdLst/>
                <a:ahLst/>
                <a:cxnLst/>
                <a:rect l="l" t="t" r="r" b="b"/>
                <a:pathLst>
                  <a:path w="1254" h="2550" extrusionOk="0">
                    <a:moveTo>
                      <a:pt x="721" y="0"/>
                    </a:moveTo>
                    <a:cubicBezTo>
                      <a:pt x="623" y="0"/>
                      <a:pt x="548" y="66"/>
                      <a:pt x="524" y="192"/>
                    </a:cubicBezTo>
                    <a:cubicBezTo>
                      <a:pt x="500" y="314"/>
                      <a:pt x="534" y="469"/>
                      <a:pt x="605" y="604"/>
                    </a:cubicBezTo>
                    <a:cubicBezTo>
                      <a:pt x="570" y="594"/>
                      <a:pt x="536" y="589"/>
                      <a:pt x="504" y="589"/>
                    </a:cubicBezTo>
                    <a:cubicBezTo>
                      <a:pt x="362" y="589"/>
                      <a:pt x="250" y="686"/>
                      <a:pt x="217" y="868"/>
                    </a:cubicBezTo>
                    <a:lnTo>
                      <a:pt x="0" y="1979"/>
                    </a:lnTo>
                    <a:lnTo>
                      <a:pt x="1051" y="2550"/>
                    </a:lnTo>
                    <a:lnTo>
                      <a:pt x="1213" y="1685"/>
                    </a:lnTo>
                    <a:cubicBezTo>
                      <a:pt x="1254" y="1459"/>
                      <a:pt x="1169" y="1168"/>
                      <a:pt x="1014" y="939"/>
                    </a:cubicBezTo>
                    <a:cubicBezTo>
                      <a:pt x="1108" y="939"/>
                      <a:pt x="1183" y="871"/>
                      <a:pt x="1203" y="749"/>
                    </a:cubicBezTo>
                    <a:cubicBezTo>
                      <a:pt x="1244" y="540"/>
                      <a:pt x="1122" y="246"/>
                      <a:pt x="937" y="91"/>
                    </a:cubicBezTo>
                    <a:cubicBezTo>
                      <a:pt x="861" y="30"/>
                      <a:pt x="786" y="0"/>
                      <a:pt x="721"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4068512" y="3342866"/>
                <a:ext cx="5121" cy="6391"/>
              </a:xfrm>
              <a:custGeom>
                <a:avLst/>
                <a:gdLst/>
                <a:ahLst/>
                <a:cxnLst/>
                <a:rect l="l" t="t" r="r" b="b"/>
                <a:pathLst>
                  <a:path w="133" h="166" extrusionOk="0">
                    <a:moveTo>
                      <a:pt x="51" y="1"/>
                    </a:moveTo>
                    <a:cubicBezTo>
                      <a:pt x="24" y="1"/>
                      <a:pt x="4" y="24"/>
                      <a:pt x="0" y="65"/>
                    </a:cubicBezTo>
                    <a:cubicBezTo>
                      <a:pt x="0" y="108"/>
                      <a:pt x="27" y="153"/>
                      <a:pt x="64" y="166"/>
                    </a:cubicBezTo>
                    <a:lnTo>
                      <a:pt x="78" y="166"/>
                    </a:lnTo>
                    <a:cubicBezTo>
                      <a:pt x="108" y="166"/>
                      <a:pt x="128" y="142"/>
                      <a:pt x="128" y="102"/>
                    </a:cubicBezTo>
                    <a:cubicBezTo>
                      <a:pt x="132" y="58"/>
                      <a:pt x="102" y="14"/>
                      <a:pt x="68" y="1"/>
                    </a:cubicBezTo>
                    <a:close/>
                  </a:path>
                </a:pathLst>
              </a:custGeom>
              <a:solidFill>
                <a:srgbClr val="B2C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4"/>
              <p:cNvSpPr/>
              <p:nvPr/>
            </p:nvSpPr>
            <p:spPr>
              <a:xfrm>
                <a:off x="4086994" y="3217230"/>
                <a:ext cx="13168" cy="7970"/>
              </a:xfrm>
              <a:custGeom>
                <a:avLst/>
                <a:gdLst/>
                <a:ahLst/>
                <a:cxnLst/>
                <a:rect l="l" t="t" r="r" b="b"/>
                <a:pathLst>
                  <a:path w="342" h="207" extrusionOk="0">
                    <a:moveTo>
                      <a:pt x="30" y="0"/>
                    </a:moveTo>
                    <a:cubicBezTo>
                      <a:pt x="21" y="0"/>
                      <a:pt x="13" y="4"/>
                      <a:pt x="7" y="11"/>
                    </a:cubicBezTo>
                    <a:cubicBezTo>
                      <a:pt x="0" y="24"/>
                      <a:pt x="7" y="38"/>
                      <a:pt x="17" y="44"/>
                    </a:cubicBezTo>
                    <a:lnTo>
                      <a:pt x="301" y="203"/>
                    </a:lnTo>
                    <a:cubicBezTo>
                      <a:pt x="304" y="206"/>
                      <a:pt x="308" y="206"/>
                      <a:pt x="311" y="206"/>
                    </a:cubicBezTo>
                    <a:cubicBezTo>
                      <a:pt x="321" y="206"/>
                      <a:pt x="328" y="203"/>
                      <a:pt x="334" y="197"/>
                    </a:cubicBezTo>
                    <a:cubicBezTo>
                      <a:pt x="342" y="183"/>
                      <a:pt x="334" y="169"/>
                      <a:pt x="325" y="163"/>
                    </a:cubicBezTo>
                    <a:lnTo>
                      <a:pt x="44" y="4"/>
                    </a:lnTo>
                    <a:cubicBezTo>
                      <a:pt x="38" y="0"/>
                      <a:pt x="33"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4"/>
              <p:cNvSpPr/>
              <p:nvPr/>
            </p:nvSpPr>
            <p:spPr>
              <a:xfrm>
                <a:off x="4038056" y="3326617"/>
                <a:ext cx="25797" cy="23448"/>
              </a:xfrm>
              <a:custGeom>
                <a:avLst/>
                <a:gdLst/>
                <a:ahLst/>
                <a:cxnLst/>
                <a:rect l="l" t="t" r="r" b="b"/>
                <a:pathLst>
                  <a:path w="670" h="609" extrusionOk="0">
                    <a:moveTo>
                      <a:pt x="1" y="0"/>
                    </a:moveTo>
                    <a:lnTo>
                      <a:pt x="1" y="608"/>
                    </a:lnTo>
                    <a:lnTo>
                      <a:pt x="548" y="608"/>
                    </a:lnTo>
                    <a:lnTo>
                      <a:pt x="670" y="40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4"/>
              <p:cNvSpPr/>
              <p:nvPr/>
            </p:nvSpPr>
            <p:spPr>
              <a:xfrm>
                <a:off x="3974718" y="3280953"/>
                <a:ext cx="164175" cy="305556"/>
              </a:xfrm>
              <a:custGeom>
                <a:avLst/>
                <a:gdLst/>
                <a:ahLst/>
                <a:cxnLst/>
                <a:rect l="l" t="t" r="r" b="b"/>
                <a:pathLst>
                  <a:path w="4264" h="7936" extrusionOk="0">
                    <a:moveTo>
                      <a:pt x="4080" y="1"/>
                    </a:moveTo>
                    <a:cubicBezTo>
                      <a:pt x="4078" y="1"/>
                      <a:pt x="4077" y="1"/>
                      <a:pt x="4075" y="1"/>
                    </a:cubicBezTo>
                    <a:cubicBezTo>
                      <a:pt x="3879" y="24"/>
                      <a:pt x="3554" y="1247"/>
                      <a:pt x="3524" y="1446"/>
                    </a:cubicBezTo>
                    <a:cubicBezTo>
                      <a:pt x="3159" y="1703"/>
                      <a:pt x="2650" y="2146"/>
                      <a:pt x="2737" y="2821"/>
                    </a:cubicBezTo>
                    <a:lnTo>
                      <a:pt x="1781" y="2663"/>
                    </a:lnTo>
                    <a:cubicBezTo>
                      <a:pt x="1781" y="2663"/>
                      <a:pt x="136" y="6540"/>
                      <a:pt x="68" y="6608"/>
                    </a:cubicBezTo>
                    <a:cubicBezTo>
                      <a:pt x="1" y="6672"/>
                      <a:pt x="2453" y="7936"/>
                      <a:pt x="2453" y="7936"/>
                    </a:cubicBezTo>
                    <a:lnTo>
                      <a:pt x="3294" y="4588"/>
                    </a:lnTo>
                    <a:cubicBezTo>
                      <a:pt x="3294" y="4588"/>
                      <a:pt x="3977" y="2146"/>
                      <a:pt x="4041" y="1690"/>
                    </a:cubicBezTo>
                    <a:cubicBezTo>
                      <a:pt x="4108" y="1238"/>
                      <a:pt x="4264" y="1"/>
                      <a:pt x="4080" y="1"/>
                    </a:cubicBez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4"/>
              <p:cNvSpPr/>
              <p:nvPr/>
            </p:nvSpPr>
            <p:spPr>
              <a:xfrm>
                <a:off x="3970599" y="3324038"/>
                <a:ext cx="105266" cy="243875"/>
              </a:xfrm>
              <a:custGeom>
                <a:avLst/>
                <a:gdLst/>
                <a:ahLst/>
                <a:cxnLst/>
                <a:rect l="l" t="t" r="r" b="b"/>
                <a:pathLst>
                  <a:path w="2734" h="6334" extrusionOk="0">
                    <a:moveTo>
                      <a:pt x="1614" y="1"/>
                    </a:moveTo>
                    <a:cubicBezTo>
                      <a:pt x="1583" y="1"/>
                      <a:pt x="1552" y="6"/>
                      <a:pt x="1523" y="20"/>
                    </a:cubicBezTo>
                    <a:cubicBezTo>
                      <a:pt x="1364" y="98"/>
                      <a:pt x="1257" y="405"/>
                      <a:pt x="1257" y="574"/>
                    </a:cubicBezTo>
                    <a:cubicBezTo>
                      <a:pt x="1257" y="1425"/>
                      <a:pt x="1358" y="2371"/>
                      <a:pt x="1358" y="2371"/>
                    </a:cubicBezTo>
                    <a:lnTo>
                      <a:pt x="0" y="5489"/>
                    </a:lnTo>
                    <a:lnTo>
                      <a:pt x="1634" y="6333"/>
                    </a:lnTo>
                    <a:lnTo>
                      <a:pt x="2233" y="2482"/>
                    </a:lnTo>
                    <a:cubicBezTo>
                      <a:pt x="2448" y="2118"/>
                      <a:pt x="2367" y="1716"/>
                      <a:pt x="2358" y="1584"/>
                    </a:cubicBezTo>
                    <a:cubicBezTo>
                      <a:pt x="2331" y="1236"/>
                      <a:pt x="2161" y="901"/>
                      <a:pt x="1898" y="669"/>
                    </a:cubicBezTo>
                    <a:lnTo>
                      <a:pt x="1898" y="669"/>
                    </a:lnTo>
                    <a:cubicBezTo>
                      <a:pt x="2033" y="681"/>
                      <a:pt x="2159" y="689"/>
                      <a:pt x="2271" y="689"/>
                    </a:cubicBezTo>
                    <a:cubicBezTo>
                      <a:pt x="2550" y="689"/>
                      <a:pt x="2734" y="638"/>
                      <a:pt x="2712" y="476"/>
                    </a:cubicBezTo>
                    <a:cubicBezTo>
                      <a:pt x="2699" y="344"/>
                      <a:pt x="1935" y="70"/>
                      <a:pt x="1743" y="20"/>
                    </a:cubicBezTo>
                    <a:cubicBezTo>
                      <a:pt x="1702" y="10"/>
                      <a:pt x="1657" y="1"/>
                      <a:pt x="1614" y="1"/>
                    </a:cubicBez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4"/>
              <p:cNvSpPr/>
              <p:nvPr/>
            </p:nvSpPr>
            <p:spPr>
              <a:xfrm>
                <a:off x="3419733" y="3467193"/>
                <a:ext cx="715376" cy="454175"/>
              </a:xfrm>
              <a:custGeom>
                <a:avLst/>
                <a:gdLst/>
                <a:ahLst/>
                <a:cxnLst/>
                <a:rect l="l" t="t" r="r" b="b"/>
                <a:pathLst>
                  <a:path w="18580" h="11796" extrusionOk="0">
                    <a:moveTo>
                      <a:pt x="14759" y="1"/>
                    </a:moveTo>
                    <a:cubicBezTo>
                      <a:pt x="14759" y="1"/>
                      <a:pt x="12874" y="5149"/>
                      <a:pt x="11763" y="5551"/>
                    </a:cubicBezTo>
                    <a:cubicBezTo>
                      <a:pt x="11689" y="5578"/>
                      <a:pt x="11608" y="5590"/>
                      <a:pt x="11521" y="5590"/>
                    </a:cubicBezTo>
                    <a:cubicBezTo>
                      <a:pt x="10288" y="5590"/>
                      <a:pt x="7706" y="3097"/>
                      <a:pt x="4898" y="1497"/>
                    </a:cubicBezTo>
                    <a:cubicBezTo>
                      <a:pt x="3974" y="971"/>
                      <a:pt x="3143" y="791"/>
                      <a:pt x="2440" y="791"/>
                    </a:cubicBezTo>
                    <a:cubicBezTo>
                      <a:pt x="926" y="791"/>
                      <a:pt x="1" y="1622"/>
                      <a:pt x="1" y="1622"/>
                    </a:cubicBezTo>
                    <a:lnTo>
                      <a:pt x="3913" y="9537"/>
                    </a:lnTo>
                    <a:cubicBezTo>
                      <a:pt x="3913" y="9537"/>
                      <a:pt x="7938" y="11796"/>
                      <a:pt x="11555" y="11796"/>
                    </a:cubicBezTo>
                    <a:cubicBezTo>
                      <a:pt x="12317" y="11796"/>
                      <a:pt x="13062" y="11695"/>
                      <a:pt x="13746" y="11452"/>
                    </a:cubicBezTo>
                    <a:cubicBezTo>
                      <a:pt x="16532" y="10459"/>
                      <a:pt x="18580" y="2369"/>
                      <a:pt x="18580" y="2369"/>
                    </a:cubicBezTo>
                    <a:lnTo>
                      <a:pt x="14759" y="1"/>
                    </a:ln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4"/>
              <p:cNvSpPr/>
              <p:nvPr/>
            </p:nvSpPr>
            <p:spPr>
              <a:xfrm>
                <a:off x="3986423" y="3464728"/>
                <a:ext cx="150275" cy="96141"/>
              </a:xfrm>
              <a:custGeom>
                <a:avLst/>
                <a:gdLst/>
                <a:ahLst/>
                <a:cxnLst/>
                <a:rect l="l" t="t" r="r" b="b"/>
                <a:pathLst>
                  <a:path w="3903" h="2497" extrusionOk="0">
                    <a:moveTo>
                      <a:pt x="79" y="1"/>
                    </a:moveTo>
                    <a:lnTo>
                      <a:pt x="1" y="126"/>
                    </a:lnTo>
                    <a:lnTo>
                      <a:pt x="3821" y="2497"/>
                    </a:lnTo>
                    <a:lnTo>
                      <a:pt x="3902" y="2369"/>
                    </a:lnTo>
                    <a:lnTo>
                      <a:pt x="79"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4"/>
              <p:cNvSpPr/>
              <p:nvPr/>
            </p:nvSpPr>
            <p:spPr>
              <a:xfrm>
                <a:off x="3996165" y="3480476"/>
                <a:ext cx="17865" cy="31110"/>
              </a:xfrm>
              <a:custGeom>
                <a:avLst/>
                <a:gdLst/>
                <a:ahLst/>
                <a:cxnLst/>
                <a:rect l="l" t="t" r="r" b="b"/>
                <a:pathLst>
                  <a:path w="464" h="808" extrusionOk="0">
                    <a:moveTo>
                      <a:pt x="325" y="0"/>
                    </a:moveTo>
                    <a:lnTo>
                      <a:pt x="1" y="747"/>
                    </a:lnTo>
                    <a:lnTo>
                      <a:pt x="139" y="808"/>
                    </a:lnTo>
                    <a:lnTo>
                      <a:pt x="464" y="61"/>
                    </a:lnTo>
                    <a:lnTo>
                      <a:pt x="325"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4"/>
              <p:cNvSpPr/>
              <p:nvPr/>
            </p:nvSpPr>
            <p:spPr>
              <a:xfrm>
                <a:off x="4020884" y="3494915"/>
                <a:ext cx="17750" cy="31149"/>
              </a:xfrm>
              <a:custGeom>
                <a:avLst/>
                <a:gdLst/>
                <a:ahLst/>
                <a:cxnLst/>
                <a:rect l="l" t="t" r="r" b="b"/>
                <a:pathLst>
                  <a:path w="461" h="809" extrusionOk="0">
                    <a:moveTo>
                      <a:pt x="325" y="1"/>
                    </a:moveTo>
                    <a:lnTo>
                      <a:pt x="1" y="747"/>
                    </a:lnTo>
                    <a:lnTo>
                      <a:pt x="136" y="808"/>
                    </a:lnTo>
                    <a:lnTo>
                      <a:pt x="461" y="58"/>
                    </a:lnTo>
                    <a:lnTo>
                      <a:pt x="325"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4"/>
              <p:cNvSpPr/>
              <p:nvPr/>
            </p:nvSpPr>
            <p:spPr>
              <a:xfrm>
                <a:off x="4045487" y="3509238"/>
                <a:ext cx="17827" cy="31110"/>
              </a:xfrm>
              <a:custGeom>
                <a:avLst/>
                <a:gdLst/>
                <a:ahLst/>
                <a:cxnLst/>
                <a:rect l="l" t="t" r="r" b="b"/>
                <a:pathLst>
                  <a:path w="463" h="808" extrusionOk="0">
                    <a:moveTo>
                      <a:pt x="325" y="0"/>
                    </a:moveTo>
                    <a:lnTo>
                      <a:pt x="1" y="750"/>
                    </a:lnTo>
                    <a:lnTo>
                      <a:pt x="139" y="808"/>
                    </a:lnTo>
                    <a:lnTo>
                      <a:pt x="463" y="61"/>
                    </a:lnTo>
                    <a:lnTo>
                      <a:pt x="325"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4"/>
              <p:cNvSpPr/>
              <p:nvPr/>
            </p:nvSpPr>
            <p:spPr>
              <a:xfrm>
                <a:off x="4070206" y="3523677"/>
                <a:ext cx="17711" cy="31110"/>
              </a:xfrm>
              <a:custGeom>
                <a:avLst/>
                <a:gdLst/>
                <a:ahLst/>
                <a:cxnLst/>
                <a:rect l="l" t="t" r="r" b="b"/>
                <a:pathLst>
                  <a:path w="460" h="808" extrusionOk="0">
                    <a:moveTo>
                      <a:pt x="324" y="0"/>
                    </a:moveTo>
                    <a:lnTo>
                      <a:pt x="0" y="747"/>
                    </a:lnTo>
                    <a:lnTo>
                      <a:pt x="139" y="808"/>
                    </a:lnTo>
                    <a:lnTo>
                      <a:pt x="460" y="61"/>
                    </a:lnTo>
                    <a:lnTo>
                      <a:pt x="324"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4"/>
              <p:cNvSpPr/>
              <p:nvPr/>
            </p:nvSpPr>
            <p:spPr>
              <a:xfrm>
                <a:off x="4094271" y="3539540"/>
                <a:ext cx="17711" cy="31110"/>
              </a:xfrm>
              <a:custGeom>
                <a:avLst/>
                <a:gdLst/>
                <a:ahLst/>
                <a:cxnLst/>
                <a:rect l="l" t="t" r="r" b="b"/>
                <a:pathLst>
                  <a:path w="460" h="808" extrusionOk="0">
                    <a:moveTo>
                      <a:pt x="324" y="0"/>
                    </a:moveTo>
                    <a:lnTo>
                      <a:pt x="0" y="747"/>
                    </a:lnTo>
                    <a:lnTo>
                      <a:pt x="136" y="808"/>
                    </a:lnTo>
                    <a:lnTo>
                      <a:pt x="460" y="61"/>
                    </a:lnTo>
                    <a:lnTo>
                      <a:pt x="324"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4"/>
              <p:cNvSpPr/>
              <p:nvPr/>
            </p:nvSpPr>
            <p:spPr>
              <a:xfrm>
                <a:off x="4924863" y="4365202"/>
                <a:ext cx="225163" cy="239678"/>
              </a:xfrm>
              <a:custGeom>
                <a:avLst/>
                <a:gdLst/>
                <a:ahLst/>
                <a:cxnLst/>
                <a:rect l="l" t="t" r="r" b="b"/>
                <a:pathLst>
                  <a:path w="5848" h="6225" extrusionOk="0">
                    <a:moveTo>
                      <a:pt x="5310" y="0"/>
                    </a:moveTo>
                    <a:lnTo>
                      <a:pt x="5280" y="41"/>
                    </a:lnTo>
                    <a:cubicBezTo>
                      <a:pt x="5348" y="311"/>
                      <a:pt x="5270" y="599"/>
                      <a:pt x="5075" y="794"/>
                    </a:cubicBezTo>
                    <a:lnTo>
                      <a:pt x="0" y="5868"/>
                    </a:lnTo>
                    <a:lnTo>
                      <a:pt x="311" y="6179"/>
                    </a:lnTo>
                    <a:cubicBezTo>
                      <a:pt x="342" y="6209"/>
                      <a:pt x="382" y="6224"/>
                      <a:pt x="421" y="6224"/>
                    </a:cubicBezTo>
                    <a:cubicBezTo>
                      <a:pt x="461" y="6224"/>
                      <a:pt x="501" y="6209"/>
                      <a:pt x="531" y="6179"/>
                    </a:cubicBezTo>
                    <a:lnTo>
                      <a:pt x="5666" y="1048"/>
                    </a:lnTo>
                    <a:cubicBezTo>
                      <a:pt x="5784" y="929"/>
                      <a:pt x="5848" y="764"/>
                      <a:pt x="5842" y="599"/>
                    </a:cubicBezTo>
                    <a:lnTo>
                      <a:pt x="5842" y="571"/>
                    </a:lnTo>
                    <a:cubicBezTo>
                      <a:pt x="5842" y="544"/>
                      <a:pt x="5831" y="521"/>
                      <a:pt x="5811" y="504"/>
                    </a:cubicBezTo>
                    <a:lnTo>
                      <a:pt x="53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4"/>
              <p:cNvSpPr/>
              <p:nvPr/>
            </p:nvSpPr>
            <p:spPr>
              <a:xfrm>
                <a:off x="4650296" y="4282459"/>
                <a:ext cx="475544" cy="293582"/>
              </a:xfrm>
              <a:custGeom>
                <a:avLst/>
                <a:gdLst/>
                <a:ahLst/>
                <a:cxnLst/>
                <a:rect l="l" t="t" r="r" b="b"/>
                <a:pathLst>
                  <a:path w="12351" h="7625" extrusionOk="0">
                    <a:moveTo>
                      <a:pt x="1304" y="1"/>
                    </a:moveTo>
                    <a:lnTo>
                      <a:pt x="1" y="3680"/>
                    </a:lnTo>
                    <a:lnTo>
                      <a:pt x="5814" y="6402"/>
                    </a:lnTo>
                    <a:lnTo>
                      <a:pt x="7304" y="7625"/>
                    </a:lnTo>
                    <a:lnTo>
                      <a:pt x="12223" y="2710"/>
                    </a:lnTo>
                    <a:cubicBezTo>
                      <a:pt x="12351" y="2578"/>
                      <a:pt x="12351" y="2369"/>
                      <a:pt x="12223" y="2237"/>
                    </a:cubicBezTo>
                    <a:cubicBezTo>
                      <a:pt x="12158" y="2175"/>
                      <a:pt x="12071" y="2140"/>
                      <a:pt x="11984" y="2140"/>
                    </a:cubicBezTo>
                    <a:cubicBezTo>
                      <a:pt x="11939" y="2140"/>
                      <a:pt x="11893" y="2150"/>
                      <a:pt x="11850" y="2169"/>
                    </a:cubicBezTo>
                    <a:lnTo>
                      <a:pt x="7719" y="3382"/>
                    </a:lnTo>
                    <a:lnTo>
                      <a:pt x="1304" y="1"/>
                    </a:ln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4"/>
              <p:cNvSpPr/>
              <p:nvPr/>
            </p:nvSpPr>
            <p:spPr>
              <a:xfrm>
                <a:off x="4874116" y="4359427"/>
                <a:ext cx="260854" cy="231747"/>
              </a:xfrm>
              <a:custGeom>
                <a:avLst/>
                <a:gdLst/>
                <a:ahLst/>
                <a:cxnLst/>
                <a:rect l="l" t="t" r="r" b="b"/>
                <a:pathLst>
                  <a:path w="6775" h="6019" extrusionOk="0">
                    <a:moveTo>
                      <a:pt x="6303" y="0"/>
                    </a:moveTo>
                    <a:cubicBezTo>
                      <a:pt x="6258" y="0"/>
                      <a:pt x="6212" y="8"/>
                      <a:pt x="6170" y="25"/>
                    </a:cubicBezTo>
                    <a:lnTo>
                      <a:pt x="1906" y="1383"/>
                    </a:lnTo>
                    <a:cubicBezTo>
                      <a:pt x="1427" y="3092"/>
                      <a:pt x="1" y="4403"/>
                      <a:pt x="1" y="4403"/>
                    </a:cubicBezTo>
                    <a:lnTo>
                      <a:pt x="1318" y="6018"/>
                    </a:lnTo>
                    <a:lnTo>
                      <a:pt x="6595" y="741"/>
                    </a:lnTo>
                    <a:cubicBezTo>
                      <a:pt x="6740" y="596"/>
                      <a:pt x="6774" y="299"/>
                      <a:pt x="6612" y="133"/>
                    </a:cubicBezTo>
                    <a:cubicBezTo>
                      <a:pt x="6526" y="47"/>
                      <a:pt x="6413" y="0"/>
                      <a:pt x="630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4"/>
              <p:cNvSpPr/>
              <p:nvPr/>
            </p:nvSpPr>
            <p:spPr>
              <a:xfrm>
                <a:off x="4995632" y="4387534"/>
                <a:ext cx="17326" cy="43238"/>
              </a:xfrm>
              <a:custGeom>
                <a:avLst/>
                <a:gdLst/>
                <a:ahLst/>
                <a:cxnLst/>
                <a:rect l="l" t="t" r="r" b="b"/>
                <a:pathLst>
                  <a:path w="450" h="1123" extrusionOk="0">
                    <a:moveTo>
                      <a:pt x="107" y="1"/>
                    </a:moveTo>
                    <a:cubicBezTo>
                      <a:pt x="103" y="1"/>
                      <a:pt x="99" y="1"/>
                      <a:pt x="95" y="1"/>
                    </a:cubicBezTo>
                    <a:cubicBezTo>
                      <a:pt x="41" y="8"/>
                      <a:pt x="0" y="59"/>
                      <a:pt x="7" y="113"/>
                    </a:cubicBezTo>
                    <a:cubicBezTo>
                      <a:pt x="51" y="437"/>
                      <a:pt x="128" y="755"/>
                      <a:pt x="243" y="1059"/>
                    </a:cubicBezTo>
                    <a:cubicBezTo>
                      <a:pt x="257" y="1096"/>
                      <a:pt x="294" y="1123"/>
                      <a:pt x="335" y="1123"/>
                    </a:cubicBezTo>
                    <a:cubicBezTo>
                      <a:pt x="348" y="1123"/>
                      <a:pt x="358" y="1119"/>
                      <a:pt x="371" y="1116"/>
                    </a:cubicBezTo>
                    <a:cubicBezTo>
                      <a:pt x="422" y="1096"/>
                      <a:pt x="449" y="1038"/>
                      <a:pt x="429" y="987"/>
                    </a:cubicBezTo>
                    <a:cubicBezTo>
                      <a:pt x="321" y="697"/>
                      <a:pt x="247" y="396"/>
                      <a:pt x="206" y="89"/>
                    </a:cubicBezTo>
                    <a:cubicBezTo>
                      <a:pt x="200" y="39"/>
                      <a:pt x="156"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4"/>
              <p:cNvSpPr/>
              <p:nvPr/>
            </p:nvSpPr>
            <p:spPr>
              <a:xfrm>
                <a:off x="5014460" y="4382952"/>
                <a:ext cx="16441" cy="37424"/>
              </a:xfrm>
              <a:custGeom>
                <a:avLst/>
                <a:gdLst/>
                <a:ahLst/>
                <a:cxnLst/>
                <a:rect l="l" t="t" r="r" b="b"/>
                <a:pathLst>
                  <a:path w="427" h="972" extrusionOk="0">
                    <a:moveTo>
                      <a:pt x="111" y="0"/>
                    </a:moveTo>
                    <a:cubicBezTo>
                      <a:pt x="105" y="0"/>
                      <a:pt x="99" y="1"/>
                      <a:pt x="92" y="2"/>
                    </a:cubicBezTo>
                    <a:cubicBezTo>
                      <a:pt x="38" y="9"/>
                      <a:pt x="1" y="60"/>
                      <a:pt x="11" y="117"/>
                    </a:cubicBezTo>
                    <a:cubicBezTo>
                      <a:pt x="62" y="451"/>
                      <a:pt x="116" y="624"/>
                      <a:pt x="217" y="908"/>
                    </a:cubicBezTo>
                    <a:cubicBezTo>
                      <a:pt x="234" y="948"/>
                      <a:pt x="272" y="972"/>
                      <a:pt x="312" y="972"/>
                    </a:cubicBezTo>
                    <a:cubicBezTo>
                      <a:pt x="325" y="972"/>
                      <a:pt x="336" y="972"/>
                      <a:pt x="345" y="969"/>
                    </a:cubicBezTo>
                    <a:cubicBezTo>
                      <a:pt x="400" y="948"/>
                      <a:pt x="426" y="891"/>
                      <a:pt x="406" y="840"/>
                    </a:cubicBezTo>
                    <a:cubicBezTo>
                      <a:pt x="319" y="590"/>
                      <a:pt x="261" y="421"/>
                      <a:pt x="207" y="83"/>
                    </a:cubicBezTo>
                    <a:cubicBezTo>
                      <a:pt x="201" y="35"/>
                      <a:pt x="158"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4"/>
              <p:cNvSpPr/>
              <p:nvPr/>
            </p:nvSpPr>
            <p:spPr>
              <a:xfrm>
                <a:off x="5029707" y="4378178"/>
                <a:ext cx="15786" cy="34922"/>
              </a:xfrm>
              <a:custGeom>
                <a:avLst/>
                <a:gdLst/>
                <a:ahLst/>
                <a:cxnLst/>
                <a:rect l="l" t="t" r="r" b="b"/>
                <a:pathLst>
                  <a:path w="410" h="907" extrusionOk="0">
                    <a:moveTo>
                      <a:pt x="105" y="0"/>
                    </a:moveTo>
                    <a:cubicBezTo>
                      <a:pt x="100" y="0"/>
                      <a:pt x="96" y="1"/>
                      <a:pt x="91" y="1"/>
                    </a:cubicBezTo>
                    <a:cubicBezTo>
                      <a:pt x="38" y="11"/>
                      <a:pt x="0" y="59"/>
                      <a:pt x="7" y="116"/>
                    </a:cubicBezTo>
                    <a:cubicBezTo>
                      <a:pt x="34" y="309"/>
                      <a:pt x="105" y="528"/>
                      <a:pt x="166" y="724"/>
                    </a:cubicBezTo>
                    <a:lnTo>
                      <a:pt x="200" y="836"/>
                    </a:lnTo>
                    <a:cubicBezTo>
                      <a:pt x="213" y="879"/>
                      <a:pt x="253" y="906"/>
                      <a:pt x="297" y="906"/>
                    </a:cubicBezTo>
                    <a:cubicBezTo>
                      <a:pt x="304" y="906"/>
                      <a:pt x="314" y="906"/>
                      <a:pt x="325" y="903"/>
                    </a:cubicBezTo>
                    <a:cubicBezTo>
                      <a:pt x="378" y="886"/>
                      <a:pt x="409" y="829"/>
                      <a:pt x="392" y="778"/>
                    </a:cubicBezTo>
                    <a:lnTo>
                      <a:pt x="355" y="663"/>
                    </a:lnTo>
                    <a:cubicBezTo>
                      <a:pt x="297" y="477"/>
                      <a:pt x="230" y="265"/>
                      <a:pt x="206" y="86"/>
                    </a:cubicBezTo>
                    <a:cubicBezTo>
                      <a:pt x="197" y="36"/>
                      <a:pt x="154"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4"/>
              <p:cNvSpPr/>
              <p:nvPr/>
            </p:nvSpPr>
            <p:spPr>
              <a:xfrm>
                <a:off x="3293326" y="4045741"/>
                <a:ext cx="1555578" cy="551510"/>
              </a:xfrm>
              <a:custGeom>
                <a:avLst/>
                <a:gdLst/>
                <a:ahLst/>
                <a:cxnLst/>
                <a:rect l="l" t="t" r="r" b="b"/>
                <a:pathLst>
                  <a:path w="40402" h="14324" extrusionOk="0">
                    <a:moveTo>
                      <a:pt x="23791" y="1"/>
                    </a:moveTo>
                    <a:cubicBezTo>
                      <a:pt x="20115" y="1"/>
                      <a:pt x="7367" y="3791"/>
                      <a:pt x="7367" y="3791"/>
                    </a:cubicBezTo>
                    <a:lnTo>
                      <a:pt x="1544" y="4189"/>
                    </a:lnTo>
                    <a:cubicBezTo>
                      <a:pt x="1544" y="4189"/>
                      <a:pt x="0" y="13496"/>
                      <a:pt x="6591" y="14152"/>
                    </a:cubicBezTo>
                    <a:cubicBezTo>
                      <a:pt x="7243" y="14217"/>
                      <a:pt x="7936" y="14323"/>
                      <a:pt x="8643" y="14323"/>
                    </a:cubicBezTo>
                    <a:cubicBezTo>
                      <a:pt x="8918" y="14323"/>
                      <a:pt x="9195" y="14307"/>
                      <a:pt x="9472" y="14267"/>
                    </a:cubicBezTo>
                    <a:cubicBezTo>
                      <a:pt x="15495" y="13395"/>
                      <a:pt x="22515" y="8068"/>
                      <a:pt x="24031" y="8068"/>
                    </a:cubicBezTo>
                    <a:cubicBezTo>
                      <a:pt x="25802" y="8068"/>
                      <a:pt x="37169" y="13770"/>
                      <a:pt x="37169" y="13770"/>
                    </a:cubicBezTo>
                    <a:lnTo>
                      <a:pt x="40402" y="8101"/>
                    </a:lnTo>
                    <a:cubicBezTo>
                      <a:pt x="40402" y="8101"/>
                      <a:pt x="28535" y="1061"/>
                      <a:pt x="24420" y="58"/>
                    </a:cubicBezTo>
                    <a:cubicBezTo>
                      <a:pt x="24260" y="19"/>
                      <a:pt x="24047" y="1"/>
                      <a:pt x="23791"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4"/>
              <p:cNvSpPr/>
              <p:nvPr/>
            </p:nvSpPr>
            <p:spPr>
              <a:xfrm>
                <a:off x="3544060" y="4261513"/>
                <a:ext cx="1214215" cy="261355"/>
              </a:xfrm>
              <a:custGeom>
                <a:avLst/>
                <a:gdLst/>
                <a:ahLst/>
                <a:cxnLst/>
                <a:rect l="l" t="t" r="r" b="b"/>
                <a:pathLst>
                  <a:path w="31536" h="6788" extrusionOk="0">
                    <a:moveTo>
                      <a:pt x="17519" y="1"/>
                    </a:moveTo>
                    <a:cubicBezTo>
                      <a:pt x="16919" y="1"/>
                      <a:pt x="15567" y="727"/>
                      <a:pt x="13696" y="1731"/>
                    </a:cubicBezTo>
                    <a:cubicBezTo>
                      <a:pt x="10196" y="3608"/>
                      <a:pt x="5020" y="6382"/>
                      <a:pt x="863" y="6382"/>
                    </a:cubicBezTo>
                    <a:cubicBezTo>
                      <a:pt x="577" y="6382"/>
                      <a:pt x="296" y="6369"/>
                      <a:pt x="21" y="6342"/>
                    </a:cubicBezTo>
                    <a:lnTo>
                      <a:pt x="1" y="6541"/>
                    </a:lnTo>
                    <a:cubicBezTo>
                      <a:pt x="280" y="6569"/>
                      <a:pt x="565" y="6582"/>
                      <a:pt x="855" y="6582"/>
                    </a:cubicBezTo>
                    <a:cubicBezTo>
                      <a:pt x="5063" y="6582"/>
                      <a:pt x="10270" y="3793"/>
                      <a:pt x="13790" y="1906"/>
                    </a:cubicBezTo>
                    <a:cubicBezTo>
                      <a:pt x="15567" y="953"/>
                      <a:pt x="16969" y="203"/>
                      <a:pt x="17519" y="203"/>
                    </a:cubicBezTo>
                    <a:cubicBezTo>
                      <a:pt x="19242" y="203"/>
                      <a:pt x="31319" y="6720"/>
                      <a:pt x="31440" y="6787"/>
                    </a:cubicBezTo>
                    <a:lnTo>
                      <a:pt x="31535" y="6611"/>
                    </a:lnTo>
                    <a:cubicBezTo>
                      <a:pt x="31035" y="6342"/>
                      <a:pt x="19293" y="1"/>
                      <a:pt x="175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4"/>
              <p:cNvSpPr/>
              <p:nvPr/>
            </p:nvSpPr>
            <p:spPr>
              <a:xfrm>
                <a:off x="3544329" y="4244495"/>
                <a:ext cx="1223070" cy="258968"/>
              </a:xfrm>
              <a:custGeom>
                <a:avLst/>
                <a:gdLst/>
                <a:ahLst/>
                <a:cxnLst/>
                <a:rect l="l" t="t" r="r" b="b"/>
                <a:pathLst>
                  <a:path w="31766" h="6726" extrusionOk="0">
                    <a:moveTo>
                      <a:pt x="17512" y="0"/>
                    </a:moveTo>
                    <a:cubicBezTo>
                      <a:pt x="16925" y="0"/>
                      <a:pt x="15577" y="723"/>
                      <a:pt x="13712" y="1723"/>
                    </a:cubicBezTo>
                    <a:cubicBezTo>
                      <a:pt x="10207" y="3604"/>
                      <a:pt x="5024" y="6381"/>
                      <a:pt x="854" y="6381"/>
                    </a:cubicBezTo>
                    <a:cubicBezTo>
                      <a:pt x="568" y="6381"/>
                      <a:pt x="287" y="6368"/>
                      <a:pt x="11" y="6341"/>
                    </a:cubicBezTo>
                    <a:lnTo>
                      <a:pt x="0" y="6439"/>
                    </a:lnTo>
                    <a:cubicBezTo>
                      <a:pt x="281" y="6467"/>
                      <a:pt x="566" y="6480"/>
                      <a:pt x="857" y="6480"/>
                    </a:cubicBezTo>
                    <a:cubicBezTo>
                      <a:pt x="5050" y="6480"/>
                      <a:pt x="10247" y="3694"/>
                      <a:pt x="13759" y="1811"/>
                    </a:cubicBezTo>
                    <a:cubicBezTo>
                      <a:pt x="15543" y="855"/>
                      <a:pt x="16952" y="101"/>
                      <a:pt x="17512" y="101"/>
                    </a:cubicBezTo>
                    <a:cubicBezTo>
                      <a:pt x="19249" y="101"/>
                      <a:pt x="31596" y="6659"/>
                      <a:pt x="31720" y="6726"/>
                    </a:cubicBezTo>
                    <a:lnTo>
                      <a:pt x="31765" y="6638"/>
                    </a:lnTo>
                    <a:cubicBezTo>
                      <a:pt x="31258" y="6364"/>
                      <a:pt x="19272" y="0"/>
                      <a:pt x="17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4"/>
              <p:cNvSpPr/>
              <p:nvPr/>
            </p:nvSpPr>
            <p:spPr>
              <a:xfrm>
                <a:off x="3419733" y="3371089"/>
                <a:ext cx="104226" cy="147272"/>
              </a:xfrm>
              <a:custGeom>
                <a:avLst/>
                <a:gdLst/>
                <a:ahLst/>
                <a:cxnLst/>
                <a:rect l="l" t="t" r="r" b="b"/>
                <a:pathLst>
                  <a:path w="2707" h="3825" extrusionOk="0">
                    <a:moveTo>
                      <a:pt x="450" y="1"/>
                    </a:moveTo>
                    <a:lnTo>
                      <a:pt x="1" y="2771"/>
                    </a:lnTo>
                    <a:cubicBezTo>
                      <a:pt x="1" y="2771"/>
                      <a:pt x="298" y="3825"/>
                      <a:pt x="1703" y="3825"/>
                    </a:cubicBezTo>
                    <a:cubicBezTo>
                      <a:pt x="2706" y="3825"/>
                      <a:pt x="2605" y="2821"/>
                      <a:pt x="2605" y="2821"/>
                    </a:cubicBezTo>
                    <a:lnTo>
                      <a:pt x="2207" y="1"/>
                    </a:ln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4"/>
              <p:cNvSpPr/>
              <p:nvPr/>
            </p:nvSpPr>
            <p:spPr>
              <a:xfrm>
                <a:off x="3382307" y="3207566"/>
                <a:ext cx="243220" cy="203909"/>
              </a:xfrm>
              <a:custGeom>
                <a:avLst/>
                <a:gdLst/>
                <a:ahLst/>
                <a:cxnLst/>
                <a:rect l="l" t="t" r="r" b="b"/>
                <a:pathLst>
                  <a:path w="6317" h="5296" extrusionOk="0">
                    <a:moveTo>
                      <a:pt x="2496" y="0"/>
                    </a:moveTo>
                    <a:cubicBezTo>
                      <a:pt x="1218" y="0"/>
                      <a:pt x="0" y="2170"/>
                      <a:pt x="756" y="3677"/>
                    </a:cubicBezTo>
                    <a:cubicBezTo>
                      <a:pt x="1227" y="4611"/>
                      <a:pt x="2226" y="5295"/>
                      <a:pt x="3365" y="5295"/>
                    </a:cubicBezTo>
                    <a:cubicBezTo>
                      <a:pt x="3697" y="5295"/>
                      <a:pt x="4041" y="5237"/>
                      <a:pt x="4388" y="5109"/>
                    </a:cubicBezTo>
                    <a:cubicBezTo>
                      <a:pt x="6316" y="4403"/>
                      <a:pt x="4662" y="1296"/>
                      <a:pt x="3195" y="238"/>
                    </a:cubicBezTo>
                    <a:cubicBezTo>
                      <a:pt x="2968" y="73"/>
                      <a:pt x="2731" y="0"/>
                      <a:pt x="2496" y="0"/>
                    </a:cubicBez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4"/>
              <p:cNvSpPr/>
              <p:nvPr/>
            </p:nvSpPr>
            <p:spPr>
              <a:xfrm>
                <a:off x="3519649" y="3285150"/>
                <a:ext cx="15208" cy="14284"/>
              </a:xfrm>
              <a:custGeom>
                <a:avLst/>
                <a:gdLst/>
                <a:ahLst/>
                <a:cxnLst/>
                <a:rect l="l" t="t" r="r" b="b"/>
                <a:pathLst>
                  <a:path w="395" h="371" extrusionOk="0">
                    <a:moveTo>
                      <a:pt x="200" y="0"/>
                    </a:moveTo>
                    <a:cubicBezTo>
                      <a:pt x="190" y="0"/>
                      <a:pt x="179" y="1"/>
                      <a:pt x="169" y="3"/>
                    </a:cubicBezTo>
                    <a:cubicBezTo>
                      <a:pt x="67" y="20"/>
                      <a:pt x="0" y="115"/>
                      <a:pt x="17" y="216"/>
                    </a:cubicBezTo>
                    <a:cubicBezTo>
                      <a:pt x="32" y="304"/>
                      <a:pt x="110" y="370"/>
                      <a:pt x="197" y="370"/>
                    </a:cubicBezTo>
                    <a:cubicBezTo>
                      <a:pt x="207" y="370"/>
                      <a:pt x="216" y="370"/>
                      <a:pt x="226" y="368"/>
                    </a:cubicBezTo>
                    <a:cubicBezTo>
                      <a:pt x="328" y="351"/>
                      <a:pt x="395" y="257"/>
                      <a:pt x="382" y="155"/>
                    </a:cubicBezTo>
                    <a:cubicBezTo>
                      <a:pt x="367" y="65"/>
                      <a:pt x="289" y="0"/>
                      <a:pt x="200" y="0"/>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4"/>
              <p:cNvSpPr/>
              <p:nvPr/>
            </p:nvSpPr>
            <p:spPr>
              <a:xfrm>
                <a:off x="3495314" y="3267015"/>
                <a:ext cx="37848" cy="27953"/>
              </a:xfrm>
              <a:custGeom>
                <a:avLst/>
                <a:gdLst/>
                <a:ahLst/>
                <a:cxnLst/>
                <a:rect l="l" t="t" r="r" b="b"/>
                <a:pathLst>
                  <a:path w="983" h="726" extrusionOk="0">
                    <a:moveTo>
                      <a:pt x="775" y="1"/>
                    </a:moveTo>
                    <a:cubicBezTo>
                      <a:pt x="386" y="1"/>
                      <a:pt x="9" y="285"/>
                      <a:pt x="1" y="700"/>
                    </a:cubicBezTo>
                    <a:cubicBezTo>
                      <a:pt x="1" y="717"/>
                      <a:pt x="13" y="726"/>
                      <a:pt x="25" y="726"/>
                    </a:cubicBezTo>
                    <a:cubicBezTo>
                      <a:pt x="35" y="726"/>
                      <a:pt x="45" y="720"/>
                      <a:pt x="48" y="707"/>
                    </a:cubicBezTo>
                    <a:cubicBezTo>
                      <a:pt x="168" y="326"/>
                      <a:pt x="443" y="73"/>
                      <a:pt x="836" y="73"/>
                    </a:cubicBezTo>
                    <a:cubicBezTo>
                      <a:pt x="872" y="73"/>
                      <a:pt x="908" y="75"/>
                      <a:pt x="946" y="79"/>
                    </a:cubicBezTo>
                    <a:cubicBezTo>
                      <a:pt x="947" y="79"/>
                      <a:pt x="948" y="79"/>
                      <a:pt x="949" y="79"/>
                    </a:cubicBezTo>
                    <a:cubicBezTo>
                      <a:pt x="977" y="79"/>
                      <a:pt x="982" y="28"/>
                      <a:pt x="953" y="22"/>
                    </a:cubicBezTo>
                    <a:cubicBezTo>
                      <a:pt x="894" y="8"/>
                      <a:pt x="834" y="1"/>
                      <a:pt x="775" y="1"/>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4"/>
              <p:cNvSpPr/>
              <p:nvPr/>
            </p:nvSpPr>
            <p:spPr>
              <a:xfrm>
                <a:off x="3548757" y="3275100"/>
                <a:ext cx="44932" cy="53210"/>
              </a:xfrm>
              <a:custGeom>
                <a:avLst/>
                <a:gdLst/>
                <a:ahLst/>
                <a:cxnLst/>
                <a:rect l="l" t="t" r="r" b="b"/>
                <a:pathLst>
                  <a:path w="1167" h="1382" extrusionOk="0">
                    <a:moveTo>
                      <a:pt x="1" y="0"/>
                    </a:moveTo>
                    <a:lnTo>
                      <a:pt x="619" y="1382"/>
                    </a:lnTo>
                    <a:cubicBezTo>
                      <a:pt x="619" y="1382"/>
                      <a:pt x="1045" y="1315"/>
                      <a:pt x="1119" y="1011"/>
                    </a:cubicBezTo>
                    <a:cubicBezTo>
                      <a:pt x="1166" y="828"/>
                      <a:pt x="1" y="1"/>
                      <a:pt x="1" y="0"/>
                    </a:cubicBezTo>
                    <a:close/>
                  </a:path>
                </a:pathLst>
              </a:custGeom>
              <a:solidFill>
                <a:srgbClr val="E3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4"/>
              <p:cNvSpPr/>
              <p:nvPr/>
            </p:nvSpPr>
            <p:spPr>
              <a:xfrm>
                <a:off x="3352737" y="3451599"/>
                <a:ext cx="203717" cy="78122"/>
              </a:xfrm>
              <a:custGeom>
                <a:avLst/>
                <a:gdLst/>
                <a:ahLst/>
                <a:cxnLst/>
                <a:rect l="l" t="t" r="r" b="b"/>
                <a:pathLst>
                  <a:path w="5291" h="2029" extrusionOk="0">
                    <a:moveTo>
                      <a:pt x="623" y="0"/>
                    </a:moveTo>
                    <a:lnTo>
                      <a:pt x="1" y="1930"/>
                    </a:lnTo>
                    <a:cubicBezTo>
                      <a:pt x="476" y="2000"/>
                      <a:pt x="956" y="2028"/>
                      <a:pt x="1423" y="2028"/>
                    </a:cubicBezTo>
                    <a:cubicBezTo>
                      <a:pt x="3485" y="2028"/>
                      <a:pt x="5291" y="1473"/>
                      <a:pt x="5291" y="1473"/>
                    </a:cubicBezTo>
                    <a:lnTo>
                      <a:pt x="5291" y="420"/>
                    </a:lnTo>
                    <a:lnTo>
                      <a:pt x="623" y="0"/>
                    </a:ln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4"/>
              <p:cNvSpPr/>
              <p:nvPr/>
            </p:nvSpPr>
            <p:spPr>
              <a:xfrm>
                <a:off x="3239075" y="3508314"/>
                <a:ext cx="610804" cy="902807"/>
              </a:xfrm>
              <a:custGeom>
                <a:avLst/>
                <a:gdLst/>
                <a:ahLst/>
                <a:cxnLst/>
                <a:rect l="l" t="t" r="r" b="b"/>
                <a:pathLst>
                  <a:path w="15864" h="23448" extrusionOk="0">
                    <a:moveTo>
                      <a:pt x="8243" y="0"/>
                    </a:moveTo>
                    <a:lnTo>
                      <a:pt x="2953" y="457"/>
                    </a:lnTo>
                    <a:cubicBezTo>
                      <a:pt x="2953" y="457"/>
                      <a:pt x="0" y="3855"/>
                      <a:pt x="0" y="9074"/>
                    </a:cubicBezTo>
                    <a:cubicBezTo>
                      <a:pt x="0" y="14290"/>
                      <a:pt x="1679" y="23448"/>
                      <a:pt x="1679" y="23448"/>
                    </a:cubicBezTo>
                    <a:cubicBezTo>
                      <a:pt x="1679" y="23448"/>
                      <a:pt x="12378" y="19140"/>
                      <a:pt x="15864" y="15289"/>
                    </a:cubicBezTo>
                    <a:cubicBezTo>
                      <a:pt x="15864" y="15289"/>
                      <a:pt x="12010" y="2747"/>
                      <a:pt x="8243" y="0"/>
                    </a:cubicBez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4"/>
              <p:cNvSpPr/>
              <p:nvPr/>
            </p:nvSpPr>
            <p:spPr>
              <a:xfrm>
                <a:off x="3621875" y="3580507"/>
                <a:ext cx="165484" cy="330775"/>
              </a:xfrm>
              <a:custGeom>
                <a:avLst/>
                <a:gdLst/>
                <a:ahLst/>
                <a:cxnLst/>
                <a:rect l="l" t="t" r="r" b="b"/>
                <a:pathLst>
                  <a:path w="4298" h="8591" extrusionOk="0">
                    <a:moveTo>
                      <a:pt x="119" y="1"/>
                    </a:moveTo>
                    <a:lnTo>
                      <a:pt x="0" y="95"/>
                    </a:lnTo>
                    <a:cubicBezTo>
                      <a:pt x="1696" y="2223"/>
                      <a:pt x="4132" y="8526"/>
                      <a:pt x="4155" y="8590"/>
                    </a:cubicBezTo>
                    <a:lnTo>
                      <a:pt x="4297" y="8537"/>
                    </a:lnTo>
                    <a:cubicBezTo>
                      <a:pt x="4274" y="8473"/>
                      <a:pt x="1824" y="2149"/>
                      <a:pt x="119"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4"/>
              <p:cNvSpPr/>
              <p:nvPr/>
            </p:nvSpPr>
            <p:spPr>
              <a:xfrm>
                <a:off x="3302683" y="4094910"/>
                <a:ext cx="549315" cy="318955"/>
              </a:xfrm>
              <a:custGeom>
                <a:avLst/>
                <a:gdLst/>
                <a:ahLst/>
                <a:cxnLst/>
                <a:rect l="l" t="t" r="r" b="b"/>
                <a:pathLst>
                  <a:path w="14267" h="8284" extrusionOk="0">
                    <a:moveTo>
                      <a:pt x="14161" y="1"/>
                    </a:moveTo>
                    <a:cubicBezTo>
                      <a:pt x="9780" y="4379"/>
                      <a:pt x="99" y="8108"/>
                      <a:pt x="1" y="8145"/>
                    </a:cubicBezTo>
                    <a:lnTo>
                      <a:pt x="54" y="8283"/>
                    </a:lnTo>
                    <a:cubicBezTo>
                      <a:pt x="149" y="8247"/>
                      <a:pt x="9864" y="4510"/>
                      <a:pt x="14266" y="105"/>
                    </a:cubicBezTo>
                    <a:lnTo>
                      <a:pt x="14161"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4"/>
              <p:cNvSpPr/>
              <p:nvPr/>
            </p:nvSpPr>
            <p:spPr>
              <a:xfrm>
                <a:off x="3320510" y="4361275"/>
                <a:ext cx="12359" cy="38965"/>
              </a:xfrm>
              <a:custGeom>
                <a:avLst/>
                <a:gdLst/>
                <a:ahLst/>
                <a:cxnLst/>
                <a:rect l="l" t="t" r="r" b="b"/>
                <a:pathLst>
                  <a:path w="321" h="1012" extrusionOk="0">
                    <a:moveTo>
                      <a:pt x="149" y="1"/>
                    </a:moveTo>
                    <a:lnTo>
                      <a:pt x="0" y="28"/>
                    </a:lnTo>
                    <a:lnTo>
                      <a:pt x="176" y="1011"/>
                    </a:lnTo>
                    <a:lnTo>
                      <a:pt x="321" y="984"/>
                    </a:lnTo>
                    <a:lnTo>
                      <a:pt x="149"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4"/>
              <p:cNvSpPr/>
              <p:nvPr/>
            </p:nvSpPr>
            <p:spPr>
              <a:xfrm>
                <a:off x="3360553" y="4345026"/>
                <a:ext cx="12398" cy="38926"/>
              </a:xfrm>
              <a:custGeom>
                <a:avLst/>
                <a:gdLst/>
                <a:ahLst/>
                <a:cxnLst/>
                <a:rect l="l" t="t" r="r" b="b"/>
                <a:pathLst>
                  <a:path w="322" h="1011" extrusionOk="0">
                    <a:moveTo>
                      <a:pt x="149" y="0"/>
                    </a:moveTo>
                    <a:lnTo>
                      <a:pt x="1" y="28"/>
                    </a:lnTo>
                    <a:lnTo>
                      <a:pt x="173" y="1011"/>
                    </a:lnTo>
                    <a:lnTo>
                      <a:pt x="322" y="984"/>
                    </a:lnTo>
                    <a:lnTo>
                      <a:pt x="14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4"/>
              <p:cNvSpPr/>
              <p:nvPr/>
            </p:nvSpPr>
            <p:spPr>
              <a:xfrm>
                <a:off x="3268222" y="3752039"/>
                <a:ext cx="89249" cy="636446"/>
              </a:xfrm>
              <a:custGeom>
                <a:avLst/>
                <a:gdLst/>
                <a:ahLst/>
                <a:cxnLst/>
                <a:rect l="l" t="t" r="r" b="b"/>
                <a:pathLst>
                  <a:path w="2318" h="16530" extrusionOk="0">
                    <a:moveTo>
                      <a:pt x="1142" y="1"/>
                    </a:moveTo>
                    <a:cubicBezTo>
                      <a:pt x="0" y="4160"/>
                      <a:pt x="2078" y="15989"/>
                      <a:pt x="2176" y="16530"/>
                    </a:cubicBezTo>
                    <a:cubicBezTo>
                      <a:pt x="2219" y="16510"/>
                      <a:pt x="2266" y="16489"/>
                      <a:pt x="2318" y="16469"/>
                    </a:cubicBezTo>
                    <a:cubicBezTo>
                      <a:pt x="2162" y="15598"/>
                      <a:pt x="172" y="4102"/>
                      <a:pt x="1284" y="38"/>
                    </a:cubicBezTo>
                    <a:lnTo>
                      <a:pt x="1142"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4"/>
              <p:cNvSpPr/>
              <p:nvPr/>
            </p:nvSpPr>
            <p:spPr>
              <a:xfrm>
                <a:off x="3351967" y="4386148"/>
                <a:ext cx="5775" cy="3042"/>
              </a:xfrm>
              <a:custGeom>
                <a:avLst/>
                <a:gdLst/>
                <a:ahLst/>
                <a:cxnLst/>
                <a:rect l="l" t="t" r="r" b="b"/>
                <a:pathLst>
                  <a:path w="150" h="79" extrusionOk="0">
                    <a:moveTo>
                      <a:pt x="143" y="0"/>
                    </a:moveTo>
                    <a:cubicBezTo>
                      <a:pt x="91" y="20"/>
                      <a:pt x="44" y="41"/>
                      <a:pt x="1" y="61"/>
                    </a:cubicBezTo>
                    <a:cubicBezTo>
                      <a:pt x="1" y="71"/>
                      <a:pt x="4" y="75"/>
                      <a:pt x="4" y="78"/>
                    </a:cubicBezTo>
                    <a:lnTo>
                      <a:pt x="149" y="50"/>
                    </a:lnTo>
                    <a:cubicBezTo>
                      <a:pt x="149" y="47"/>
                      <a:pt x="146" y="30"/>
                      <a:pt x="143" y="0"/>
                    </a:cubicBez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4"/>
              <p:cNvSpPr/>
              <p:nvPr/>
            </p:nvSpPr>
            <p:spPr>
              <a:xfrm>
                <a:off x="3396823" y="4329548"/>
                <a:ext cx="16056" cy="35422"/>
              </a:xfrm>
              <a:custGeom>
                <a:avLst/>
                <a:gdLst/>
                <a:ahLst/>
                <a:cxnLst/>
                <a:rect l="l" t="t" r="r" b="b"/>
                <a:pathLst>
                  <a:path w="417" h="920" extrusionOk="0">
                    <a:moveTo>
                      <a:pt x="147" y="0"/>
                    </a:moveTo>
                    <a:lnTo>
                      <a:pt x="1" y="45"/>
                    </a:lnTo>
                    <a:lnTo>
                      <a:pt x="275" y="920"/>
                    </a:lnTo>
                    <a:lnTo>
                      <a:pt x="417" y="876"/>
                    </a:lnTo>
                    <a:lnTo>
                      <a:pt x="147"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4"/>
              <p:cNvSpPr/>
              <p:nvPr/>
            </p:nvSpPr>
            <p:spPr>
              <a:xfrm>
                <a:off x="3437175" y="4311221"/>
                <a:ext cx="15748" cy="36077"/>
              </a:xfrm>
              <a:custGeom>
                <a:avLst/>
                <a:gdLst/>
                <a:ahLst/>
                <a:cxnLst/>
                <a:rect l="l" t="t" r="r" b="b"/>
                <a:pathLst>
                  <a:path w="409" h="937" extrusionOk="0">
                    <a:moveTo>
                      <a:pt x="142" y="0"/>
                    </a:moveTo>
                    <a:lnTo>
                      <a:pt x="0" y="44"/>
                    </a:lnTo>
                    <a:lnTo>
                      <a:pt x="264" y="936"/>
                    </a:lnTo>
                    <a:lnTo>
                      <a:pt x="409" y="892"/>
                    </a:lnTo>
                    <a:lnTo>
                      <a:pt x="142"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4"/>
              <p:cNvSpPr/>
              <p:nvPr/>
            </p:nvSpPr>
            <p:spPr>
              <a:xfrm>
                <a:off x="3475947" y="4294587"/>
                <a:ext cx="16903" cy="34999"/>
              </a:xfrm>
              <a:custGeom>
                <a:avLst/>
                <a:gdLst/>
                <a:ahLst/>
                <a:cxnLst/>
                <a:rect l="l" t="t" r="r" b="b"/>
                <a:pathLst>
                  <a:path w="439" h="909" extrusionOk="0">
                    <a:moveTo>
                      <a:pt x="142" y="0"/>
                    </a:moveTo>
                    <a:lnTo>
                      <a:pt x="0" y="47"/>
                    </a:lnTo>
                    <a:lnTo>
                      <a:pt x="297" y="908"/>
                    </a:lnTo>
                    <a:lnTo>
                      <a:pt x="439" y="861"/>
                    </a:lnTo>
                    <a:lnTo>
                      <a:pt x="142"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4"/>
              <p:cNvSpPr/>
              <p:nvPr/>
            </p:nvSpPr>
            <p:spPr>
              <a:xfrm>
                <a:off x="3515452" y="4273372"/>
                <a:ext cx="16441" cy="35422"/>
              </a:xfrm>
              <a:custGeom>
                <a:avLst/>
                <a:gdLst/>
                <a:ahLst/>
                <a:cxnLst/>
                <a:rect l="l" t="t" r="r" b="b"/>
                <a:pathLst>
                  <a:path w="427" h="920" extrusionOk="0">
                    <a:moveTo>
                      <a:pt x="142" y="0"/>
                    </a:moveTo>
                    <a:lnTo>
                      <a:pt x="1" y="45"/>
                    </a:lnTo>
                    <a:lnTo>
                      <a:pt x="284" y="919"/>
                    </a:lnTo>
                    <a:lnTo>
                      <a:pt x="426" y="876"/>
                    </a:lnTo>
                    <a:lnTo>
                      <a:pt x="142"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4"/>
              <p:cNvSpPr/>
              <p:nvPr/>
            </p:nvSpPr>
            <p:spPr>
              <a:xfrm>
                <a:off x="3552415" y="4252426"/>
                <a:ext cx="19405" cy="36462"/>
              </a:xfrm>
              <a:custGeom>
                <a:avLst/>
                <a:gdLst/>
                <a:ahLst/>
                <a:cxnLst/>
                <a:rect l="l" t="t" r="r" b="b"/>
                <a:pathLst>
                  <a:path w="504" h="947" extrusionOk="0">
                    <a:moveTo>
                      <a:pt x="142" y="1"/>
                    </a:moveTo>
                    <a:lnTo>
                      <a:pt x="0" y="58"/>
                    </a:lnTo>
                    <a:lnTo>
                      <a:pt x="362" y="946"/>
                    </a:lnTo>
                    <a:lnTo>
                      <a:pt x="504" y="893"/>
                    </a:lnTo>
                    <a:lnTo>
                      <a:pt x="142"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4"/>
              <p:cNvSpPr/>
              <p:nvPr/>
            </p:nvSpPr>
            <p:spPr>
              <a:xfrm>
                <a:off x="3594422" y="4232520"/>
                <a:ext cx="16287" cy="35576"/>
              </a:xfrm>
              <a:custGeom>
                <a:avLst/>
                <a:gdLst/>
                <a:ahLst/>
                <a:cxnLst/>
                <a:rect l="l" t="t" r="r" b="b"/>
                <a:pathLst>
                  <a:path w="423" h="924" extrusionOk="0">
                    <a:moveTo>
                      <a:pt x="143" y="1"/>
                    </a:moveTo>
                    <a:lnTo>
                      <a:pt x="1" y="44"/>
                    </a:lnTo>
                    <a:lnTo>
                      <a:pt x="280" y="923"/>
                    </a:lnTo>
                    <a:lnTo>
                      <a:pt x="422" y="879"/>
                    </a:lnTo>
                    <a:lnTo>
                      <a:pt x="143"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4"/>
              <p:cNvSpPr/>
              <p:nvPr/>
            </p:nvSpPr>
            <p:spPr>
              <a:xfrm>
                <a:off x="3633580" y="4211459"/>
                <a:ext cx="16017" cy="35807"/>
              </a:xfrm>
              <a:custGeom>
                <a:avLst/>
                <a:gdLst/>
                <a:ahLst/>
                <a:cxnLst/>
                <a:rect l="l" t="t" r="r" b="b"/>
                <a:pathLst>
                  <a:path w="416" h="930" extrusionOk="0">
                    <a:moveTo>
                      <a:pt x="145" y="0"/>
                    </a:moveTo>
                    <a:lnTo>
                      <a:pt x="0" y="44"/>
                    </a:lnTo>
                    <a:lnTo>
                      <a:pt x="270" y="929"/>
                    </a:lnTo>
                    <a:lnTo>
                      <a:pt x="415" y="886"/>
                    </a:lnTo>
                    <a:lnTo>
                      <a:pt x="145" y="0"/>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4"/>
              <p:cNvSpPr/>
              <p:nvPr/>
            </p:nvSpPr>
            <p:spPr>
              <a:xfrm>
                <a:off x="3670504" y="4186740"/>
                <a:ext cx="17981" cy="34113"/>
              </a:xfrm>
              <a:custGeom>
                <a:avLst/>
                <a:gdLst/>
                <a:ahLst/>
                <a:cxnLst/>
                <a:rect l="l" t="t" r="r" b="b"/>
                <a:pathLst>
                  <a:path w="467" h="886" extrusionOk="0">
                    <a:moveTo>
                      <a:pt x="139" y="0"/>
                    </a:moveTo>
                    <a:lnTo>
                      <a:pt x="0" y="58"/>
                    </a:lnTo>
                    <a:lnTo>
                      <a:pt x="328" y="886"/>
                    </a:lnTo>
                    <a:lnTo>
                      <a:pt x="467" y="831"/>
                    </a:lnTo>
                    <a:lnTo>
                      <a:pt x="139" y="0"/>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4"/>
              <p:cNvSpPr/>
              <p:nvPr/>
            </p:nvSpPr>
            <p:spPr>
              <a:xfrm>
                <a:off x="3707698" y="4161636"/>
                <a:ext cx="19944" cy="35153"/>
              </a:xfrm>
              <a:custGeom>
                <a:avLst/>
                <a:gdLst/>
                <a:ahLst/>
                <a:cxnLst/>
                <a:rect l="l" t="t" r="r" b="b"/>
                <a:pathLst>
                  <a:path w="518" h="913" extrusionOk="0">
                    <a:moveTo>
                      <a:pt x="135" y="0"/>
                    </a:moveTo>
                    <a:lnTo>
                      <a:pt x="1" y="61"/>
                    </a:lnTo>
                    <a:lnTo>
                      <a:pt x="383" y="912"/>
                    </a:lnTo>
                    <a:lnTo>
                      <a:pt x="517" y="852"/>
                    </a:lnTo>
                    <a:lnTo>
                      <a:pt x="135" y="0"/>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4"/>
              <p:cNvSpPr/>
              <p:nvPr/>
            </p:nvSpPr>
            <p:spPr>
              <a:xfrm>
                <a:off x="3747511" y="4133297"/>
                <a:ext cx="18635" cy="36577"/>
              </a:xfrm>
              <a:custGeom>
                <a:avLst/>
                <a:gdLst/>
                <a:ahLst/>
                <a:cxnLst/>
                <a:rect l="l" t="t" r="r" b="b"/>
                <a:pathLst>
                  <a:path w="484" h="950" extrusionOk="0">
                    <a:moveTo>
                      <a:pt x="142" y="0"/>
                    </a:moveTo>
                    <a:lnTo>
                      <a:pt x="1" y="55"/>
                    </a:lnTo>
                    <a:lnTo>
                      <a:pt x="345" y="950"/>
                    </a:lnTo>
                    <a:lnTo>
                      <a:pt x="484" y="895"/>
                    </a:lnTo>
                    <a:lnTo>
                      <a:pt x="142" y="0"/>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4"/>
              <p:cNvSpPr/>
              <p:nvPr/>
            </p:nvSpPr>
            <p:spPr>
              <a:xfrm>
                <a:off x="3784551" y="4105190"/>
                <a:ext cx="23333" cy="32034"/>
              </a:xfrm>
              <a:custGeom>
                <a:avLst/>
                <a:gdLst/>
                <a:ahLst/>
                <a:cxnLst/>
                <a:rect l="l" t="t" r="r" b="b"/>
                <a:pathLst>
                  <a:path w="606" h="832" extrusionOk="0">
                    <a:moveTo>
                      <a:pt x="126" y="1"/>
                    </a:moveTo>
                    <a:lnTo>
                      <a:pt x="1" y="82"/>
                    </a:lnTo>
                    <a:lnTo>
                      <a:pt x="478" y="832"/>
                    </a:lnTo>
                    <a:lnTo>
                      <a:pt x="606" y="754"/>
                    </a:lnTo>
                    <a:lnTo>
                      <a:pt x="126" y="1"/>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4"/>
              <p:cNvSpPr/>
              <p:nvPr/>
            </p:nvSpPr>
            <p:spPr>
              <a:xfrm>
                <a:off x="3824787" y="4075427"/>
                <a:ext cx="16017" cy="32265"/>
              </a:xfrm>
              <a:custGeom>
                <a:avLst/>
                <a:gdLst/>
                <a:ahLst/>
                <a:cxnLst/>
                <a:rect l="l" t="t" r="r" b="b"/>
                <a:pathLst>
                  <a:path w="416" h="838" extrusionOk="0">
                    <a:moveTo>
                      <a:pt x="142" y="0"/>
                    </a:moveTo>
                    <a:lnTo>
                      <a:pt x="0" y="50"/>
                    </a:lnTo>
                    <a:lnTo>
                      <a:pt x="273" y="838"/>
                    </a:lnTo>
                    <a:lnTo>
                      <a:pt x="415" y="787"/>
                    </a:lnTo>
                    <a:lnTo>
                      <a:pt x="142" y="0"/>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4"/>
              <p:cNvSpPr/>
              <p:nvPr/>
            </p:nvSpPr>
            <p:spPr>
              <a:xfrm>
                <a:off x="3376416" y="3448750"/>
                <a:ext cx="180307" cy="22023"/>
              </a:xfrm>
              <a:custGeom>
                <a:avLst/>
                <a:gdLst/>
                <a:ahLst/>
                <a:cxnLst/>
                <a:rect l="l" t="t" r="r" b="b"/>
                <a:pathLst>
                  <a:path w="4683" h="572" extrusionOk="0">
                    <a:moveTo>
                      <a:pt x="14" y="1"/>
                    </a:moveTo>
                    <a:lnTo>
                      <a:pt x="1" y="149"/>
                    </a:lnTo>
                    <a:lnTo>
                      <a:pt x="4670" y="571"/>
                    </a:lnTo>
                    <a:lnTo>
                      <a:pt x="4682" y="419"/>
                    </a:lnTo>
                    <a:lnTo>
                      <a:pt x="14"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4"/>
              <p:cNvSpPr/>
              <p:nvPr/>
            </p:nvSpPr>
            <p:spPr>
              <a:xfrm>
                <a:off x="3382153" y="3496493"/>
                <a:ext cx="174686" cy="17557"/>
              </a:xfrm>
              <a:custGeom>
                <a:avLst/>
                <a:gdLst/>
                <a:ahLst/>
                <a:cxnLst/>
                <a:rect l="l" t="t" r="r" b="b"/>
                <a:pathLst>
                  <a:path w="4537" h="456" extrusionOk="0">
                    <a:moveTo>
                      <a:pt x="34" y="0"/>
                    </a:moveTo>
                    <a:lnTo>
                      <a:pt x="1" y="145"/>
                    </a:lnTo>
                    <a:cubicBezTo>
                      <a:pt x="17" y="149"/>
                      <a:pt x="1270" y="456"/>
                      <a:pt x="2882" y="456"/>
                    </a:cubicBezTo>
                    <a:cubicBezTo>
                      <a:pt x="3406" y="456"/>
                      <a:pt x="3966" y="426"/>
                      <a:pt x="4537" y="338"/>
                    </a:cubicBezTo>
                    <a:lnTo>
                      <a:pt x="4513" y="192"/>
                    </a:lnTo>
                    <a:cubicBezTo>
                      <a:pt x="3952" y="277"/>
                      <a:pt x="3399" y="309"/>
                      <a:pt x="2883" y="309"/>
                    </a:cubicBezTo>
                    <a:cubicBezTo>
                      <a:pt x="1291" y="309"/>
                      <a:pt x="52" y="5"/>
                      <a:pt x="34"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4"/>
              <p:cNvSpPr/>
              <p:nvPr/>
            </p:nvSpPr>
            <p:spPr>
              <a:xfrm>
                <a:off x="3387621" y="3452792"/>
                <a:ext cx="7200" cy="21985"/>
              </a:xfrm>
              <a:custGeom>
                <a:avLst/>
                <a:gdLst/>
                <a:ahLst/>
                <a:cxnLst/>
                <a:rect l="l" t="t" r="r" b="b"/>
                <a:pathLst>
                  <a:path w="187" h="571" extrusionOk="0">
                    <a:moveTo>
                      <a:pt x="37" y="0"/>
                    </a:moveTo>
                    <a:lnTo>
                      <a:pt x="1" y="561"/>
                    </a:lnTo>
                    <a:lnTo>
                      <a:pt x="149" y="571"/>
                    </a:lnTo>
                    <a:lnTo>
                      <a:pt x="186" y="10"/>
                    </a:lnTo>
                    <a:lnTo>
                      <a:pt x="37" y="0"/>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4"/>
              <p:cNvSpPr/>
              <p:nvPr/>
            </p:nvSpPr>
            <p:spPr>
              <a:xfrm>
                <a:off x="3413765" y="3456142"/>
                <a:ext cx="7161" cy="22023"/>
              </a:xfrm>
              <a:custGeom>
                <a:avLst/>
                <a:gdLst/>
                <a:ahLst/>
                <a:cxnLst/>
                <a:rect l="l" t="t" r="r" b="b"/>
                <a:pathLst>
                  <a:path w="186" h="572" extrusionOk="0">
                    <a:moveTo>
                      <a:pt x="37" y="1"/>
                    </a:moveTo>
                    <a:lnTo>
                      <a:pt x="0" y="562"/>
                    </a:lnTo>
                    <a:lnTo>
                      <a:pt x="149" y="572"/>
                    </a:lnTo>
                    <a:lnTo>
                      <a:pt x="186" y="11"/>
                    </a:lnTo>
                    <a:lnTo>
                      <a:pt x="37" y="1"/>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4"/>
              <p:cNvSpPr/>
              <p:nvPr/>
            </p:nvSpPr>
            <p:spPr>
              <a:xfrm>
                <a:off x="3439754" y="3459569"/>
                <a:ext cx="7200" cy="21985"/>
              </a:xfrm>
              <a:custGeom>
                <a:avLst/>
                <a:gdLst/>
                <a:ahLst/>
                <a:cxnLst/>
                <a:rect l="l" t="t" r="r" b="b"/>
                <a:pathLst>
                  <a:path w="187" h="571" extrusionOk="0">
                    <a:moveTo>
                      <a:pt x="38" y="0"/>
                    </a:moveTo>
                    <a:lnTo>
                      <a:pt x="0" y="560"/>
                    </a:lnTo>
                    <a:lnTo>
                      <a:pt x="150" y="571"/>
                    </a:lnTo>
                    <a:lnTo>
                      <a:pt x="187" y="10"/>
                    </a:lnTo>
                    <a:lnTo>
                      <a:pt x="38" y="0"/>
                    </a:lnTo>
                    <a:close/>
                  </a:path>
                </a:pathLst>
              </a:custGeom>
              <a:solidFill>
                <a:srgbClr val="D86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4"/>
              <p:cNvSpPr/>
              <p:nvPr/>
            </p:nvSpPr>
            <p:spPr>
              <a:xfrm>
                <a:off x="3467361" y="3460955"/>
                <a:ext cx="7161" cy="22062"/>
              </a:xfrm>
              <a:custGeom>
                <a:avLst/>
                <a:gdLst/>
                <a:ahLst/>
                <a:cxnLst/>
                <a:rect l="l" t="t" r="r" b="b"/>
                <a:pathLst>
                  <a:path w="186" h="573" extrusionOk="0">
                    <a:moveTo>
                      <a:pt x="37" y="1"/>
                    </a:moveTo>
                    <a:lnTo>
                      <a:pt x="0" y="562"/>
                    </a:lnTo>
                    <a:lnTo>
                      <a:pt x="149" y="572"/>
                    </a:lnTo>
                    <a:lnTo>
                      <a:pt x="186" y="11"/>
                    </a:lnTo>
                    <a:lnTo>
                      <a:pt x="37"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4"/>
              <p:cNvSpPr/>
              <p:nvPr/>
            </p:nvSpPr>
            <p:spPr>
              <a:xfrm>
                <a:off x="3493466" y="3462264"/>
                <a:ext cx="7200" cy="22023"/>
              </a:xfrm>
              <a:custGeom>
                <a:avLst/>
                <a:gdLst/>
                <a:ahLst/>
                <a:cxnLst/>
                <a:rect l="l" t="t" r="r" b="b"/>
                <a:pathLst>
                  <a:path w="187" h="572" extrusionOk="0">
                    <a:moveTo>
                      <a:pt x="38" y="1"/>
                    </a:moveTo>
                    <a:lnTo>
                      <a:pt x="1" y="562"/>
                    </a:lnTo>
                    <a:lnTo>
                      <a:pt x="150" y="571"/>
                    </a:lnTo>
                    <a:lnTo>
                      <a:pt x="186" y="11"/>
                    </a:lnTo>
                    <a:lnTo>
                      <a:pt x="38"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4"/>
              <p:cNvSpPr/>
              <p:nvPr/>
            </p:nvSpPr>
            <p:spPr>
              <a:xfrm>
                <a:off x="3518070" y="3465152"/>
                <a:ext cx="7315" cy="22139"/>
              </a:xfrm>
              <a:custGeom>
                <a:avLst/>
                <a:gdLst/>
                <a:ahLst/>
                <a:cxnLst/>
                <a:rect l="l" t="t" r="r" b="b"/>
                <a:pathLst>
                  <a:path w="190" h="575" extrusionOk="0">
                    <a:moveTo>
                      <a:pt x="38" y="0"/>
                    </a:moveTo>
                    <a:lnTo>
                      <a:pt x="1" y="565"/>
                    </a:lnTo>
                    <a:lnTo>
                      <a:pt x="152" y="574"/>
                    </a:lnTo>
                    <a:lnTo>
                      <a:pt x="190" y="10"/>
                    </a:lnTo>
                    <a:lnTo>
                      <a:pt x="38"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4"/>
              <p:cNvSpPr/>
              <p:nvPr/>
            </p:nvSpPr>
            <p:spPr>
              <a:xfrm>
                <a:off x="3544483" y="3466962"/>
                <a:ext cx="7200" cy="22023"/>
              </a:xfrm>
              <a:custGeom>
                <a:avLst/>
                <a:gdLst/>
                <a:ahLst/>
                <a:cxnLst/>
                <a:rect l="l" t="t" r="r" b="b"/>
                <a:pathLst>
                  <a:path w="187" h="572" extrusionOk="0">
                    <a:moveTo>
                      <a:pt x="37" y="0"/>
                    </a:moveTo>
                    <a:lnTo>
                      <a:pt x="0" y="561"/>
                    </a:lnTo>
                    <a:lnTo>
                      <a:pt x="149" y="571"/>
                    </a:lnTo>
                    <a:lnTo>
                      <a:pt x="186" y="11"/>
                    </a:lnTo>
                    <a:lnTo>
                      <a:pt x="37"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4"/>
              <p:cNvSpPr/>
              <p:nvPr/>
            </p:nvSpPr>
            <p:spPr>
              <a:xfrm>
                <a:off x="4295065" y="4566651"/>
                <a:ext cx="304285" cy="38271"/>
              </a:xfrm>
              <a:custGeom>
                <a:avLst/>
                <a:gdLst/>
                <a:ahLst/>
                <a:cxnLst/>
                <a:rect l="l" t="t" r="r" b="b"/>
                <a:pathLst>
                  <a:path w="7903" h="994" extrusionOk="0">
                    <a:moveTo>
                      <a:pt x="7902" y="1"/>
                    </a:moveTo>
                    <a:lnTo>
                      <a:pt x="7852" y="11"/>
                    </a:lnTo>
                    <a:cubicBezTo>
                      <a:pt x="7710" y="251"/>
                      <a:pt x="7453" y="396"/>
                      <a:pt x="7172" y="396"/>
                    </a:cubicBezTo>
                    <a:lnTo>
                      <a:pt x="1" y="396"/>
                    </a:lnTo>
                    <a:lnTo>
                      <a:pt x="1" y="839"/>
                    </a:lnTo>
                    <a:cubicBezTo>
                      <a:pt x="1" y="923"/>
                      <a:pt x="69" y="994"/>
                      <a:pt x="156" y="994"/>
                    </a:cubicBezTo>
                    <a:lnTo>
                      <a:pt x="7412" y="994"/>
                    </a:lnTo>
                    <a:cubicBezTo>
                      <a:pt x="7581" y="994"/>
                      <a:pt x="7743" y="923"/>
                      <a:pt x="7858" y="802"/>
                    </a:cubicBezTo>
                    <a:lnTo>
                      <a:pt x="7875" y="781"/>
                    </a:lnTo>
                    <a:cubicBezTo>
                      <a:pt x="7892" y="764"/>
                      <a:pt x="7902" y="738"/>
                      <a:pt x="7902" y="710"/>
                    </a:cubicBezTo>
                    <a:lnTo>
                      <a:pt x="7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4"/>
              <p:cNvSpPr/>
              <p:nvPr/>
            </p:nvSpPr>
            <p:spPr>
              <a:xfrm>
                <a:off x="4218598" y="4223395"/>
                <a:ext cx="372281" cy="352529"/>
              </a:xfrm>
              <a:custGeom>
                <a:avLst/>
                <a:gdLst/>
                <a:ahLst/>
                <a:cxnLst/>
                <a:rect l="l" t="t" r="r" b="b"/>
                <a:pathLst>
                  <a:path w="9669" h="9156" extrusionOk="0">
                    <a:moveTo>
                      <a:pt x="3281" y="1"/>
                    </a:moveTo>
                    <a:lnTo>
                      <a:pt x="0" y="1680"/>
                    </a:lnTo>
                    <a:lnTo>
                      <a:pt x="2197" y="7237"/>
                    </a:lnTo>
                    <a:lnTo>
                      <a:pt x="2382" y="9156"/>
                    </a:lnTo>
                    <a:lnTo>
                      <a:pt x="9338" y="9156"/>
                    </a:lnTo>
                    <a:cubicBezTo>
                      <a:pt x="9520" y="9156"/>
                      <a:pt x="9668" y="9007"/>
                      <a:pt x="9668" y="8825"/>
                    </a:cubicBezTo>
                    <a:cubicBezTo>
                      <a:pt x="9668" y="8686"/>
                      <a:pt x="9584" y="8565"/>
                      <a:pt x="9456" y="8514"/>
                    </a:cubicBezTo>
                    <a:lnTo>
                      <a:pt x="5679" y="6450"/>
                    </a:lnTo>
                    <a:lnTo>
                      <a:pt x="3281" y="1"/>
                    </a:ln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4"/>
              <p:cNvSpPr/>
              <p:nvPr/>
            </p:nvSpPr>
            <p:spPr>
              <a:xfrm>
                <a:off x="4295065" y="4471740"/>
                <a:ext cx="304285" cy="110194"/>
              </a:xfrm>
              <a:custGeom>
                <a:avLst/>
                <a:gdLst/>
                <a:ahLst/>
                <a:cxnLst/>
                <a:rect l="l" t="t" r="r" b="b"/>
                <a:pathLst>
                  <a:path w="7903" h="2862" extrusionOk="0">
                    <a:moveTo>
                      <a:pt x="3693" y="0"/>
                    </a:moveTo>
                    <a:cubicBezTo>
                      <a:pt x="2396" y="729"/>
                      <a:pt x="832" y="789"/>
                      <a:pt x="355" y="789"/>
                    </a:cubicBezTo>
                    <a:cubicBezTo>
                      <a:pt x="262" y="789"/>
                      <a:pt x="211" y="787"/>
                      <a:pt x="211" y="787"/>
                    </a:cubicBezTo>
                    <a:lnTo>
                      <a:pt x="1" y="2861"/>
                    </a:lnTo>
                    <a:lnTo>
                      <a:pt x="7463" y="2861"/>
                    </a:lnTo>
                    <a:cubicBezTo>
                      <a:pt x="7666" y="2861"/>
                      <a:pt x="7902" y="2676"/>
                      <a:pt x="7902" y="2442"/>
                    </a:cubicBezTo>
                    <a:cubicBezTo>
                      <a:pt x="7902" y="2270"/>
                      <a:pt x="7808" y="2118"/>
                      <a:pt x="7666" y="2054"/>
                    </a:cubicBezTo>
                    <a:lnTo>
                      <a:pt x="3693"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4"/>
              <p:cNvSpPr/>
              <p:nvPr/>
            </p:nvSpPr>
            <p:spPr>
              <a:xfrm>
                <a:off x="4465981" y="4489798"/>
                <a:ext cx="27645" cy="39080"/>
              </a:xfrm>
              <a:custGeom>
                <a:avLst/>
                <a:gdLst/>
                <a:ahLst/>
                <a:cxnLst/>
                <a:rect l="l" t="t" r="r" b="b"/>
                <a:pathLst>
                  <a:path w="718" h="1015" extrusionOk="0">
                    <a:moveTo>
                      <a:pt x="606" y="1"/>
                    </a:moveTo>
                    <a:cubicBezTo>
                      <a:pt x="576" y="1"/>
                      <a:pt x="544" y="15"/>
                      <a:pt x="524" y="41"/>
                    </a:cubicBezTo>
                    <a:cubicBezTo>
                      <a:pt x="325" y="294"/>
                      <a:pt x="156" y="575"/>
                      <a:pt x="25" y="872"/>
                    </a:cubicBezTo>
                    <a:cubicBezTo>
                      <a:pt x="0" y="922"/>
                      <a:pt x="21" y="980"/>
                      <a:pt x="72" y="1004"/>
                    </a:cubicBezTo>
                    <a:cubicBezTo>
                      <a:pt x="86" y="1011"/>
                      <a:pt x="98" y="1014"/>
                      <a:pt x="112" y="1014"/>
                    </a:cubicBezTo>
                    <a:cubicBezTo>
                      <a:pt x="153" y="1014"/>
                      <a:pt x="187" y="991"/>
                      <a:pt x="203" y="953"/>
                    </a:cubicBezTo>
                    <a:cubicBezTo>
                      <a:pt x="332" y="673"/>
                      <a:pt x="494" y="406"/>
                      <a:pt x="683" y="163"/>
                    </a:cubicBezTo>
                    <a:cubicBezTo>
                      <a:pt x="717" y="119"/>
                      <a:pt x="707" y="54"/>
                      <a:pt x="663" y="21"/>
                    </a:cubicBezTo>
                    <a:cubicBezTo>
                      <a:pt x="646" y="7"/>
                      <a:pt x="626" y="1"/>
                      <a:pt x="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4"/>
              <p:cNvSpPr/>
              <p:nvPr/>
            </p:nvSpPr>
            <p:spPr>
              <a:xfrm>
                <a:off x="4485887" y="4499886"/>
                <a:ext cx="24372" cy="34306"/>
              </a:xfrm>
              <a:custGeom>
                <a:avLst/>
                <a:gdLst/>
                <a:ahLst/>
                <a:cxnLst/>
                <a:rect l="l" t="t" r="r" b="b"/>
                <a:pathLst>
                  <a:path w="633" h="891" extrusionOk="0">
                    <a:moveTo>
                      <a:pt x="518" y="0"/>
                    </a:moveTo>
                    <a:cubicBezTo>
                      <a:pt x="487" y="0"/>
                      <a:pt x="456" y="14"/>
                      <a:pt x="436" y="43"/>
                    </a:cubicBezTo>
                    <a:cubicBezTo>
                      <a:pt x="227" y="330"/>
                      <a:pt x="143" y="498"/>
                      <a:pt x="24" y="749"/>
                    </a:cubicBezTo>
                    <a:cubicBezTo>
                      <a:pt x="1" y="799"/>
                      <a:pt x="24" y="857"/>
                      <a:pt x="71" y="880"/>
                    </a:cubicBezTo>
                    <a:cubicBezTo>
                      <a:pt x="85" y="887"/>
                      <a:pt x="102" y="891"/>
                      <a:pt x="116" y="891"/>
                    </a:cubicBezTo>
                    <a:cubicBezTo>
                      <a:pt x="152" y="891"/>
                      <a:pt x="190" y="870"/>
                      <a:pt x="207" y="833"/>
                    </a:cubicBezTo>
                    <a:cubicBezTo>
                      <a:pt x="318" y="593"/>
                      <a:pt x="400" y="434"/>
                      <a:pt x="598" y="157"/>
                    </a:cubicBezTo>
                    <a:cubicBezTo>
                      <a:pt x="632" y="113"/>
                      <a:pt x="622" y="52"/>
                      <a:pt x="578" y="19"/>
                    </a:cubicBezTo>
                    <a:cubicBezTo>
                      <a:pt x="560" y="7"/>
                      <a:pt x="539"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4"/>
              <p:cNvSpPr/>
              <p:nvPr/>
            </p:nvSpPr>
            <p:spPr>
              <a:xfrm>
                <a:off x="4501366" y="4507240"/>
                <a:ext cx="22947" cy="32150"/>
              </a:xfrm>
              <a:custGeom>
                <a:avLst/>
                <a:gdLst/>
                <a:ahLst/>
                <a:cxnLst/>
                <a:rect l="l" t="t" r="r" b="b"/>
                <a:pathLst>
                  <a:path w="596" h="835" extrusionOk="0">
                    <a:moveTo>
                      <a:pt x="482" y="0"/>
                    </a:moveTo>
                    <a:cubicBezTo>
                      <a:pt x="452" y="0"/>
                      <a:pt x="423" y="14"/>
                      <a:pt x="403" y="41"/>
                    </a:cubicBezTo>
                    <a:cubicBezTo>
                      <a:pt x="285" y="196"/>
                      <a:pt x="176" y="399"/>
                      <a:pt x="85" y="581"/>
                    </a:cubicBezTo>
                    <a:lnTo>
                      <a:pt x="28" y="686"/>
                    </a:lnTo>
                    <a:cubicBezTo>
                      <a:pt x="1" y="736"/>
                      <a:pt x="21" y="797"/>
                      <a:pt x="68" y="821"/>
                    </a:cubicBezTo>
                    <a:cubicBezTo>
                      <a:pt x="85" y="831"/>
                      <a:pt x="102" y="834"/>
                      <a:pt x="115" y="834"/>
                    </a:cubicBezTo>
                    <a:cubicBezTo>
                      <a:pt x="152" y="834"/>
                      <a:pt x="186" y="814"/>
                      <a:pt x="203" y="781"/>
                    </a:cubicBezTo>
                    <a:lnTo>
                      <a:pt x="261" y="672"/>
                    </a:lnTo>
                    <a:cubicBezTo>
                      <a:pt x="352" y="500"/>
                      <a:pt x="453" y="304"/>
                      <a:pt x="561" y="159"/>
                    </a:cubicBezTo>
                    <a:cubicBezTo>
                      <a:pt x="595" y="115"/>
                      <a:pt x="585" y="54"/>
                      <a:pt x="541" y="20"/>
                    </a:cubicBezTo>
                    <a:cubicBezTo>
                      <a:pt x="523" y="7"/>
                      <a:pt x="503" y="0"/>
                      <a:pt x="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4"/>
              <p:cNvSpPr/>
              <p:nvPr/>
            </p:nvSpPr>
            <p:spPr>
              <a:xfrm>
                <a:off x="3330136" y="3918796"/>
                <a:ext cx="1098284" cy="687308"/>
              </a:xfrm>
              <a:custGeom>
                <a:avLst/>
                <a:gdLst/>
                <a:ahLst/>
                <a:cxnLst/>
                <a:rect l="l" t="t" r="r" b="b"/>
                <a:pathLst>
                  <a:path w="28525" h="17851" extrusionOk="0">
                    <a:moveTo>
                      <a:pt x="19358" y="0"/>
                    </a:moveTo>
                    <a:cubicBezTo>
                      <a:pt x="19156" y="0"/>
                      <a:pt x="18953" y="21"/>
                      <a:pt x="18748" y="65"/>
                    </a:cubicBezTo>
                    <a:cubicBezTo>
                      <a:pt x="13843" y="1115"/>
                      <a:pt x="5567" y="10044"/>
                      <a:pt x="5567" y="10044"/>
                    </a:cubicBezTo>
                    <a:cubicBezTo>
                      <a:pt x="5567" y="10044"/>
                      <a:pt x="2446" y="11621"/>
                      <a:pt x="0" y="12594"/>
                    </a:cubicBezTo>
                    <a:cubicBezTo>
                      <a:pt x="128" y="13688"/>
                      <a:pt x="1659" y="17851"/>
                      <a:pt x="5567" y="17851"/>
                    </a:cubicBezTo>
                    <a:cubicBezTo>
                      <a:pt x="6709" y="17851"/>
                      <a:pt x="7824" y="17847"/>
                      <a:pt x="8898" y="17462"/>
                    </a:cubicBezTo>
                    <a:cubicBezTo>
                      <a:pt x="14600" y="15408"/>
                      <a:pt x="18806" y="7818"/>
                      <a:pt x="18806" y="7818"/>
                    </a:cubicBezTo>
                    <a:lnTo>
                      <a:pt x="22312" y="14925"/>
                    </a:lnTo>
                    <a:lnTo>
                      <a:pt x="28524" y="12804"/>
                    </a:lnTo>
                    <a:cubicBezTo>
                      <a:pt x="28524" y="12804"/>
                      <a:pt x="24352" y="0"/>
                      <a:pt x="19358" y="0"/>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4"/>
              <p:cNvSpPr/>
              <p:nvPr/>
            </p:nvSpPr>
            <p:spPr>
              <a:xfrm>
                <a:off x="3430552" y="4066687"/>
                <a:ext cx="835158" cy="403237"/>
              </a:xfrm>
              <a:custGeom>
                <a:avLst/>
                <a:gdLst/>
                <a:ahLst/>
                <a:cxnLst/>
                <a:rect l="l" t="t" r="r" b="b"/>
                <a:pathLst>
                  <a:path w="21691" h="10473" extrusionOk="0">
                    <a:moveTo>
                      <a:pt x="15852" y="1"/>
                    </a:moveTo>
                    <a:cubicBezTo>
                      <a:pt x="14813" y="1"/>
                      <a:pt x="13025" y="1509"/>
                      <a:pt x="10965" y="3244"/>
                    </a:cubicBezTo>
                    <a:cubicBezTo>
                      <a:pt x="8387" y="5413"/>
                      <a:pt x="5469" y="7872"/>
                      <a:pt x="3094" y="8263"/>
                    </a:cubicBezTo>
                    <a:cubicBezTo>
                      <a:pt x="2852" y="8303"/>
                      <a:pt x="2624" y="8321"/>
                      <a:pt x="2411" y="8321"/>
                    </a:cubicBezTo>
                    <a:cubicBezTo>
                      <a:pt x="920" y="8321"/>
                      <a:pt x="161" y="7458"/>
                      <a:pt x="152" y="7446"/>
                    </a:cubicBezTo>
                    <a:lnTo>
                      <a:pt x="0" y="7577"/>
                    </a:lnTo>
                    <a:cubicBezTo>
                      <a:pt x="39" y="7622"/>
                      <a:pt x="824" y="8522"/>
                      <a:pt x="2395" y="8522"/>
                    </a:cubicBezTo>
                    <a:cubicBezTo>
                      <a:pt x="2622" y="8522"/>
                      <a:pt x="2867" y="8503"/>
                      <a:pt x="3128" y="8459"/>
                    </a:cubicBezTo>
                    <a:cubicBezTo>
                      <a:pt x="5557" y="8057"/>
                      <a:pt x="8496" y="5581"/>
                      <a:pt x="11094" y="3395"/>
                    </a:cubicBezTo>
                    <a:cubicBezTo>
                      <a:pt x="13125" y="1684"/>
                      <a:pt x="14879" y="201"/>
                      <a:pt x="15846" y="201"/>
                    </a:cubicBezTo>
                    <a:cubicBezTo>
                      <a:pt x="15871" y="201"/>
                      <a:pt x="15896" y="202"/>
                      <a:pt x="15921" y="204"/>
                    </a:cubicBezTo>
                    <a:cubicBezTo>
                      <a:pt x="17363" y="328"/>
                      <a:pt x="20441" y="7658"/>
                      <a:pt x="21505" y="10472"/>
                    </a:cubicBezTo>
                    <a:lnTo>
                      <a:pt x="21691" y="10402"/>
                    </a:lnTo>
                    <a:cubicBezTo>
                      <a:pt x="21532" y="9986"/>
                      <a:pt x="17799" y="166"/>
                      <a:pt x="15938" y="4"/>
                    </a:cubicBezTo>
                    <a:cubicBezTo>
                      <a:pt x="15910" y="2"/>
                      <a:pt x="15881" y="1"/>
                      <a:pt x="158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4"/>
              <p:cNvSpPr/>
              <p:nvPr/>
            </p:nvSpPr>
            <p:spPr>
              <a:xfrm>
                <a:off x="3459275" y="4048590"/>
                <a:ext cx="834542" cy="410013"/>
              </a:xfrm>
              <a:custGeom>
                <a:avLst/>
                <a:gdLst/>
                <a:ahLst/>
                <a:cxnLst/>
                <a:rect l="l" t="t" r="r" b="b"/>
                <a:pathLst>
                  <a:path w="21675" h="10649" extrusionOk="0">
                    <a:moveTo>
                      <a:pt x="15134" y="1"/>
                    </a:moveTo>
                    <a:cubicBezTo>
                      <a:pt x="13726" y="1"/>
                      <a:pt x="11543" y="1790"/>
                      <a:pt x="9239" y="3677"/>
                    </a:cubicBezTo>
                    <a:cubicBezTo>
                      <a:pt x="6713" y="5750"/>
                      <a:pt x="4098" y="7892"/>
                      <a:pt x="2031" y="8183"/>
                    </a:cubicBezTo>
                    <a:cubicBezTo>
                      <a:pt x="1913" y="8199"/>
                      <a:pt x="1799" y="8207"/>
                      <a:pt x="1690" y="8207"/>
                    </a:cubicBezTo>
                    <a:cubicBezTo>
                      <a:pt x="696" y="8207"/>
                      <a:pt x="81" y="7584"/>
                      <a:pt x="75" y="7578"/>
                    </a:cubicBezTo>
                    <a:lnTo>
                      <a:pt x="0" y="7646"/>
                    </a:lnTo>
                    <a:cubicBezTo>
                      <a:pt x="10" y="7655"/>
                      <a:pt x="647" y="8306"/>
                      <a:pt x="1687" y="8306"/>
                    </a:cubicBezTo>
                    <a:cubicBezTo>
                      <a:pt x="1802" y="8306"/>
                      <a:pt x="1921" y="8298"/>
                      <a:pt x="2044" y="8281"/>
                    </a:cubicBezTo>
                    <a:cubicBezTo>
                      <a:pt x="4139" y="7986"/>
                      <a:pt x="6763" y="5835"/>
                      <a:pt x="9303" y="3754"/>
                    </a:cubicBezTo>
                    <a:cubicBezTo>
                      <a:pt x="11592" y="1878"/>
                      <a:pt x="13763" y="100"/>
                      <a:pt x="15132" y="100"/>
                    </a:cubicBezTo>
                    <a:cubicBezTo>
                      <a:pt x="15212" y="100"/>
                      <a:pt x="15289" y="107"/>
                      <a:pt x="15364" y="119"/>
                    </a:cubicBezTo>
                    <a:cubicBezTo>
                      <a:pt x="17377" y="457"/>
                      <a:pt x="21542" y="10548"/>
                      <a:pt x="21583" y="10649"/>
                    </a:cubicBezTo>
                    <a:lnTo>
                      <a:pt x="21674" y="10612"/>
                    </a:lnTo>
                    <a:cubicBezTo>
                      <a:pt x="21505" y="10192"/>
                      <a:pt x="17448" y="366"/>
                      <a:pt x="15381" y="21"/>
                    </a:cubicBezTo>
                    <a:cubicBezTo>
                      <a:pt x="15301" y="8"/>
                      <a:pt x="15219" y="1"/>
                      <a:pt x="15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4"/>
              <p:cNvSpPr/>
              <p:nvPr/>
            </p:nvSpPr>
            <p:spPr>
              <a:xfrm>
                <a:off x="3234265" y="3177687"/>
                <a:ext cx="328272" cy="312871"/>
              </a:xfrm>
              <a:custGeom>
                <a:avLst/>
                <a:gdLst/>
                <a:ahLst/>
                <a:cxnLst/>
                <a:rect l="l" t="t" r="r" b="b"/>
                <a:pathLst>
                  <a:path w="8526" h="8126" extrusionOk="0">
                    <a:moveTo>
                      <a:pt x="6815" y="0"/>
                    </a:moveTo>
                    <a:cubicBezTo>
                      <a:pt x="6601" y="0"/>
                      <a:pt x="6374" y="56"/>
                      <a:pt x="6145" y="193"/>
                    </a:cubicBezTo>
                    <a:cubicBezTo>
                      <a:pt x="6008" y="130"/>
                      <a:pt x="5848" y="107"/>
                      <a:pt x="5687" y="107"/>
                    </a:cubicBezTo>
                    <a:cubicBezTo>
                      <a:pt x="5306" y="107"/>
                      <a:pt x="4915" y="231"/>
                      <a:pt x="4787" y="234"/>
                    </a:cubicBezTo>
                    <a:cubicBezTo>
                      <a:pt x="4030" y="247"/>
                      <a:pt x="3469" y="338"/>
                      <a:pt x="3010" y="906"/>
                    </a:cubicBezTo>
                    <a:cubicBezTo>
                      <a:pt x="2963" y="963"/>
                      <a:pt x="2919" y="1021"/>
                      <a:pt x="2874" y="1082"/>
                    </a:cubicBezTo>
                    <a:cubicBezTo>
                      <a:pt x="2537" y="1554"/>
                      <a:pt x="2645" y="1679"/>
                      <a:pt x="2506" y="2220"/>
                    </a:cubicBezTo>
                    <a:cubicBezTo>
                      <a:pt x="2205" y="3430"/>
                      <a:pt x="273" y="5396"/>
                      <a:pt x="0" y="5858"/>
                    </a:cubicBezTo>
                    <a:cubicBezTo>
                      <a:pt x="881" y="6807"/>
                      <a:pt x="1692" y="7456"/>
                      <a:pt x="2952" y="7800"/>
                    </a:cubicBezTo>
                    <a:cubicBezTo>
                      <a:pt x="3482" y="7942"/>
                      <a:pt x="3993" y="8013"/>
                      <a:pt x="4530" y="8037"/>
                    </a:cubicBezTo>
                    <a:cubicBezTo>
                      <a:pt x="4621" y="8040"/>
                      <a:pt x="5578" y="8126"/>
                      <a:pt x="6004" y="8126"/>
                    </a:cubicBezTo>
                    <a:cubicBezTo>
                      <a:pt x="6132" y="8126"/>
                      <a:pt x="6212" y="8118"/>
                      <a:pt x="6206" y="8098"/>
                    </a:cubicBezTo>
                    <a:cubicBezTo>
                      <a:pt x="5881" y="6990"/>
                      <a:pt x="5871" y="5335"/>
                      <a:pt x="5986" y="4186"/>
                    </a:cubicBezTo>
                    <a:cubicBezTo>
                      <a:pt x="6043" y="3605"/>
                      <a:pt x="6158" y="3031"/>
                      <a:pt x="6327" y="2470"/>
                    </a:cubicBezTo>
                    <a:cubicBezTo>
                      <a:pt x="6412" y="2189"/>
                      <a:pt x="6705" y="1464"/>
                      <a:pt x="6948" y="1091"/>
                    </a:cubicBezTo>
                    <a:cubicBezTo>
                      <a:pt x="7394" y="1264"/>
                      <a:pt x="8070" y="2058"/>
                      <a:pt x="8225" y="2270"/>
                    </a:cubicBezTo>
                    <a:cubicBezTo>
                      <a:pt x="8526" y="1588"/>
                      <a:pt x="8286" y="987"/>
                      <a:pt x="7938" y="555"/>
                    </a:cubicBezTo>
                    <a:cubicBezTo>
                      <a:pt x="7724" y="291"/>
                      <a:pt x="7304" y="0"/>
                      <a:pt x="6815" y="0"/>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4"/>
              <p:cNvSpPr/>
              <p:nvPr/>
            </p:nvSpPr>
            <p:spPr>
              <a:xfrm>
                <a:off x="3345498" y="3339208"/>
                <a:ext cx="48783" cy="140034"/>
              </a:xfrm>
              <a:custGeom>
                <a:avLst/>
                <a:gdLst/>
                <a:ahLst/>
                <a:cxnLst/>
                <a:rect l="l" t="t" r="r" b="b"/>
                <a:pathLst>
                  <a:path w="1267" h="3637" extrusionOk="0">
                    <a:moveTo>
                      <a:pt x="1070" y="1"/>
                    </a:moveTo>
                    <a:cubicBezTo>
                      <a:pt x="895" y="964"/>
                      <a:pt x="10" y="3544"/>
                      <a:pt x="0" y="3572"/>
                    </a:cubicBezTo>
                    <a:lnTo>
                      <a:pt x="189" y="3636"/>
                    </a:lnTo>
                    <a:cubicBezTo>
                      <a:pt x="226" y="3531"/>
                      <a:pt x="1091" y="1014"/>
                      <a:pt x="1266" y="38"/>
                    </a:cubicBezTo>
                    <a:lnTo>
                      <a:pt x="1070" y="1"/>
                    </a:ln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4"/>
              <p:cNvSpPr/>
              <p:nvPr/>
            </p:nvSpPr>
            <p:spPr>
              <a:xfrm>
                <a:off x="3423005" y="3309330"/>
                <a:ext cx="19675" cy="179152"/>
              </a:xfrm>
              <a:custGeom>
                <a:avLst/>
                <a:gdLst/>
                <a:ahLst/>
                <a:cxnLst/>
                <a:rect l="l" t="t" r="r" b="b"/>
                <a:pathLst>
                  <a:path w="511" h="4653" extrusionOk="0">
                    <a:moveTo>
                      <a:pt x="311" y="0"/>
                    </a:moveTo>
                    <a:cubicBezTo>
                      <a:pt x="75" y="2054"/>
                      <a:pt x="0" y="4621"/>
                      <a:pt x="0" y="4648"/>
                    </a:cubicBezTo>
                    <a:lnTo>
                      <a:pt x="200" y="4652"/>
                    </a:lnTo>
                    <a:cubicBezTo>
                      <a:pt x="200" y="4628"/>
                      <a:pt x="273" y="2067"/>
                      <a:pt x="510" y="20"/>
                    </a:cubicBezTo>
                    <a:lnTo>
                      <a:pt x="311" y="0"/>
                    </a:ln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4"/>
              <p:cNvSpPr/>
              <p:nvPr/>
            </p:nvSpPr>
            <p:spPr>
              <a:xfrm>
                <a:off x="3264333" y="3331430"/>
                <a:ext cx="70768" cy="105266"/>
              </a:xfrm>
              <a:custGeom>
                <a:avLst/>
                <a:gdLst/>
                <a:ahLst/>
                <a:cxnLst/>
                <a:rect l="l" t="t" r="r" b="b"/>
                <a:pathLst>
                  <a:path w="1838" h="2734" extrusionOk="0">
                    <a:moveTo>
                      <a:pt x="1655" y="0"/>
                    </a:moveTo>
                    <a:cubicBezTo>
                      <a:pt x="1374" y="656"/>
                      <a:pt x="13" y="2598"/>
                      <a:pt x="0" y="2619"/>
                    </a:cubicBezTo>
                    <a:lnTo>
                      <a:pt x="162" y="2733"/>
                    </a:lnTo>
                    <a:cubicBezTo>
                      <a:pt x="219" y="2652"/>
                      <a:pt x="1550" y="754"/>
                      <a:pt x="1837" y="81"/>
                    </a:cubicBezTo>
                    <a:lnTo>
                      <a:pt x="1655" y="0"/>
                    </a:ln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4"/>
              <p:cNvSpPr/>
              <p:nvPr/>
            </p:nvSpPr>
            <p:spPr>
              <a:xfrm>
                <a:off x="3294366" y="3306172"/>
                <a:ext cx="73386" cy="151969"/>
              </a:xfrm>
              <a:custGeom>
                <a:avLst/>
                <a:gdLst/>
                <a:ahLst/>
                <a:cxnLst/>
                <a:rect l="l" t="t" r="r" b="b"/>
                <a:pathLst>
                  <a:path w="1906" h="3947" extrusionOk="0">
                    <a:moveTo>
                      <a:pt x="1709" y="1"/>
                    </a:moveTo>
                    <a:cubicBezTo>
                      <a:pt x="1470" y="1082"/>
                      <a:pt x="14" y="3825"/>
                      <a:pt x="0" y="3852"/>
                    </a:cubicBezTo>
                    <a:lnTo>
                      <a:pt x="176" y="3947"/>
                    </a:lnTo>
                    <a:cubicBezTo>
                      <a:pt x="237" y="3832"/>
                      <a:pt x="1659" y="1153"/>
                      <a:pt x="1905" y="45"/>
                    </a:cubicBezTo>
                    <a:lnTo>
                      <a:pt x="1709" y="1"/>
                    </a:ln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4"/>
              <p:cNvSpPr/>
              <p:nvPr/>
            </p:nvSpPr>
            <p:spPr>
              <a:xfrm>
                <a:off x="3434056" y="3261162"/>
                <a:ext cx="39581" cy="229244"/>
              </a:xfrm>
              <a:custGeom>
                <a:avLst/>
                <a:gdLst/>
                <a:ahLst/>
                <a:cxnLst/>
                <a:rect l="l" t="t" r="r" b="b"/>
                <a:pathLst>
                  <a:path w="1028" h="5954" extrusionOk="0">
                    <a:moveTo>
                      <a:pt x="838" y="1"/>
                    </a:moveTo>
                    <a:cubicBezTo>
                      <a:pt x="0" y="2447"/>
                      <a:pt x="318" y="5916"/>
                      <a:pt x="321" y="5953"/>
                    </a:cubicBezTo>
                    <a:lnTo>
                      <a:pt x="521" y="5933"/>
                    </a:lnTo>
                    <a:cubicBezTo>
                      <a:pt x="517" y="5899"/>
                      <a:pt x="203" y="2470"/>
                      <a:pt x="1027" y="66"/>
                    </a:cubicBezTo>
                    <a:lnTo>
                      <a:pt x="838" y="1"/>
                    </a:ln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4"/>
              <p:cNvSpPr/>
              <p:nvPr/>
            </p:nvSpPr>
            <p:spPr>
              <a:xfrm>
                <a:off x="3295675" y="3152391"/>
                <a:ext cx="161556" cy="124710"/>
              </a:xfrm>
              <a:custGeom>
                <a:avLst/>
                <a:gdLst/>
                <a:ahLst/>
                <a:cxnLst/>
                <a:rect l="l" t="t" r="r" b="b"/>
                <a:pathLst>
                  <a:path w="4196" h="3239" extrusionOk="0">
                    <a:moveTo>
                      <a:pt x="2268" y="0"/>
                    </a:moveTo>
                    <a:cubicBezTo>
                      <a:pt x="2028" y="0"/>
                      <a:pt x="1788" y="25"/>
                      <a:pt x="1553" y="73"/>
                    </a:cubicBezTo>
                    <a:cubicBezTo>
                      <a:pt x="1266" y="130"/>
                      <a:pt x="983" y="225"/>
                      <a:pt x="747" y="394"/>
                    </a:cubicBezTo>
                    <a:cubicBezTo>
                      <a:pt x="321" y="694"/>
                      <a:pt x="84" y="1212"/>
                      <a:pt x="44" y="1728"/>
                    </a:cubicBezTo>
                    <a:cubicBezTo>
                      <a:pt x="0" y="2242"/>
                      <a:pt x="131" y="2755"/>
                      <a:pt x="317" y="3239"/>
                    </a:cubicBezTo>
                    <a:lnTo>
                      <a:pt x="4196" y="630"/>
                    </a:lnTo>
                    <a:cubicBezTo>
                      <a:pt x="3656" y="206"/>
                      <a:pt x="2963" y="0"/>
                      <a:pt x="2268"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4"/>
              <p:cNvSpPr/>
              <p:nvPr/>
            </p:nvSpPr>
            <p:spPr>
              <a:xfrm>
                <a:off x="3288514" y="3156857"/>
                <a:ext cx="184350" cy="153124"/>
              </a:xfrm>
              <a:custGeom>
                <a:avLst/>
                <a:gdLst/>
                <a:ahLst/>
                <a:cxnLst/>
                <a:rect l="l" t="t" r="r" b="b"/>
                <a:pathLst>
                  <a:path w="4788" h="3977" extrusionOk="0">
                    <a:moveTo>
                      <a:pt x="3740" y="1"/>
                    </a:moveTo>
                    <a:cubicBezTo>
                      <a:pt x="3708" y="1"/>
                      <a:pt x="3677" y="3"/>
                      <a:pt x="3645" y="8"/>
                    </a:cubicBezTo>
                    <a:cubicBezTo>
                      <a:pt x="3422" y="42"/>
                      <a:pt x="3230" y="190"/>
                      <a:pt x="3050" y="339"/>
                    </a:cubicBezTo>
                    <a:cubicBezTo>
                      <a:pt x="2152" y="1062"/>
                      <a:pt x="1253" y="1785"/>
                      <a:pt x="355" y="2507"/>
                    </a:cubicBezTo>
                    <a:cubicBezTo>
                      <a:pt x="250" y="2592"/>
                      <a:pt x="138" y="2683"/>
                      <a:pt x="85" y="2808"/>
                    </a:cubicBezTo>
                    <a:cubicBezTo>
                      <a:pt x="0" y="2990"/>
                      <a:pt x="264" y="3731"/>
                      <a:pt x="338" y="3916"/>
                    </a:cubicBezTo>
                    <a:cubicBezTo>
                      <a:pt x="355" y="3958"/>
                      <a:pt x="392" y="3977"/>
                      <a:pt x="447" y="3977"/>
                    </a:cubicBezTo>
                    <a:cubicBezTo>
                      <a:pt x="1084" y="3977"/>
                      <a:pt x="4053" y="1367"/>
                      <a:pt x="4642" y="943"/>
                    </a:cubicBezTo>
                    <a:cubicBezTo>
                      <a:pt x="4709" y="896"/>
                      <a:pt x="4784" y="832"/>
                      <a:pt x="4784" y="744"/>
                    </a:cubicBezTo>
                    <a:cubicBezTo>
                      <a:pt x="4787" y="673"/>
                      <a:pt x="4733" y="613"/>
                      <a:pt x="4682" y="566"/>
                    </a:cubicBezTo>
                    <a:cubicBezTo>
                      <a:pt x="4415" y="292"/>
                      <a:pt x="4099" y="1"/>
                      <a:pt x="3740"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4"/>
              <p:cNvSpPr/>
              <p:nvPr/>
            </p:nvSpPr>
            <p:spPr>
              <a:xfrm>
                <a:off x="3443797" y="3330352"/>
                <a:ext cx="49360" cy="59140"/>
              </a:xfrm>
              <a:custGeom>
                <a:avLst/>
                <a:gdLst/>
                <a:ahLst/>
                <a:cxnLst/>
                <a:rect l="l" t="t" r="r" b="b"/>
                <a:pathLst>
                  <a:path w="1282" h="1536" extrusionOk="0">
                    <a:moveTo>
                      <a:pt x="637" y="1"/>
                    </a:moveTo>
                    <a:cubicBezTo>
                      <a:pt x="494" y="1"/>
                      <a:pt x="366" y="60"/>
                      <a:pt x="298" y="116"/>
                    </a:cubicBezTo>
                    <a:cubicBezTo>
                      <a:pt x="1" y="366"/>
                      <a:pt x="51" y="823"/>
                      <a:pt x="257" y="1150"/>
                    </a:cubicBezTo>
                    <a:cubicBezTo>
                      <a:pt x="442" y="1448"/>
                      <a:pt x="661" y="1535"/>
                      <a:pt x="844" y="1535"/>
                    </a:cubicBezTo>
                    <a:cubicBezTo>
                      <a:pt x="888" y="1535"/>
                      <a:pt x="931" y="1530"/>
                      <a:pt x="970" y="1521"/>
                    </a:cubicBezTo>
                    <a:cubicBezTo>
                      <a:pt x="1169" y="1474"/>
                      <a:pt x="1281" y="1204"/>
                      <a:pt x="1200" y="900"/>
                    </a:cubicBezTo>
                    <a:lnTo>
                      <a:pt x="977" y="140"/>
                    </a:lnTo>
                    <a:cubicBezTo>
                      <a:pt x="870" y="37"/>
                      <a:pt x="749" y="1"/>
                      <a:pt x="637" y="1"/>
                    </a:cubicBez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4"/>
              <p:cNvSpPr/>
              <p:nvPr/>
            </p:nvSpPr>
            <p:spPr>
              <a:xfrm>
                <a:off x="2731025" y="4306523"/>
                <a:ext cx="467382" cy="299588"/>
              </a:xfrm>
              <a:custGeom>
                <a:avLst/>
                <a:gdLst/>
                <a:ahLst/>
                <a:cxnLst/>
                <a:rect l="l" t="t" r="r" b="b"/>
                <a:pathLst>
                  <a:path w="12139" h="7781" extrusionOk="0">
                    <a:moveTo>
                      <a:pt x="8517" y="1"/>
                    </a:moveTo>
                    <a:lnTo>
                      <a:pt x="6362" y="5730"/>
                    </a:lnTo>
                    <a:cubicBezTo>
                      <a:pt x="6362" y="5730"/>
                      <a:pt x="3089" y="6541"/>
                      <a:pt x="964" y="7196"/>
                    </a:cubicBezTo>
                    <a:cubicBezTo>
                      <a:pt x="1" y="7494"/>
                      <a:pt x="1051" y="7781"/>
                      <a:pt x="1970" y="7781"/>
                    </a:cubicBezTo>
                    <a:lnTo>
                      <a:pt x="8233" y="7781"/>
                    </a:lnTo>
                    <a:cubicBezTo>
                      <a:pt x="8662" y="7781"/>
                      <a:pt x="9048" y="7524"/>
                      <a:pt x="9216" y="7132"/>
                    </a:cubicBezTo>
                    <a:lnTo>
                      <a:pt x="12138" y="238"/>
                    </a:lnTo>
                    <a:lnTo>
                      <a:pt x="8517" y="1"/>
                    </a:lnTo>
                    <a:close/>
                  </a:path>
                </a:pathLst>
              </a:custGeom>
              <a:solidFill>
                <a:srgbClr val="9C62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4"/>
              <p:cNvSpPr/>
              <p:nvPr/>
            </p:nvSpPr>
            <p:spPr>
              <a:xfrm>
                <a:off x="3007709" y="3543968"/>
                <a:ext cx="483322" cy="844668"/>
              </a:xfrm>
              <a:custGeom>
                <a:avLst/>
                <a:gdLst/>
                <a:ahLst/>
                <a:cxnLst/>
                <a:rect l="l" t="t" r="r" b="b"/>
                <a:pathLst>
                  <a:path w="12553" h="21938" extrusionOk="0">
                    <a:moveTo>
                      <a:pt x="9452" y="0"/>
                    </a:moveTo>
                    <a:cubicBezTo>
                      <a:pt x="9452" y="0"/>
                      <a:pt x="7401" y="1003"/>
                      <a:pt x="6276" y="3919"/>
                    </a:cubicBezTo>
                    <a:cubicBezTo>
                      <a:pt x="5476" y="5993"/>
                      <a:pt x="0" y="21563"/>
                      <a:pt x="0" y="21563"/>
                    </a:cubicBezTo>
                    <a:lnTo>
                      <a:pt x="4726" y="21937"/>
                    </a:lnTo>
                    <a:lnTo>
                      <a:pt x="12553" y="5328"/>
                    </a:lnTo>
                    <a:lnTo>
                      <a:pt x="9452" y="0"/>
                    </a:ln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4"/>
              <p:cNvSpPr/>
              <p:nvPr/>
            </p:nvSpPr>
            <p:spPr>
              <a:xfrm>
                <a:off x="3007401" y="3793276"/>
                <a:ext cx="464802" cy="598213"/>
              </a:xfrm>
              <a:custGeom>
                <a:avLst/>
                <a:gdLst/>
                <a:ahLst/>
                <a:cxnLst/>
                <a:rect l="l" t="t" r="r" b="b"/>
                <a:pathLst>
                  <a:path w="12072" h="15537" extrusionOk="0">
                    <a:moveTo>
                      <a:pt x="11936" y="1"/>
                    </a:moveTo>
                    <a:lnTo>
                      <a:pt x="4687" y="15384"/>
                    </a:lnTo>
                    <a:lnTo>
                      <a:pt x="15" y="15013"/>
                    </a:lnTo>
                    <a:lnTo>
                      <a:pt x="1" y="15161"/>
                    </a:lnTo>
                    <a:lnTo>
                      <a:pt x="4727" y="15537"/>
                    </a:lnTo>
                    <a:lnTo>
                      <a:pt x="4734" y="15537"/>
                    </a:lnTo>
                    <a:cubicBezTo>
                      <a:pt x="4764" y="15537"/>
                      <a:pt x="4788" y="15520"/>
                      <a:pt x="4801" y="15493"/>
                    </a:cubicBezTo>
                    <a:lnTo>
                      <a:pt x="12071" y="65"/>
                    </a:lnTo>
                    <a:lnTo>
                      <a:pt x="11936"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4"/>
              <p:cNvSpPr/>
              <p:nvPr/>
            </p:nvSpPr>
            <p:spPr>
              <a:xfrm>
                <a:off x="3246622" y="3541080"/>
                <a:ext cx="173146" cy="154703"/>
              </a:xfrm>
              <a:custGeom>
                <a:avLst/>
                <a:gdLst/>
                <a:ahLst/>
                <a:cxnLst/>
                <a:rect l="l" t="t" r="r" b="b"/>
                <a:pathLst>
                  <a:path w="4497" h="4018" extrusionOk="0">
                    <a:moveTo>
                      <a:pt x="4487" y="1"/>
                    </a:moveTo>
                    <a:cubicBezTo>
                      <a:pt x="4295" y="1"/>
                      <a:pt x="1374" y="108"/>
                      <a:pt x="0" y="3967"/>
                    </a:cubicBezTo>
                    <a:lnTo>
                      <a:pt x="142" y="4017"/>
                    </a:lnTo>
                    <a:cubicBezTo>
                      <a:pt x="1517" y="156"/>
                      <a:pt x="4469" y="149"/>
                      <a:pt x="4497" y="149"/>
                    </a:cubicBezTo>
                    <a:lnTo>
                      <a:pt x="4497" y="1"/>
                    </a:lnTo>
                    <a:cubicBezTo>
                      <a:pt x="4496" y="1"/>
                      <a:pt x="4493" y="1"/>
                      <a:pt x="4487"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4"/>
              <p:cNvSpPr/>
              <p:nvPr/>
            </p:nvSpPr>
            <p:spPr>
              <a:xfrm>
                <a:off x="3042016" y="4338404"/>
                <a:ext cx="19020" cy="39735"/>
              </a:xfrm>
              <a:custGeom>
                <a:avLst/>
                <a:gdLst/>
                <a:ahLst/>
                <a:cxnLst/>
                <a:rect l="l" t="t" r="r" b="b"/>
                <a:pathLst>
                  <a:path w="494" h="1032" extrusionOk="0">
                    <a:moveTo>
                      <a:pt x="355" y="1"/>
                    </a:moveTo>
                    <a:lnTo>
                      <a:pt x="1" y="980"/>
                    </a:lnTo>
                    <a:lnTo>
                      <a:pt x="143" y="1031"/>
                    </a:lnTo>
                    <a:lnTo>
                      <a:pt x="494" y="51"/>
                    </a:lnTo>
                    <a:lnTo>
                      <a:pt x="355"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4"/>
              <p:cNvSpPr/>
              <p:nvPr/>
            </p:nvSpPr>
            <p:spPr>
              <a:xfrm>
                <a:off x="3077824" y="4340868"/>
                <a:ext cx="18982" cy="39735"/>
              </a:xfrm>
              <a:custGeom>
                <a:avLst/>
                <a:gdLst/>
                <a:ahLst/>
                <a:cxnLst/>
                <a:rect l="l" t="t" r="r" b="b"/>
                <a:pathLst>
                  <a:path w="493" h="1032" extrusionOk="0">
                    <a:moveTo>
                      <a:pt x="351" y="1"/>
                    </a:moveTo>
                    <a:lnTo>
                      <a:pt x="0" y="980"/>
                    </a:lnTo>
                    <a:lnTo>
                      <a:pt x="138" y="1031"/>
                    </a:lnTo>
                    <a:lnTo>
                      <a:pt x="493" y="51"/>
                    </a:lnTo>
                    <a:lnTo>
                      <a:pt x="351"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4"/>
              <p:cNvSpPr/>
              <p:nvPr/>
            </p:nvSpPr>
            <p:spPr>
              <a:xfrm>
                <a:off x="3113439" y="4343332"/>
                <a:ext cx="19020" cy="39581"/>
              </a:xfrm>
              <a:custGeom>
                <a:avLst/>
                <a:gdLst/>
                <a:ahLst/>
                <a:cxnLst/>
                <a:rect l="l" t="t" r="r" b="b"/>
                <a:pathLst>
                  <a:path w="494" h="1028" extrusionOk="0">
                    <a:moveTo>
                      <a:pt x="355" y="1"/>
                    </a:moveTo>
                    <a:lnTo>
                      <a:pt x="0" y="977"/>
                    </a:lnTo>
                    <a:lnTo>
                      <a:pt x="142" y="1028"/>
                    </a:lnTo>
                    <a:lnTo>
                      <a:pt x="494" y="52"/>
                    </a:lnTo>
                    <a:lnTo>
                      <a:pt x="355"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4"/>
              <p:cNvSpPr/>
              <p:nvPr/>
            </p:nvSpPr>
            <p:spPr>
              <a:xfrm>
                <a:off x="3149209" y="4345681"/>
                <a:ext cx="19020" cy="39696"/>
              </a:xfrm>
              <a:custGeom>
                <a:avLst/>
                <a:gdLst/>
                <a:ahLst/>
                <a:cxnLst/>
                <a:rect l="l" t="t" r="r" b="b"/>
                <a:pathLst>
                  <a:path w="494" h="1031" extrusionOk="0">
                    <a:moveTo>
                      <a:pt x="351" y="0"/>
                    </a:moveTo>
                    <a:lnTo>
                      <a:pt x="0" y="980"/>
                    </a:lnTo>
                    <a:lnTo>
                      <a:pt x="139" y="1031"/>
                    </a:lnTo>
                    <a:lnTo>
                      <a:pt x="493" y="52"/>
                    </a:lnTo>
                    <a:lnTo>
                      <a:pt x="351"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54"/>
              <p:cNvGrpSpPr/>
              <p:nvPr/>
            </p:nvGrpSpPr>
            <p:grpSpPr>
              <a:xfrm>
                <a:off x="2770722" y="3334280"/>
                <a:ext cx="1341260" cy="1272645"/>
                <a:chOff x="2770722" y="3334280"/>
                <a:chExt cx="1341260" cy="1272645"/>
              </a:xfrm>
            </p:grpSpPr>
            <p:sp>
              <p:nvSpPr>
                <p:cNvPr id="968" name="Google Shape;968;p54"/>
                <p:cNvSpPr/>
                <p:nvPr/>
              </p:nvSpPr>
              <p:spPr>
                <a:xfrm>
                  <a:off x="4065625" y="3334280"/>
                  <a:ext cx="46357" cy="59756"/>
                </a:xfrm>
                <a:custGeom>
                  <a:avLst/>
                  <a:gdLst/>
                  <a:ahLst/>
                  <a:cxnLst/>
                  <a:rect l="l" t="t" r="r" b="b"/>
                  <a:pathLst>
                    <a:path w="1204" h="1552" extrusionOk="0">
                      <a:moveTo>
                        <a:pt x="1126" y="1"/>
                      </a:moveTo>
                      <a:cubicBezTo>
                        <a:pt x="1079" y="27"/>
                        <a:pt x="1" y="707"/>
                        <a:pt x="1" y="1552"/>
                      </a:cubicBezTo>
                      <a:lnTo>
                        <a:pt x="153" y="1552"/>
                      </a:lnTo>
                      <a:cubicBezTo>
                        <a:pt x="153" y="791"/>
                        <a:pt x="1193" y="133"/>
                        <a:pt x="1204" y="126"/>
                      </a:cubicBezTo>
                      <a:lnTo>
                        <a:pt x="1126" y="1"/>
                      </a:ln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4"/>
                <p:cNvSpPr/>
                <p:nvPr/>
              </p:nvSpPr>
              <p:spPr>
                <a:xfrm>
                  <a:off x="4040520" y="3346909"/>
                  <a:ext cx="24372" cy="47127"/>
                </a:xfrm>
                <a:custGeom>
                  <a:avLst/>
                  <a:gdLst/>
                  <a:ahLst/>
                  <a:cxnLst/>
                  <a:rect l="l" t="t" r="r" b="b"/>
                  <a:pathLst>
                    <a:path w="633" h="1224" extrusionOk="0">
                      <a:moveTo>
                        <a:pt x="82" y="0"/>
                      </a:moveTo>
                      <a:cubicBezTo>
                        <a:pt x="62" y="0"/>
                        <a:pt x="28" y="14"/>
                        <a:pt x="15" y="37"/>
                      </a:cubicBezTo>
                      <a:cubicBezTo>
                        <a:pt x="1" y="61"/>
                        <a:pt x="4" y="92"/>
                        <a:pt x="18" y="115"/>
                      </a:cubicBezTo>
                      <a:cubicBezTo>
                        <a:pt x="21" y="122"/>
                        <a:pt x="447" y="834"/>
                        <a:pt x="447" y="1224"/>
                      </a:cubicBezTo>
                      <a:lnTo>
                        <a:pt x="599" y="1224"/>
                      </a:lnTo>
                      <a:cubicBezTo>
                        <a:pt x="599" y="889"/>
                        <a:pt x="339" y="382"/>
                        <a:pt x="211" y="153"/>
                      </a:cubicBezTo>
                      <a:lnTo>
                        <a:pt x="211" y="153"/>
                      </a:lnTo>
                      <a:lnTo>
                        <a:pt x="629" y="159"/>
                      </a:lnTo>
                      <a:lnTo>
                        <a:pt x="632" y="11"/>
                      </a:lnTo>
                      <a:lnTo>
                        <a:pt x="82" y="0"/>
                      </a:ln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4"/>
                <p:cNvSpPr/>
                <p:nvPr/>
              </p:nvSpPr>
              <p:spPr>
                <a:xfrm>
                  <a:off x="3452383" y="3391380"/>
                  <a:ext cx="58062" cy="22947"/>
                </a:xfrm>
                <a:custGeom>
                  <a:avLst/>
                  <a:gdLst/>
                  <a:ahLst/>
                  <a:cxnLst/>
                  <a:rect l="l" t="t" r="r" b="b"/>
                  <a:pathLst>
                    <a:path w="1508" h="596" extrusionOk="0">
                      <a:moveTo>
                        <a:pt x="75" y="0"/>
                      </a:moveTo>
                      <a:lnTo>
                        <a:pt x="1" y="133"/>
                      </a:lnTo>
                      <a:cubicBezTo>
                        <a:pt x="828" y="588"/>
                        <a:pt x="1476" y="596"/>
                        <a:pt x="1507" y="596"/>
                      </a:cubicBezTo>
                      <a:lnTo>
                        <a:pt x="1507" y="446"/>
                      </a:lnTo>
                      <a:cubicBezTo>
                        <a:pt x="1501" y="446"/>
                        <a:pt x="868" y="440"/>
                        <a:pt x="75" y="0"/>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4"/>
                <p:cNvSpPr/>
                <p:nvPr/>
              </p:nvSpPr>
              <p:spPr>
                <a:xfrm>
                  <a:off x="2868790" y="4568884"/>
                  <a:ext cx="117086" cy="38040"/>
                </a:xfrm>
                <a:custGeom>
                  <a:avLst/>
                  <a:gdLst/>
                  <a:ahLst/>
                  <a:cxnLst/>
                  <a:rect l="l" t="t" r="r" b="b"/>
                  <a:pathLst>
                    <a:path w="3041" h="988" extrusionOk="0">
                      <a:moveTo>
                        <a:pt x="2182" y="0"/>
                      </a:moveTo>
                      <a:lnTo>
                        <a:pt x="2182" y="0"/>
                      </a:lnTo>
                      <a:cubicBezTo>
                        <a:pt x="2182" y="0"/>
                        <a:pt x="2101" y="0"/>
                        <a:pt x="1956" y="11"/>
                      </a:cubicBezTo>
                      <a:cubicBezTo>
                        <a:pt x="1811" y="17"/>
                        <a:pt x="1605" y="27"/>
                        <a:pt x="1355" y="55"/>
                      </a:cubicBezTo>
                      <a:cubicBezTo>
                        <a:pt x="1108" y="85"/>
                        <a:pt x="818" y="112"/>
                        <a:pt x="510" y="183"/>
                      </a:cubicBezTo>
                      <a:cubicBezTo>
                        <a:pt x="432" y="200"/>
                        <a:pt x="355" y="223"/>
                        <a:pt x="274" y="250"/>
                      </a:cubicBezTo>
                      <a:cubicBezTo>
                        <a:pt x="196" y="281"/>
                        <a:pt x="85" y="318"/>
                        <a:pt x="30" y="440"/>
                      </a:cubicBezTo>
                      <a:cubicBezTo>
                        <a:pt x="4" y="497"/>
                        <a:pt x="0" y="568"/>
                        <a:pt x="21" y="629"/>
                      </a:cubicBezTo>
                      <a:cubicBezTo>
                        <a:pt x="41" y="689"/>
                        <a:pt x="78" y="733"/>
                        <a:pt x="119" y="770"/>
                      </a:cubicBezTo>
                      <a:cubicBezTo>
                        <a:pt x="196" y="842"/>
                        <a:pt x="284" y="875"/>
                        <a:pt x="372" y="906"/>
                      </a:cubicBezTo>
                      <a:cubicBezTo>
                        <a:pt x="591" y="972"/>
                        <a:pt x="810" y="987"/>
                        <a:pt x="1019" y="987"/>
                      </a:cubicBezTo>
                      <a:cubicBezTo>
                        <a:pt x="1138" y="987"/>
                        <a:pt x="1254" y="982"/>
                        <a:pt x="1365" y="980"/>
                      </a:cubicBezTo>
                      <a:cubicBezTo>
                        <a:pt x="1675" y="973"/>
                        <a:pt x="1966" y="956"/>
                        <a:pt x="2213" y="946"/>
                      </a:cubicBezTo>
                      <a:cubicBezTo>
                        <a:pt x="2463" y="939"/>
                        <a:pt x="2668" y="919"/>
                        <a:pt x="2814" y="912"/>
                      </a:cubicBezTo>
                      <a:cubicBezTo>
                        <a:pt x="2960" y="899"/>
                        <a:pt x="3041" y="892"/>
                        <a:pt x="3041" y="892"/>
                      </a:cubicBezTo>
                      <a:cubicBezTo>
                        <a:pt x="3041" y="892"/>
                        <a:pt x="2960" y="882"/>
                        <a:pt x="2814" y="872"/>
                      </a:cubicBezTo>
                      <a:cubicBezTo>
                        <a:pt x="2668" y="865"/>
                        <a:pt x="2463" y="845"/>
                        <a:pt x="2213" y="834"/>
                      </a:cubicBezTo>
                      <a:cubicBezTo>
                        <a:pt x="1966" y="828"/>
                        <a:pt x="1675" y="811"/>
                        <a:pt x="1365" y="804"/>
                      </a:cubicBezTo>
                      <a:cubicBezTo>
                        <a:pt x="1213" y="801"/>
                        <a:pt x="1054" y="794"/>
                        <a:pt x="892" y="791"/>
                      </a:cubicBezTo>
                      <a:cubicBezTo>
                        <a:pt x="736" y="781"/>
                        <a:pt x="574" y="764"/>
                        <a:pt x="432" y="716"/>
                      </a:cubicBezTo>
                      <a:cubicBezTo>
                        <a:pt x="362" y="693"/>
                        <a:pt x="294" y="663"/>
                        <a:pt x="250" y="625"/>
                      </a:cubicBezTo>
                      <a:cubicBezTo>
                        <a:pt x="203" y="582"/>
                        <a:pt x="192" y="547"/>
                        <a:pt x="206" y="517"/>
                      </a:cubicBezTo>
                      <a:cubicBezTo>
                        <a:pt x="233" y="446"/>
                        <a:pt x="415" y="392"/>
                        <a:pt x="554" y="351"/>
                      </a:cubicBezTo>
                      <a:cubicBezTo>
                        <a:pt x="844" y="274"/>
                        <a:pt x="1128" y="213"/>
                        <a:pt x="1371" y="166"/>
                      </a:cubicBezTo>
                      <a:cubicBezTo>
                        <a:pt x="1858" y="68"/>
                        <a:pt x="2182" y="0"/>
                        <a:pt x="2182" y="0"/>
                      </a:cubicBez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4"/>
                <p:cNvSpPr/>
                <p:nvPr/>
              </p:nvSpPr>
              <p:spPr>
                <a:xfrm>
                  <a:off x="2770722" y="4592178"/>
                  <a:ext cx="105612" cy="10550"/>
                </a:xfrm>
                <a:custGeom>
                  <a:avLst/>
                  <a:gdLst/>
                  <a:ahLst/>
                  <a:cxnLst/>
                  <a:rect l="l" t="t" r="r" b="b"/>
                  <a:pathLst>
                    <a:path w="2743" h="274" extrusionOk="0">
                      <a:moveTo>
                        <a:pt x="2733" y="0"/>
                      </a:moveTo>
                      <a:lnTo>
                        <a:pt x="0" y="273"/>
                      </a:lnTo>
                      <a:lnTo>
                        <a:pt x="0" y="273"/>
                      </a:lnTo>
                      <a:lnTo>
                        <a:pt x="2743" y="199"/>
                      </a:lnTo>
                      <a:lnTo>
                        <a:pt x="2733" y="0"/>
                      </a:lnTo>
                      <a:close/>
                    </a:path>
                  </a:pathLst>
                </a:custGeom>
                <a:solidFill>
                  <a:srgbClr val="3E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3" name="Google Shape;973;p54"/>
              <p:cNvSpPr/>
              <p:nvPr/>
            </p:nvSpPr>
            <p:spPr>
              <a:xfrm>
                <a:off x="3299564" y="3157396"/>
                <a:ext cx="125018" cy="97719"/>
              </a:xfrm>
              <a:custGeom>
                <a:avLst/>
                <a:gdLst/>
                <a:ahLst/>
                <a:cxnLst/>
                <a:rect l="l" t="t" r="r" b="b"/>
                <a:pathLst>
                  <a:path w="3247" h="2538" extrusionOk="0">
                    <a:moveTo>
                      <a:pt x="3175" y="0"/>
                    </a:moveTo>
                    <a:cubicBezTo>
                      <a:pt x="2071" y="1122"/>
                      <a:pt x="21" y="2440"/>
                      <a:pt x="0" y="2453"/>
                    </a:cubicBezTo>
                    <a:lnTo>
                      <a:pt x="51" y="2538"/>
                    </a:lnTo>
                    <a:cubicBezTo>
                      <a:pt x="74" y="2524"/>
                      <a:pt x="2135" y="1200"/>
                      <a:pt x="3247" y="68"/>
                    </a:cubicBezTo>
                    <a:lnTo>
                      <a:pt x="31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4"/>
              <p:cNvSpPr/>
              <p:nvPr/>
            </p:nvSpPr>
            <p:spPr>
              <a:xfrm>
                <a:off x="3304762" y="3280568"/>
                <a:ext cx="13283" cy="28915"/>
              </a:xfrm>
              <a:custGeom>
                <a:avLst/>
                <a:gdLst/>
                <a:ahLst/>
                <a:cxnLst/>
                <a:rect l="l" t="t" r="r" b="b"/>
                <a:pathLst>
                  <a:path w="345" h="751" extrusionOk="0">
                    <a:moveTo>
                      <a:pt x="95" y="0"/>
                    </a:moveTo>
                    <a:lnTo>
                      <a:pt x="0" y="31"/>
                    </a:lnTo>
                    <a:lnTo>
                      <a:pt x="251" y="750"/>
                    </a:lnTo>
                    <a:lnTo>
                      <a:pt x="345" y="717"/>
                    </a:lnTo>
                    <a:lnTo>
                      <a:pt x="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4"/>
              <p:cNvSpPr/>
              <p:nvPr/>
            </p:nvSpPr>
            <p:spPr>
              <a:xfrm>
                <a:off x="3324553" y="3271211"/>
                <a:ext cx="16133" cy="24642"/>
              </a:xfrm>
              <a:custGeom>
                <a:avLst/>
                <a:gdLst/>
                <a:ahLst/>
                <a:cxnLst/>
                <a:rect l="l" t="t" r="r" b="b"/>
                <a:pathLst>
                  <a:path w="419" h="640" extrusionOk="0">
                    <a:moveTo>
                      <a:pt x="88" y="0"/>
                    </a:moveTo>
                    <a:lnTo>
                      <a:pt x="0" y="48"/>
                    </a:lnTo>
                    <a:lnTo>
                      <a:pt x="331" y="639"/>
                    </a:lnTo>
                    <a:lnTo>
                      <a:pt x="418" y="591"/>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4"/>
              <p:cNvSpPr/>
              <p:nvPr/>
            </p:nvSpPr>
            <p:spPr>
              <a:xfrm>
                <a:off x="3344690" y="3259237"/>
                <a:ext cx="20060" cy="23718"/>
              </a:xfrm>
              <a:custGeom>
                <a:avLst/>
                <a:gdLst/>
                <a:ahLst/>
                <a:cxnLst/>
                <a:rect l="l" t="t" r="r" b="b"/>
                <a:pathLst>
                  <a:path w="521" h="616" extrusionOk="0">
                    <a:moveTo>
                      <a:pt x="78" y="1"/>
                    </a:moveTo>
                    <a:lnTo>
                      <a:pt x="1" y="61"/>
                    </a:lnTo>
                    <a:lnTo>
                      <a:pt x="443" y="615"/>
                    </a:lnTo>
                    <a:lnTo>
                      <a:pt x="520" y="554"/>
                    </a:ln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4"/>
              <p:cNvSpPr/>
              <p:nvPr/>
            </p:nvSpPr>
            <p:spPr>
              <a:xfrm>
                <a:off x="3362363" y="3245183"/>
                <a:ext cx="22408" cy="26066"/>
              </a:xfrm>
              <a:custGeom>
                <a:avLst/>
                <a:gdLst/>
                <a:ahLst/>
                <a:cxnLst/>
                <a:rect l="l" t="t" r="r" b="b"/>
                <a:pathLst>
                  <a:path w="582" h="677" extrusionOk="0">
                    <a:moveTo>
                      <a:pt x="79" y="1"/>
                    </a:moveTo>
                    <a:lnTo>
                      <a:pt x="1" y="65"/>
                    </a:lnTo>
                    <a:lnTo>
                      <a:pt x="504" y="676"/>
                    </a:lnTo>
                    <a:lnTo>
                      <a:pt x="582" y="612"/>
                    </a:lnTo>
                    <a:lnTo>
                      <a:pt x="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4"/>
              <p:cNvSpPr/>
              <p:nvPr/>
            </p:nvSpPr>
            <p:spPr>
              <a:xfrm>
                <a:off x="3381768" y="3232169"/>
                <a:ext cx="22408" cy="26066"/>
              </a:xfrm>
              <a:custGeom>
                <a:avLst/>
                <a:gdLst/>
                <a:ahLst/>
                <a:cxnLst/>
                <a:rect l="l" t="t" r="r" b="b"/>
                <a:pathLst>
                  <a:path w="582" h="677" extrusionOk="0">
                    <a:moveTo>
                      <a:pt x="78" y="1"/>
                    </a:moveTo>
                    <a:lnTo>
                      <a:pt x="0" y="65"/>
                    </a:lnTo>
                    <a:lnTo>
                      <a:pt x="504" y="677"/>
                    </a:lnTo>
                    <a:lnTo>
                      <a:pt x="581" y="612"/>
                    </a:ln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4"/>
              <p:cNvSpPr/>
              <p:nvPr/>
            </p:nvSpPr>
            <p:spPr>
              <a:xfrm>
                <a:off x="3400904" y="3220349"/>
                <a:ext cx="22370" cy="26028"/>
              </a:xfrm>
              <a:custGeom>
                <a:avLst/>
                <a:gdLst/>
                <a:ahLst/>
                <a:cxnLst/>
                <a:rect l="l" t="t" r="r" b="b"/>
                <a:pathLst>
                  <a:path w="581" h="676" extrusionOk="0">
                    <a:moveTo>
                      <a:pt x="77" y="0"/>
                    </a:moveTo>
                    <a:lnTo>
                      <a:pt x="0" y="65"/>
                    </a:lnTo>
                    <a:lnTo>
                      <a:pt x="503" y="676"/>
                    </a:lnTo>
                    <a:lnTo>
                      <a:pt x="581" y="612"/>
                    </a:lnTo>
                    <a:lnTo>
                      <a:pt x="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4"/>
              <p:cNvSpPr/>
              <p:nvPr/>
            </p:nvSpPr>
            <p:spPr>
              <a:xfrm>
                <a:off x="3418308" y="3206295"/>
                <a:ext cx="22254" cy="26028"/>
              </a:xfrm>
              <a:custGeom>
                <a:avLst/>
                <a:gdLst/>
                <a:ahLst/>
                <a:cxnLst/>
                <a:rect l="l" t="t" r="r" b="b"/>
                <a:pathLst>
                  <a:path w="578" h="676" extrusionOk="0">
                    <a:moveTo>
                      <a:pt x="75" y="1"/>
                    </a:moveTo>
                    <a:lnTo>
                      <a:pt x="1" y="65"/>
                    </a:lnTo>
                    <a:lnTo>
                      <a:pt x="501" y="676"/>
                    </a:lnTo>
                    <a:lnTo>
                      <a:pt x="578" y="612"/>
                    </a:lnTo>
                    <a:lnTo>
                      <a:pt x="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4"/>
              <p:cNvSpPr/>
              <p:nvPr/>
            </p:nvSpPr>
            <p:spPr>
              <a:xfrm>
                <a:off x="3436636" y="3190432"/>
                <a:ext cx="22293" cy="25912"/>
              </a:xfrm>
              <a:custGeom>
                <a:avLst/>
                <a:gdLst/>
                <a:ahLst/>
                <a:cxnLst/>
                <a:rect l="l" t="t" r="r" b="b"/>
                <a:pathLst>
                  <a:path w="579" h="673" extrusionOk="0">
                    <a:moveTo>
                      <a:pt x="78" y="1"/>
                    </a:moveTo>
                    <a:lnTo>
                      <a:pt x="0" y="62"/>
                    </a:lnTo>
                    <a:lnTo>
                      <a:pt x="501" y="673"/>
                    </a:lnTo>
                    <a:lnTo>
                      <a:pt x="578" y="612"/>
                    </a:ln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4"/>
              <p:cNvSpPr/>
              <p:nvPr/>
            </p:nvSpPr>
            <p:spPr>
              <a:xfrm>
                <a:off x="3454463" y="3176532"/>
                <a:ext cx="22293" cy="25912"/>
              </a:xfrm>
              <a:custGeom>
                <a:avLst/>
                <a:gdLst/>
                <a:ahLst/>
                <a:cxnLst/>
                <a:rect l="l" t="t" r="r" b="b"/>
                <a:pathLst>
                  <a:path w="579" h="673" extrusionOk="0">
                    <a:moveTo>
                      <a:pt x="78" y="0"/>
                    </a:moveTo>
                    <a:lnTo>
                      <a:pt x="0" y="61"/>
                    </a:lnTo>
                    <a:lnTo>
                      <a:pt x="504" y="672"/>
                    </a:lnTo>
                    <a:lnTo>
                      <a:pt x="578" y="611"/>
                    </a:ln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4"/>
              <p:cNvSpPr/>
              <p:nvPr/>
            </p:nvSpPr>
            <p:spPr>
              <a:xfrm rot="-9146983">
                <a:off x="3548796" y="3333047"/>
                <a:ext cx="21412" cy="15815"/>
              </a:xfrm>
              <a:custGeom>
                <a:avLst/>
                <a:gdLst/>
                <a:ahLst/>
                <a:cxnLst/>
                <a:rect l="l" t="t" r="r" b="b"/>
                <a:pathLst>
                  <a:path w="983" h="726" extrusionOk="0">
                    <a:moveTo>
                      <a:pt x="775" y="1"/>
                    </a:moveTo>
                    <a:cubicBezTo>
                      <a:pt x="386" y="1"/>
                      <a:pt x="9" y="285"/>
                      <a:pt x="1" y="700"/>
                    </a:cubicBezTo>
                    <a:cubicBezTo>
                      <a:pt x="1" y="717"/>
                      <a:pt x="13" y="726"/>
                      <a:pt x="25" y="726"/>
                    </a:cubicBezTo>
                    <a:cubicBezTo>
                      <a:pt x="35" y="726"/>
                      <a:pt x="45" y="720"/>
                      <a:pt x="48" y="707"/>
                    </a:cubicBezTo>
                    <a:cubicBezTo>
                      <a:pt x="168" y="326"/>
                      <a:pt x="443" y="73"/>
                      <a:pt x="836" y="73"/>
                    </a:cubicBezTo>
                    <a:cubicBezTo>
                      <a:pt x="872" y="73"/>
                      <a:pt x="908" y="75"/>
                      <a:pt x="946" y="79"/>
                    </a:cubicBezTo>
                    <a:cubicBezTo>
                      <a:pt x="947" y="79"/>
                      <a:pt x="948" y="79"/>
                      <a:pt x="949" y="79"/>
                    </a:cubicBezTo>
                    <a:cubicBezTo>
                      <a:pt x="977" y="79"/>
                      <a:pt x="982" y="28"/>
                      <a:pt x="953" y="22"/>
                    </a:cubicBezTo>
                    <a:cubicBezTo>
                      <a:pt x="894" y="8"/>
                      <a:pt x="834" y="1"/>
                      <a:pt x="775" y="1"/>
                    </a:cubicBezTo>
                    <a:close/>
                  </a:path>
                </a:pathLst>
              </a:custGeom>
              <a:solidFill>
                <a:srgbClr val="2A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4" name="Google Shape;984;p54"/>
          <p:cNvSpPr txBox="1"/>
          <p:nvPr/>
        </p:nvSpPr>
        <p:spPr>
          <a:xfrm>
            <a:off x="6428699" y="3371800"/>
            <a:ext cx="1995300" cy="525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Roboto Condensed Light"/>
                <a:ea typeface="Roboto Condensed Light"/>
                <a:cs typeface="Roboto Condensed Light"/>
                <a:sym typeface="Roboto Condensed Light"/>
              </a:rPr>
              <a:t>Why?</a:t>
            </a:r>
            <a:endParaRPr sz="1200">
              <a:solidFill>
                <a:srgbClr val="20124D"/>
              </a:solidFill>
              <a:latin typeface="Roboto Condensed Light"/>
              <a:ea typeface="Roboto Condensed Light"/>
              <a:cs typeface="Roboto Condensed Light"/>
              <a:sym typeface="Roboto Condensed Light"/>
            </a:endParaRPr>
          </a:p>
        </p:txBody>
      </p:sp>
      <p:sp>
        <p:nvSpPr>
          <p:cNvPr id="985" name="Google Shape;985;p54"/>
          <p:cNvSpPr txBox="1"/>
          <p:nvPr/>
        </p:nvSpPr>
        <p:spPr>
          <a:xfrm>
            <a:off x="3446650" y="1032875"/>
            <a:ext cx="2418900" cy="525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0124D"/>
                </a:solidFill>
                <a:latin typeface="Roboto Condensed Light"/>
                <a:ea typeface="Roboto Condensed Light"/>
                <a:cs typeface="Roboto Condensed Light"/>
                <a:sym typeface="Roboto Condensed Light"/>
              </a:rPr>
              <a:t>Why?</a:t>
            </a:r>
            <a:endParaRPr sz="1200">
              <a:solidFill>
                <a:srgbClr val="20124D"/>
              </a:solidFill>
              <a:latin typeface="Roboto Condensed Light"/>
              <a:ea typeface="Roboto Condensed Light"/>
              <a:cs typeface="Roboto Condensed Light"/>
              <a:sym typeface="Roboto Condensed Light"/>
            </a:endParaRPr>
          </a:p>
        </p:txBody>
      </p:sp>
      <p:sp>
        <p:nvSpPr>
          <p:cNvPr id="986" name="Google Shape;986;p54"/>
          <p:cNvSpPr txBox="1"/>
          <p:nvPr/>
        </p:nvSpPr>
        <p:spPr>
          <a:xfrm>
            <a:off x="3446650" y="735400"/>
            <a:ext cx="2418900" cy="387300"/>
          </a:xfrm>
          <a:prstGeom prst="rect">
            <a:avLst/>
          </a:prstGeom>
          <a:solidFill>
            <a:srgbClr val="FFFFFF"/>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20124D"/>
                </a:solidFill>
                <a:latin typeface="Staatliches"/>
                <a:ea typeface="Staatliches"/>
                <a:cs typeface="Staatliches"/>
                <a:sym typeface="Staatliches"/>
              </a:rPr>
              <a:t>NameS/Groups</a:t>
            </a:r>
            <a:endParaRPr>
              <a:solidFill>
                <a:srgbClr val="20124D"/>
              </a:solidFill>
              <a:latin typeface="Staatliches"/>
              <a:ea typeface="Staatliches"/>
              <a:cs typeface="Staatliches"/>
              <a:sym typeface="Staatliches"/>
            </a:endParaRPr>
          </a:p>
        </p:txBody>
      </p:sp>
      <p:sp>
        <p:nvSpPr>
          <p:cNvPr id="987" name="Google Shape;987;p54"/>
          <p:cNvSpPr txBox="1"/>
          <p:nvPr/>
        </p:nvSpPr>
        <p:spPr>
          <a:xfrm>
            <a:off x="6428648" y="3074325"/>
            <a:ext cx="1995300" cy="387300"/>
          </a:xfrm>
          <a:prstGeom prst="rect">
            <a:avLst/>
          </a:prstGeom>
          <a:solidFill>
            <a:srgbClr val="FFFFFF"/>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Staatliches"/>
                <a:ea typeface="Staatliches"/>
                <a:cs typeface="Staatliches"/>
                <a:sym typeface="Staatliches"/>
              </a:rPr>
              <a:t>NameS/Groups</a:t>
            </a:r>
            <a:endParaRPr>
              <a:solidFill>
                <a:srgbClr val="20124D"/>
              </a:solidFill>
              <a:latin typeface="Staatliches"/>
              <a:ea typeface="Staatliches"/>
              <a:cs typeface="Staatliches"/>
              <a:sym typeface="Staatliches"/>
            </a:endParaRPr>
          </a:p>
        </p:txBody>
      </p:sp>
      <p:sp>
        <p:nvSpPr>
          <p:cNvPr id="988" name="Google Shape;988;p54"/>
          <p:cNvSpPr txBox="1"/>
          <p:nvPr/>
        </p:nvSpPr>
        <p:spPr>
          <a:xfrm>
            <a:off x="1094400" y="2977208"/>
            <a:ext cx="1995300" cy="525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Roboto Condensed Light"/>
                <a:ea typeface="Roboto Condensed Light"/>
                <a:cs typeface="Roboto Condensed Light"/>
                <a:sym typeface="Roboto Condensed Light"/>
              </a:rPr>
              <a:t>Why?</a:t>
            </a:r>
            <a:endParaRPr sz="1200">
              <a:solidFill>
                <a:srgbClr val="20124D"/>
              </a:solidFill>
              <a:latin typeface="Roboto Condensed Light"/>
              <a:ea typeface="Roboto Condensed Light"/>
              <a:cs typeface="Roboto Condensed Light"/>
              <a:sym typeface="Roboto Condensed Light"/>
            </a:endParaRPr>
          </a:p>
        </p:txBody>
      </p:sp>
      <p:sp>
        <p:nvSpPr>
          <p:cNvPr id="989" name="Google Shape;989;p54"/>
          <p:cNvSpPr txBox="1"/>
          <p:nvPr/>
        </p:nvSpPr>
        <p:spPr>
          <a:xfrm>
            <a:off x="1094400" y="2679733"/>
            <a:ext cx="1995300" cy="387300"/>
          </a:xfrm>
          <a:prstGeom prst="rect">
            <a:avLst/>
          </a:prstGeom>
          <a:solidFill>
            <a:srgbClr val="FFFFFF"/>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Staatliches"/>
                <a:ea typeface="Staatliches"/>
                <a:cs typeface="Staatliches"/>
                <a:sym typeface="Staatliches"/>
              </a:rPr>
              <a:t>NameS/Groups</a:t>
            </a:r>
            <a:endParaRPr>
              <a:solidFill>
                <a:srgbClr val="20124D"/>
              </a:solidFill>
              <a:latin typeface="Staatliches"/>
              <a:ea typeface="Staatliches"/>
              <a:cs typeface="Staatliches"/>
              <a:sym typeface="Staatliches"/>
            </a:endParaRPr>
          </a:p>
        </p:txBody>
      </p:sp>
      <p:grpSp>
        <p:nvGrpSpPr>
          <p:cNvPr id="990" name="Google Shape;990;p54"/>
          <p:cNvGrpSpPr/>
          <p:nvPr/>
        </p:nvGrpSpPr>
        <p:grpSpPr>
          <a:xfrm>
            <a:off x="5001703" y="1765173"/>
            <a:ext cx="1245116" cy="2687518"/>
            <a:chOff x="5280265" y="1918598"/>
            <a:chExt cx="1245116" cy="2687518"/>
          </a:xfrm>
        </p:grpSpPr>
        <p:sp>
          <p:nvSpPr>
            <p:cNvPr id="991" name="Google Shape;991;p54"/>
            <p:cNvSpPr/>
            <p:nvPr/>
          </p:nvSpPr>
          <p:spPr>
            <a:xfrm>
              <a:off x="5462946" y="2369852"/>
              <a:ext cx="9664" cy="59217"/>
            </a:xfrm>
            <a:custGeom>
              <a:avLst/>
              <a:gdLst/>
              <a:ahLst/>
              <a:cxnLst/>
              <a:rect l="l" t="t" r="r" b="b"/>
              <a:pathLst>
                <a:path w="251" h="1538" extrusionOk="0">
                  <a:moveTo>
                    <a:pt x="1" y="0"/>
                  </a:moveTo>
                  <a:lnTo>
                    <a:pt x="1" y="0"/>
                  </a:lnTo>
                  <a:lnTo>
                    <a:pt x="250" y="1537"/>
                  </a:lnTo>
                  <a:close/>
                </a:path>
              </a:pathLst>
            </a:custGeom>
            <a:solidFill>
              <a:srgbClr val="50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4"/>
            <p:cNvSpPr/>
            <p:nvPr/>
          </p:nvSpPr>
          <p:spPr>
            <a:xfrm>
              <a:off x="5349564" y="2042398"/>
              <a:ext cx="54275" cy="52772"/>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4"/>
            <p:cNvSpPr/>
            <p:nvPr/>
          </p:nvSpPr>
          <p:spPr>
            <a:xfrm>
              <a:off x="5629049" y="2083697"/>
              <a:ext cx="14207" cy="14246"/>
            </a:xfrm>
            <a:custGeom>
              <a:avLst/>
              <a:gdLst/>
              <a:ahLst/>
              <a:cxnLst/>
              <a:rect l="l" t="t" r="r" b="b"/>
              <a:pathLst>
                <a:path w="369" h="370" extrusionOk="0">
                  <a:moveTo>
                    <a:pt x="186" y="1"/>
                  </a:moveTo>
                  <a:cubicBezTo>
                    <a:pt x="82" y="1"/>
                    <a:pt x="1" y="85"/>
                    <a:pt x="1" y="187"/>
                  </a:cubicBezTo>
                  <a:cubicBezTo>
                    <a:pt x="1" y="288"/>
                    <a:pt x="82" y="369"/>
                    <a:pt x="186" y="369"/>
                  </a:cubicBezTo>
                  <a:cubicBezTo>
                    <a:pt x="288" y="369"/>
                    <a:pt x="369" y="288"/>
                    <a:pt x="369" y="187"/>
                  </a:cubicBezTo>
                  <a:cubicBezTo>
                    <a:pt x="369" y="85"/>
                    <a:pt x="288" y="1"/>
                    <a:pt x="186" y="1"/>
                  </a:cubicBezTo>
                  <a:close/>
                </a:path>
              </a:pathLst>
            </a:custGeom>
            <a:solidFill>
              <a:srgbClr val="FBD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4"/>
            <p:cNvSpPr/>
            <p:nvPr/>
          </p:nvSpPr>
          <p:spPr>
            <a:xfrm>
              <a:off x="5629049" y="2109840"/>
              <a:ext cx="14207" cy="14207"/>
            </a:xfrm>
            <a:custGeom>
              <a:avLst/>
              <a:gdLst/>
              <a:ahLst/>
              <a:cxnLst/>
              <a:rect l="l" t="t" r="r" b="b"/>
              <a:pathLst>
                <a:path w="369" h="369" extrusionOk="0">
                  <a:moveTo>
                    <a:pt x="186" y="1"/>
                  </a:moveTo>
                  <a:cubicBezTo>
                    <a:pt x="82" y="1"/>
                    <a:pt x="1" y="82"/>
                    <a:pt x="1" y="186"/>
                  </a:cubicBezTo>
                  <a:cubicBezTo>
                    <a:pt x="1" y="288"/>
                    <a:pt x="82" y="369"/>
                    <a:pt x="186" y="369"/>
                  </a:cubicBezTo>
                  <a:cubicBezTo>
                    <a:pt x="288" y="369"/>
                    <a:pt x="369" y="288"/>
                    <a:pt x="369" y="186"/>
                  </a:cubicBezTo>
                  <a:cubicBezTo>
                    <a:pt x="369" y="82"/>
                    <a:pt x="288" y="1"/>
                    <a:pt x="186" y="1"/>
                  </a:cubicBezTo>
                  <a:close/>
                </a:path>
              </a:pathLst>
            </a:custGeom>
            <a:solidFill>
              <a:srgbClr val="FBD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4"/>
            <p:cNvSpPr/>
            <p:nvPr/>
          </p:nvSpPr>
          <p:spPr>
            <a:xfrm>
              <a:off x="5629049" y="2135984"/>
              <a:ext cx="14207" cy="14246"/>
            </a:xfrm>
            <a:custGeom>
              <a:avLst/>
              <a:gdLst/>
              <a:ahLst/>
              <a:cxnLst/>
              <a:rect l="l" t="t" r="r" b="b"/>
              <a:pathLst>
                <a:path w="369" h="370" extrusionOk="0">
                  <a:moveTo>
                    <a:pt x="186" y="1"/>
                  </a:moveTo>
                  <a:cubicBezTo>
                    <a:pt x="82" y="1"/>
                    <a:pt x="1" y="82"/>
                    <a:pt x="1" y="187"/>
                  </a:cubicBezTo>
                  <a:cubicBezTo>
                    <a:pt x="1" y="288"/>
                    <a:pt x="82" y="369"/>
                    <a:pt x="186" y="369"/>
                  </a:cubicBezTo>
                  <a:cubicBezTo>
                    <a:pt x="288" y="369"/>
                    <a:pt x="369" y="288"/>
                    <a:pt x="369" y="187"/>
                  </a:cubicBezTo>
                  <a:cubicBezTo>
                    <a:pt x="369" y="82"/>
                    <a:pt x="288" y="1"/>
                    <a:pt x="186" y="1"/>
                  </a:cubicBezTo>
                  <a:close/>
                </a:path>
              </a:pathLst>
            </a:custGeom>
            <a:solidFill>
              <a:srgbClr val="FBD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4"/>
            <p:cNvSpPr/>
            <p:nvPr/>
          </p:nvSpPr>
          <p:spPr>
            <a:xfrm>
              <a:off x="5865882" y="2267896"/>
              <a:ext cx="485979" cy="388490"/>
            </a:xfrm>
            <a:custGeom>
              <a:avLst/>
              <a:gdLst/>
              <a:ahLst/>
              <a:cxnLst/>
              <a:rect l="l" t="t" r="r" b="b"/>
              <a:pathLst>
                <a:path w="12622" h="10090" extrusionOk="0">
                  <a:moveTo>
                    <a:pt x="4933" y="1"/>
                  </a:moveTo>
                  <a:cubicBezTo>
                    <a:pt x="4113" y="1"/>
                    <a:pt x="3287" y="256"/>
                    <a:pt x="2588" y="723"/>
                  </a:cubicBezTo>
                  <a:cubicBezTo>
                    <a:pt x="1491" y="1460"/>
                    <a:pt x="707" y="2676"/>
                    <a:pt x="345" y="4006"/>
                  </a:cubicBezTo>
                  <a:cubicBezTo>
                    <a:pt x="177" y="4625"/>
                    <a:pt x="1" y="5712"/>
                    <a:pt x="494" y="6236"/>
                  </a:cubicBezTo>
                  <a:cubicBezTo>
                    <a:pt x="646" y="6401"/>
                    <a:pt x="842" y="6519"/>
                    <a:pt x="1008" y="6672"/>
                  </a:cubicBezTo>
                  <a:cubicBezTo>
                    <a:pt x="1068" y="6725"/>
                    <a:pt x="1126" y="6790"/>
                    <a:pt x="1136" y="6871"/>
                  </a:cubicBezTo>
                  <a:cubicBezTo>
                    <a:pt x="1159" y="7094"/>
                    <a:pt x="697" y="7367"/>
                    <a:pt x="588" y="7573"/>
                  </a:cubicBezTo>
                  <a:cubicBezTo>
                    <a:pt x="426" y="7885"/>
                    <a:pt x="379" y="8331"/>
                    <a:pt x="528" y="8648"/>
                  </a:cubicBezTo>
                  <a:cubicBezTo>
                    <a:pt x="741" y="9094"/>
                    <a:pt x="1251" y="9256"/>
                    <a:pt x="1706" y="9351"/>
                  </a:cubicBezTo>
                  <a:cubicBezTo>
                    <a:pt x="2735" y="9564"/>
                    <a:pt x="3782" y="9669"/>
                    <a:pt x="4829" y="9669"/>
                  </a:cubicBezTo>
                  <a:cubicBezTo>
                    <a:pt x="5193" y="9669"/>
                    <a:pt x="5556" y="9656"/>
                    <a:pt x="5919" y="9631"/>
                  </a:cubicBezTo>
                  <a:cubicBezTo>
                    <a:pt x="6331" y="9602"/>
                    <a:pt x="6746" y="9510"/>
                    <a:pt x="7156" y="9510"/>
                  </a:cubicBezTo>
                  <a:cubicBezTo>
                    <a:pt x="7328" y="9510"/>
                    <a:pt x="7500" y="9526"/>
                    <a:pt x="7669" y="9570"/>
                  </a:cubicBezTo>
                  <a:cubicBezTo>
                    <a:pt x="8247" y="9719"/>
                    <a:pt x="8764" y="10019"/>
                    <a:pt x="9372" y="10077"/>
                  </a:cubicBezTo>
                  <a:cubicBezTo>
                    <a:pt x="9457" y="10085"/>
                    <a:pt x="9542" y="10089"/>
                    <a:pt x="9627" y="10089"/>
                  </a:cubicBezTo>
                  <a:cubicBezTo>
                    <a:pt x="10194" y="10089"/>
                    <a:pt x="10757" y="9916"/>
                    <a:pt x="11297" y="9722"/>
                  </a:cubicBezTo>
                  <a:cubicBezTo>
                    <a:pt x="11601" y="9611"/>
                    <a:pt x="11915" y="9489"/>
                    <a:pt x="12149" y="9249"/>
                  </a:cubicBezTo>
                  <a:cubicBezTo>
                    <a:pt x="12550" y="8833"/>
                    <a:pt x="12621" y="8164"/>
                    <a:pt x="12537" y="7573"/>
                  </a:cubicBezTo>
                  <a:cubicBezTo>
                    <a:pt x="12479" y="7165"/>
                    <a:pt x="12361" y="6763"/>
                    <a:pt x="12158" y="6412"/>
                  </a:cubicBezTo>
                  <a:cubicBezTo>
                    <a:pt x="11837" y="5861"/>
                    <a:pt x="11331" y="5465"/>
                    <a:pt x="10787" y="5185"/>
                  </a:cubicBezTo>
                  <a:cubicBezTo>
                    <a:pt x="10243" y="4901"/>
                    <a:pt x="9662" y="4723"/>
                    <a:pt x="9091" y="4513"/>
                  </a:cubicBezTo>
                  <a:cubicBezTo>
                    <a:pt x="9037" y="4493"/>
                    <a:pt x="8983" y="4472"/>
                    <a:pt x="8946" y="4425"/>
                  </a:cubicBezTo>
                  <a:cubicBezTo>
                    <a:pt x="8895" y="4354"/>
                    <a:pt x="8906" y="4257"/>
                    <a:pt x="8915" y="4165"/>
                  </a:cubicBezTo>
                  <a:cubicBezTo>
                    <a:pt x="9048" y="2908"/>
                    <a:pt x="8382" y="1597"/>
                    <a:pt x="7321" y="1044"/>
                  </a:cubicBezTo>
                  <a:lnTo>
                    <a:pt x="6311" y="260"/>
                  </a:lnTo>
                  <a:cubicBezTo>
                    <a:pt x="5870" y="84"/>
                    <a:pt x="5403" y="1"/>
                    <a:pt x="4933"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4"/>
            <p:cNvSpPr/>
            <p:nvPr/>
          </p:nvSpPr>
          <p:spPr>
            <a:xfrm>
              <a:off x="5486895" y="2543501"/>
              <a:ext cx="174455" cy="389953"/>
            </a:xfrm>
            <a:custGeom>
              <a:avLst/>
              <a:gdLst/>
              <a:ahLst/>
              <a:cxnLst/>
              <a:rect l="l" t="t" r="r" b="b"/>
              <a:pathLst>
                <a:path w="4531" h="10128" extrusionOk="0">
                  <a:moveTo>
                    <a:pt x="2048" y="0"/>
                  </a:moveTo>
                  <a:lnTo>
                    <a:pt x="0" y="1098"/>
                  </a:lnTo>
                  <a:lnTo>
                    <a:pt x="2280" y="10127"/>
                  </a:lnTo>
                  <a:lnTo>
                    <a:pt x="4530" y="4402"/>
                  </a:lnTo>
                  <a:lnTo>
                    <a:pt x="2048" y="0"/>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4"/>
            <p:cNvSpPr/>
            <p:nvPr/>
          </p:nvSpPr>
          <p:spPr>
            <a:xfrm>
              <a:off x="5459596" y="2365925"/>
              <a:ext cx="100800" cy="199058"/>
            </a:xfrm>
            <a:custGeom>
              <a:avLst/>
              <a:gdLst/>
              <a:ahLst/>
              <a:cxnLst/>
              <a:rect l="l" t="t" r="r" b="b"/>
              <a:pathLst>
                <a:path w="2618" h="5170" extrusionOk="0">
                  <a:moveTo>
                    <a:pt x="1168" y="1"/>
                  </a:moveTo>
                  <a:cubicBezTo>
                    <a:pt x="1165" y="1"/>
                    <a:pt x="1162" y="2"/>
                    <a:pt x="1159" y="4"/>
                  </a:cubicBezTo>
                  <a:cubicBezTo>
                    <a:pt x="919" y="177"/>
                    <a:pt x="1084" y="1987"/>
                    <a:pt x="1084" y="1987"/>
                  </a:cubicBezTo>
                  <a:cubicBezTo>
                    <a:pt x="1084" y="1987"/>
                    <a:pt x="391" y="299"/>
                    <a:pt x="188" y="299"/>
                  </a:cubicBezTo>
                  <a:cubicBezTo>
                    <a:pt x="180" y="299"/>
                    <a:pt x="172" y="302"/>
                    <a:pt x="165" y="308"/>
                  </a:cubicBezTo>
                  <a:cubicBezTo>
                    <a:pt x="0" y="467"/>
                    <a:pt x="378" y="3105"/>
                    <a:pt x="378" y="3105"/>
                  </a:cubicBezTo>
                  <a:lnTo>
                    <a:pt x="872" y="5169"/>
                  </a:lnTo>
                  <a:lnTo>
                    <a:pt x="2618" y="3767"/>
                  </a:lnTo>
                  <a:cubicBezTo>
                    <a:pt x="2618" y="3767"/>
                    <a:pt x="2294" y="434"/>
                    <a:pt x="1952" y="373"/>
                  </a:cubicBezTo>
                  <a:cubicBezTo>
                    <a:pt x="1946" y="372"/>
                    <a:pt x="1941" y="371"/>
                    <a:pt x="1935" y="371"/>
                  </a:cubicBezTo>
                  <a:cubicBezTo>
                    <a:pt x="1618" y="371"/>
                    <a:pt x="1810" y="1940"/>
                    <a:pt x="1810" y="1940"/>
                  </a:cubicBezTo>
                  <a:cubicBezTo>
                    <a:pt x="1810" y="1940"/>
                    <a:pt x="1313" y="1"/>
                    <a:pt x="1168" y="1"/>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4"/>
            <p:cNvSpPr/>
            <p:nvPr/>
          </p:nvSpPr>
          <p:spPr>
            <a:xfrm>
              <a:off x="5456169" y="2324842"/>
              <a:ext cx="83935" cy="168602"/>
            </a:xfrm>
            <a:custGeom>
              <a:avLst/>
              <a:gdLst/>
              <a:ahLst/>
              <a:cxnLst/>
              <a:rect l="l" t="t" r="r" b="b"/>
              <a:pathLst>
                <a:path w="2180" h="4379" extrusionOk="0">
                  <a:moveTo>
                    <a:pt x="1653" y="1"/>
                  </a:moveTo>
                  <a:cubicBezTo>
                    <a:pt x="1653" y="1"/>
                    <a:pt x="1595" y="4"/>
                    <a:pt x="1552" y="4"/>
                  </a:cubicBezTo>
                  <a:cubicBezTo>
                    <a:pt x="1528" y="4"/>
                    <a:pt x="1501" y="4"/>
                    <a:pt x="1477" y="17"/>
                  </a:cubicBezTo>
                  <a:lnTo>
                    <a:pt x="89" y="781"/>
                  </a:lnTo>
                  <a:cubicBezTo>
                    <a:pt x="31" y="812"/>
                    <a:pt x="1" y="876"/>
                    <a:pt x="11" y="943"/>
                  </a:cubicBezTo>
                  <a:lnTo>
                    <a:pt x="555" y="4281"/>
                  </a:lnTo>
                  <a:cubicBezTo>
                    <a:pt x="562" y="4331"/>
                    <a:pt x="596" y="4365"/>
                    <a:pt x="636" y="4379"/>
                  </a:cubicBezTo>
                  <a:lnTo>
                    <a:pt x="811" y="4375"/>
                  </a:lnTo>
                  <a:lnTo>
                    <a:pt x="2096" y="3612"/>
                  </a:lnTo>
                  <a:cubicBezTo>
                    <a:pt x="2149" y="3581"/>
                    <a:pt x="2180" y="3517"/>
                    <a:pt x="2169" y="3453"/>
                  </a:cubicBezTo>
                  <a:lnTo>
                    <a:pt x="1653"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4"/>
            <p:cNvSpPr/>
            <p:nvPr/>
          </p:nvSpPr>
          <p:spPr>
            <a:xfrm>
              <a:off x="5461136" y="2324880"/>
              <a:ext cx="83935" cy="168525"/>
            </a:xfrm>
            <a:custGeom>
              <a:avLst/>
              <a:gdLst/>
              <a:ahLst/>
              <a:cxnLst/>
              <a:rect l="l" t="t" r="r" b="b"/>
              <a:pathLst>
                <a:path w="2180" h="4377" extrusionOk="0">
                  <a:moveTo>
                    <a:pt x="1525" y="1"/>
                  </a:moveTo>
                  <a:cubicBezTo>
                    <a:pt x="1509" y="1"/>
                    <a:pt x="1493" y="4"/>
                    <a:pt x="1476" y="13"/>
                  </a:cubicBezTo>
                  <a:lnTo>
                    <a:pt x="88" y="777"/>
                  </a:lnTo>
                  <a:cubicBezTo>
                    <a:pt x="31" y="807"/>
                    <a:pt x="1" y="871"/>
                    <a:pt x="10" y="935"/>
                  </a:cubicBezTo>
                  <a:lnTo>
                    <a:pt x="554" y="4277"/>
                  </a:lnTo>
                  <a:cubicBezTo>
                    <a:pt x="565" y="4337"/>
                    <a:pt x="612" y="4376"/>
                    <a:pt x="664" y="4376"/>
                  </a:cubicBezTo>
                  <a:cubicBezTo>
                    <a:pt x="682" y="4376"/>
                    <a:pt x="701" y="4371"/>
                    <a:pt x="720" y="4361"/>
                  </a:cubicBezTo>
                  <a:lnTo>
                    <a:pt x="2095" y="3608"/>
                  </a:lnTo>
                  <a:cubicBezTo>
                    <a:pt x="2149" y="3577"/>
                    <a:pt x="2179" y="3510"/>
                    <a:pt x="2169" y="3446"/>
                  </a:cubicBezTo>
                  <a:lnTo>
                    <a:pt x="1625" y="91"/>
                  </a:lnTo>
                  <a:cubicBezTo>
                    <a:pt x="1615" y="35"/>
                    <a:pt x="1573" y="1"/>
                    <a:pt x="1525"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4"/>
            <p:cNvSpPr/>
            <p:nvPr/>
          </p:nvSpPr>
          <p:spPr>
            <a:xfrm>
              <a:off x="5524859" y="2335892"/>
              <a:ext cx="5005" cy="30070"/>
            </a:xfrm>
            <a:custGeom>
              <a:avLst/>
              <a:gdLst/>
              <a:ahLst/>
              <a:cxnLst/>
              <a:rect l="l" t="t" r="r" b="b"/>
              <a:pathLst>
                <a:path w="130" h="781" extrusionOk="0">
                  <a:moveTo>
                    <a:pt x="0" y="1"/>
                  </a:moveTo>
                  <a:lnTo>
                    <a:pt x="0" y="1"/>
                  </a:lnTo>
                  <a:lnTo>
                    <a:pt x="129" y="781"/>
                  </a:lnTo>
                  <a:lnTo>
                    <a:pt x="129" y="781"/>
                  </a:lnTo>
                  <a:close/>
                </a:path>
              </a:pathLst>
            </a:custGeom>
            <a:solidFill>
              <a:srgbClr val="F6F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4"/>
            <p:cNvSpPr/>
            <p:nvPr/>
          </p:nvSpPr>
          <p:spPr>
            <a:xfrm>
              <a:off x="5529826" y="2365925"/>
              <a:ext cx="2349" cy="14862"/>
            </a:xfrm>
            <a:custGeom>
              <a:avLst/>
              <a:gdLst/>
              <a:ahLst/>
              <a:cxnLst/>
              <a:rect l="l" t="t" r="r" b="b"/>
              <a:pathLst>
                <a:path w="61" h="386" extrusionOk="0">
                  <a:moveTo>
                    <a:pt x="0" y="1"/>
                  </a:moveTo>
                  <a:lnTo>
                    <a:pt x="0" y="1"/>
                  </a:lnTo>
                  <a:lnTo>
                    <a:pt x="61" y="386"/>
                  </a:lnTo>
                  <a:lnTo>
                    <a:pt x="61" y="386"/>
                  </a:lnTo>
                  <a:close/>
                </a:path>
              </a:pathLst>
            </a:custGeom>
            <a:solidFill>
              <a:srgbClr val="F6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4"/>
            <p:cNvSpPr/>
            <p:nvPr/>
          </p:nvSpPr>
          <p:spPr>
            <a:xfrm>
              <a:off x="5532175" y="2380749"/>
              <a:ext cx="11050" cy="67572"/>
            </a:xfrm>
            <a:custGeom>
              <a:avLst/>
              <a:gdLst/>
              <a:ahLst/>
              <a:cxnLst/>
              <a:rect l="l" t="t" r="r" b="b"/>
              <a:pathLst>
                <a:path w="287" h="1755" extrusionOk="0">
                  <a:moveTo>
                    <a:pt x="0" y="1"/>
                  </a:moveTo>
                  <a:lnTo>
                    <a:pt x="0" y="1"/>
                  </a:lnTo>
                  <a:lnTo>
                    <a:pt x="287" y="1755"/>
                  </a:lnTo>
                  <a:lnTo>
                    <a:pt x="287" y="1755"/>
                  </a:lnTo>
                  <a:close/>
                </a:path>
              </a:pathLst>
            </a:custGeom>
            <a:solidFill>
              <a:srgbClr val="F6A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4"/>
            <p:cNvSpPr/>
            <p:nvPr/>
          </p:nvSpPr>
          <p:spPr>
            <a:xfrm>
              <a:off x="5462946" y="2335892"/>
              <a:ext cx="80278" cy="146502"/>
            </a:xfrm>
            <a:custGeom>
              <a:avLst/>
              <a:gdLst/>
              <a:ahLst/>
              <a:cxnLst/>
              <a:rect l="l" t="t" r="r" b="b"/>
              <a:pathLst>
                <a:path w="2085" h="3805" extrusionOk="0">
                  <a:moveTo>
                    <a:pt x="1608" y="1"/>
                  </a:moveTo>
                  <a:lnTo>
                    <a:pt x="1" y="882"/>
                  </a:lnTo>
                  <a:lnTo>
                    <a:pt x="250" y="2419"/>
                  </a:lnTo>
                  <a:lnTo>
                    <a:pt x="477" y="3804"/>
                  </a:lnTo>
                  <a:lnTo>
                    <a:pt x="2085" y="2920"/>
                  </a:lnTo>
                  <a:lnTo>
                    <a:pt x="1798" y="1166"/>
                  </a:lnTo>
                  <a:lnTo>
                    <a:pt x="1737" y="781"/>
                  </a:lnTo>
                  <a:lnTo>
                    <a:pt x="16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4"/>
            <p:cNvSpPr/>
            <p:nvPr/>
          </p:nvSpPr>
          <p:spPr>
            <a:xfrm>
              <a:off x="5483622" y="2366425"/>
              <a:ext cx="48282" cy="98297"/>
            </a:xfrm>
            <a:custGeom>
              <a:avLst/>
              <a:gdLst/>
              <a:ahLst/>
              <a:cxnLst/>
              <a:rect l="l" t="t" r="r" b="b"/>
              <a:pathLst>
                <a:path w="1254" h="2553" extrusionOk="0">
                  <a:moveTo>
                    <a:pt x="535" y="1"/>
                  </a:moveTo>
                  <a:cubicBezTo>
                    <a:pt x="470" y="1"/>
                    <a:pt x="395" y="31"/>
                    <a:pt x="321" y="92"/>
                  </a:cubicBezTo>
                  <a:cubicBezTo>
                    <a:pt x="132" y="248"/>
                    <a:pt x="11" y="542"/>
                    <a:pt x="51" y="752"/>
                  </a:cubicBezTo>
                  <a:cubicBezTo>
                    <a:pt x="75" y="873"/>
                    <a:pt x="146" y="937"/>
                    <a:pt x="244" y="940"/>
                  </a:cubicBezTo>
                  <a:cubicBezTo>
                    <a:pt x="85" y="1167"/>
                    <a:pt x="0" y="1461"/>
                    <a:pt x="45" y="1684"/>
                  </a:cubicBezTo>
                  <a:lnTo>
                    <a:pt x="203" y="2552"/>
                  </a:lnTo>
                  <a:lnTo>
                    <a:pt x="1254" y="1981"/>
                  </a:lnTo>
                  <a:lnTo>
                    <a:pt x="1038" y="870"/>
                  </a:lnTo>
                  <a:cubicBezTo>
                    <a:pt x="1005" y="687"/>
                    <a:pt x="897" y="590"/>
                    <a:pt x="757" y="590"/>
                  </a:cubicBezTo>
                  <a:cubicBezTo>
                    <a:pt x="724" y="590"/>
                    <a:pt x="689" y="595"/>
                    <a:pt x="653" y="606"/>
                  </a:cubicBezTo>
                  <a:cubicBezTo>
                    <a:pt x="720" y="468"/>
                    <a:pt x="754" y="315"/>
                    <a:pt x="730" y="194"/>
                  </a:cubicBezTo>
                  <a:cubicBezTo>
                    <a:pt x="708" y="68"/>
                    <a:pt x="632" y="1"/>
                    <a:pt x="535" y="1"/>
                  </a:cubicBez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4"/>
            <p:cNvSpPr/>
            <p:nvPr/>
          </p:nvSpPr>
          <p:spPr>
            <a:xfrm>
              <a:off x="5513809" y="2466880"/>
              <a:ext cx="5121" cy="6545"/>
            </a:xfrm>
            <a:custGeom>
              <a:avLst/>
              <a:gdLst/>
              <a:ahLst/>
              <a:cxnLst/>
              <a:rect l="l" t="t" r="r" b="b"/>
              <a:pathLst>
                <a:path w="133" h="170" extrusionOk="0">
                  <a:moveTo>
                    <a:pt x="81" y="1"/>
                  </a:moveTo>
                  <a:cubicBezTo>
                    <a:pt x="75" y="1"/>
                    <a:pt x="72" y="1"/>
                    <a:pt x="64" y="4"/>
                  </a:cubicBezTo>
                  <a:cubicBezTo>
                    <a:pt x="31" y="14"/>
                    <a:pt x="0" y="62"/>
                    <a:pt x="4" y="105"/>
                  </a:cubicBezTo>
                  <a:cubicBezTo>
                    <a:pt x="4" y="143"/>
                    <a:pt x="27" y="169"/>
                    <a:pt x="55" y="169"/>
                  </a:cubicBezTo>
                  <a:cubicBezTo>
                    <a:pt x="58" y="169"/>
                    <a:pt x="64" y="169"/>
                    <a:pt x="68" y="166"/>
                  </a:cubicBezTo>
                  <a:cubicBezTo>
                    <a:pt x="105" y="156"/>
                    <a:pt x="132" y="109"/>
                    <a:pt x="132" y="65"/>
                  </a:cubicBezTo>
                  <a:cubicBezTo>
                    <a:pt x="128" y="27"/>
                    <a:pt x="108" y="1"/>
                    <a:pt x="81" y="1"/>
                  </a:cubicBezTo>
                  <a:close/>
                </a:path>
              </a:pathLst>
            </a:custGeom>
            <a:solidFill>
              <a:srgbClr val="B2C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5487280" y="2341244"/>
              <a:ext cx="13168" cy="8086"/>
            </a:xfrm>
            <a:custGeom>
              <a:avLst/>
              <a:gdLst/>
              <a:ahLst/>
              <a:cxnLst/>
              <a:rect l="l" t="t" r="r" b="b"/>
              <a:pathLst>
                <a:path w="342" h="210" extrusionOk="0">
                  <a:moveTo>
                    <a:pt x="311" y="1"/>
                  </a:moveTo>
                  <a:cubicBezTo>
                    <a:pt x="307" y="1"/>
                    <a:pt x="304" y="4"/>
                    <a:pt x="301" y="4"/>
                  </a:cubicBezTo>
                  <a:lnTo>
                    <a:pt x="17" y="163"/>
                  </a:lnTo>
                  <a:cubicBezTo>
                    <a:pt x="7" y="169"/>
                    <a:pt x="0" y="186"/>
                    <a:pt x="7" y="196"/>
                  </a:cubicBezTo>
                  <a:cubicBezTo>
                    <a:pt x="14" y="206"/>
                    <a:pt x="20" y="210"/>
                    <a:pt x="31" y="210"/>
                  </a:cubicBezTo>
                  <a:cubicBezTo>
                    <a:pt x="34" y="210"/>
                    <a:pt x="37" y="210"/>
                    <a:pt x="44" y="206"/>
                  </a:cubicBezTo>
                  <a:lnTo>
                    <a:pt x="324" y="48"/>
                  </a:lnTo>
                  <a:cubicBezTo>
                    <a:pt x="335" y="41"/>
                    <a:pt x="341" y="27"/>
                    <a:pt x="335" y="14"/>
                  </a:cubicBezTo>
                  <a:cubicBezTo>
                    <a:pt x="328" y="7"/>
                    <a:pt x="321"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5449547" y="2409125"/>
              <a:ext cx="164175" cy="305556"/>
            </a:xfrm>
            <a:custGeom>
              <a:avLst/>
              <a:gdLst/>
              <a:ahLst/>
              <a:cxnLst/>
              <a:rect l="l" t="t" r="r" b="b"/>
              <a:pathLst>
                <a:path w="4264" h="7936" extrusionOk="0">
                  <a:moveTo>
                    <a:pt x="187" y="1"/>
                  </a:moveTo>
                  <a:cubicBezTo>
                    <a:pt x="1" y="1"/>
                    <a:pt x="160" y="1238"/>
                    <a:pt x="224" y="1690"/>
                  </a:cubicBezTo>
                  <a:cubicBezTo>
                    <a:pt x="288" y="2145"/>
                    <a:pt x="970" y="4588"/>
                    <a:pt x="970" y="4588"/>
                  </a:cubicBezTo>
                  <a:lnTo>
                    <a:pt x="1811" y="7936"/>
                  </a:lnTo>
                  <a:cubicBezTo>
                    <a:pt x="1811" y="7936"/>
                    <a:pt x="4264" y="6672"/>
                    <a:pt x="4196" y="6608"/>
                  </a:cubicBezTo>
                  <a:cubicBezTo>
                    <a:pt x="4132" y="6540"/>
                    <a:pt x="2483" y="2663"/>
                    <a:pt x="2483" y="2663"/>
                  </a:cubicBezTo>
                  <a:lnTo>
                    <a:pt x="1531" y="2821"/>
                  </a:lnTo>
                  <a:cubicBezTo>
                    <a:pt x="1615" y="2145"/>
                    <a:pt x="930" y="1930"/>
                    <a:pt x="740" y="1446"/>
                  </a:cubicBezTo>
                  <a:cubicBezTo>
                    <a:pt x="710" y="1247"/>
                    <a:pt x="389" y="24"/>
                    <a:pt x="193" y="1"/>
                  </a:cubicBezTo>
                  <a:cubicBezTo>
                    <a:pt x="191" y="1"/>
                    <a:pt x="189" y="1"/>
                    <a:pt x="187" y="1"/>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5512654" y="2452935"/>
              <a:ext cx="105381" cy="243875"/>
            </a:xfrm>
            <a:custGeom>
              <a:avLst/>
              <a:gdLst/>
              <a:ahLst/>
              <a:cxnLst/>
              <a:rect l="l" t="t" r="r" b="b"/>
              <a:pathLst>
                <a:path w="2737" h="6334" extrusionOk="0">
                  <a:moveTo>
                    <a:pt x="1121" y="0"/>
                  </a:moveTo>
                  <a:cubicBezTo>
                    <a:pt x="1078" y="0"/>
                    <a:pt x="1034" y="10"/>
                    <a:pt x="993" y="20"/>
                  </a:cubicBezTo>
                  <a:cubicBezTo>
                    <a:pt x="797" y="70"/>
                    <a:pt x="37" y="344"/>
                    <a:pt x="21" y="476"/>
                  </a:cubicBezTo>
                  <a:cubicBezTo>
                    <a:pt x="1" y="637"/>
                    <a:pt x="187" y="689"/>
                    <a:pt x="471" y="689"/>
                  </a:cubicBezTo>
                  <a:cubicBezTo>
                    <a:pt x="581" y="689"/>
                    <a:pt x="705" y="681"/>
                    <a:pt x="838" y="669"/>
                  </a:cubicBezTo>
                  <a:lnTo>
                    <a:pt x="838" y="669"/>
                  </a:lnTo>
                  <a:cubicBezTo>
                    <a:pt x="574" y="901"/>
                    <a:pt x="402" y="1236"/>
                    <a:pt x="375" y="1584"/>
                  </a:cubicBezTo>
                  <a:cubicBezTo>
                    <a:pt x="365" y="1715"/>
                    <a:pt x="284" y="2118"/>
                    <a:pt x="500" y="2482"/>
                  </a:cubicBezTo>
                  <a:lnTo>
                    <a:pt x="1098" y="6333"/>
                  </a:lnTo>
                  <a:lnTo>
                    <a:pt x="2737" y="5489"/>
                  </a:lnTo>
                  <a:lnTo>
                    <a:pt x="1379" y="2371"/>
                  </a:lnTo>
                  <a:cubicBezTo>
                    <a:pt x="1379" y="2371"/>
                    <a:pt x="1476" y="1425"/>
                    <a:pt x="1476" y="574"/>
                  </a:cubicBezTo>
                  <a:cubicBezTo>
                    <a:pt x="1476" y="405"/>
                    <a:pt x="1368" y="98"/>
                    <a:pt x="1209" y="20"/>
                  </a:cubicBezTo>
                  <a:cubicBezTo>
                    <a:pt x="1182" y="6"/>
                    <a:pt x="1152" y="0"/>
                    <a:pt x="1121" y="0"/>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5474420" y="2464801"/>
              <a:ext cx="47358" cy="71037"/>
            </a:xfrm>
            <a:custGeom>
              <a:avLst/>
              <a:gdLst/>
              <a:ahLst/>
              <a:cxnLst/>
              <a:rect l="l" t="t" r="r" b="b"/>
              <a:pathLst>
                <a:path w="1230" h="1845" extrusionOk="0">
                  <a:moveTo>
                    <a:pt x="101" y="0"/>
                  </a:moveTo>
                  <a:lnTo>
                    <a:pt x="0" y="111"/>
                  </a:lnTo>
                  <a:cubicBezTo>
                    <a:pt x="13" y="122"/>
                    <a:pt x="1081" y="1075"/>
                    <a:pt x="1081" y="1845"/>
                  </a:cubicBezTo>
                  <a:lnTo>
                    <a:pt x="1229" y="1845"/>
                  </a:lnTo>
                  <a:cubicBezTo>
                    <a:pt x="1229" y="1007"/>
                    <a:pt x="145" y="41"/>
                    <a:pt x="101" y="0"/>
                  </a:cubicBezTo>
                  <a:close/>
                </a:path>
              </a:pathLst>
            </a:custGeom>
            <a:solidFill>
              <a:srgbClr val="DD5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4"/>
            <p:cNvSpPr/>
            <p:nvPr/>
          </p:nvSpPr>
          <p:spPr>
            <a:xfrm>
              <a:off x="5516003" y="2474696"/>
              <a:ext cx="32034" cy="47474"/>
            </a:xfrm>
            <a:custGeom>
              <a:avLst/>
              <a:gdLst/>
              <a:ahLst/>
              <a:cxnLst/>
              <a:rect l="l" t="t" r="r" b="b"/>
              <a:pathLst>
                <a:path w="832" h="1233" extrusionOk="0">
                  <a:moveTo>
                    <a:pt x="92" y="0"/>
                  </a:moveTo>
                  <a:lnTo>
                    <a:pt x="1" y="118"/>
                  </a:lnTo>
                  <a:cubicBezTo>
                    <a:pt x="88" y="183"/>
                    <a:pt x="230" y="204"/>
                    <a:pt x="368" y="204"/>
                  </a:cubicBezTo>
                  <a:cubicBezTo>
                    <a:pt x="444" y="204"/>
                    <a:pt x="519" y="198"/>
                    <a:pt x="582" y="189"/>
                  </a:cubicBezTo>
                  <a:lnTo>
                    <a:pt x="582" y="189"/>
                  </a:lnTo>
                  <a:cubicBezTo>
                    <a:pt x="447" y="395"/>
                    <a:pt x="251" y="791"/>
                    <a:pt x="325" y="1233"/>
                  </a:cubicBezTo>
                  <a:lnTo>
                    <a:pt x="470" y="1209"/>
                  </a:lnTo>
                  <a:cubicBezTo>
                    <a:pt x="375" y="642"/>
                    <a:pt x="801" y="138"/>
                    <a:pt x="808" y="135"/>
                  </a:cubicBezTo>
                  <a:cubicBezTo>
                    <a:pt x="829" y="111"/>
                    <a:pt x="832" y="74"/>
                    <a:pt x="815" y="47"/>
                  </a:cubicBezTo>
                  <a:cubicBezTo>
                    <a:pt x="801" y="25"/>
                    <a:pt x="775" y="12"/>
                    <a:pt x="749" y="12"/>
                  </a:cubicBezTo>
                  <a:cubicBezTo>
                    <a:pt x="744" y="12"/>
                    <a:pt x="739" y="12"/>
                    <a:pt x="734" y="13"/>
                  </a:cubicBezTo>
                  <a:cubicBezTo>
                    <a:pt x="633" y="35"/>
                    <a:pt x="488" y="54"/>
                    <a:pt x="358" y="54"/>
                  </a:cubicBezTo>
                  <a:cubicBezTo>
                    <a:pt x="245" y="54"/>
                    <a:pt x="144" y="40"/>
                    <a:pt x="92" y="0"/>
                  </a:cubicBezTo>
                  <a:close/>
                </a:path>
              </a:pathLst>
            </a:custGeom>
            <a:solidFill>
              <a:srgbClr val="DD5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4"/>
            <p:cNvSpPr/>
            <p:nvPr/>
          </p:nvSpPr>
          <p:spPr>
            <a:xfrm>
              <a:off x="5446698" y="2566218"/>
              <a:ext cx="553319" cy="477624"/>
            </a:xfrm>
            <a:custGeom>
              <a:avLst/>
              <a:gdLst/>
              <a:ahLst/>
              <a:cxnLst/>
              <a:rect l="l" t="t" r="r" b="b"/>
              <a:pathLst>
                <a:path w="14371" h="12405" extrusionOk="0">
                  <a:moveTo>
                    <a:pt x="14298" y="0"/>
                  </a:moveTo>
                  <a:cubicBezTo>
                    <a:pt x="13782" y="0"/>
                    <a:pt x="10600" y="125"/>
                    <a:pt x="7594" y="3068"/>
                  </a:cubicBezTo>
                  <a:cubicBezTo>
                    <a:pt x="6949" y="3704"/>
                    <a:pt x="6290" y="4389"/>
                    <a:pt x="6290" y="4389"/>
                  </a:cubicBezTo>
                  <a:lnTo>
                    <a:pt x="5273" y="3160"/>
                  </a:lnTo>
                  <a:lnTo>
                    <a:pt x="0" y="6679"/>
                  </a:lnTo>
                  <a:cubicBezTo>
                    <a:pt x="0" y="6679"/>
                    <a:pt x="2666" y="11733"/>
                    <a:pt x="5206" y="12345"/>
                  </a:cubicBezTo>
                  <a:cubicBezTo>
                    <a:pt x="5374" y="12385"/>
                    <a:pt x="5547" y="12404"/>
                    <a:pt x="5723" y="12404"/>
                  </a:cubicBezTo>
                  <a:cubicBezTo>
                    <a:pt x="8770" y="12404"/>
                    <a:pt x="12830" y="6687"/>
                    <a:pt x="12830" y="6687"/>
                  </a:cubicBezTo>
                  <a:lnTo>
                    <a:pt x="14370" y="1"/>
                  </a:lnTo>
                  <a:cubicBezTo>
                    <a:pt x="14370" y="1"/>
                    <a:pt x="14346" y="0"/>
                    <a:pt x="14298"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4"/>
            <p:cNvSpPr/>
            <p:nvPr/>
          </p:nvSpPr>
          <p:spPr>
            <a:xfrm>
              <a:off x="5430719" y="2639490"/>
              <a:ext cx="253385" cy="317107"/>
            </a:xfrm>
            <a:custGeom>
              <a:avLst/>
              <a:gdLst/>
              <a:ahLst/>
              <a:cxnLst/>
              <a:rect l="l" t="t" r="r" b="b"/>
              <a:pathLst>
                <a:path w="6581" h="8236" extrusionOk="0">
                  <a:moveTo>
                    <a:pt x="5108" y="0"/>
                  </a:moveTo>
                  <a:lnTo>
                    <a:pt x="0" y="4459"/>
                  </a:lnTo>
                  <a:lnTo>
                    <a:pt x="2364" y="8236"/>
                  </a:lnTo>
                  <a:lnTo>
                    <a:pt x="6580" y="2013"/>
                  </a:lnTo>
                  <a:lnTo>
                    <a:pt x="5108"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4"/>
            <p:cNvSpPr/>
            <p:nvPr/>
          </p:nvSpPr>
          <p:spPr>
            <a:xfrm>
              <a:off x="5686688" y="2733361"/>
              <a:ext cx="54250" cy="72616"/>
            </a:xfrm>
            <a:custGeom>
              <a:avLst/>
              <a:gdLst/>
              <a:ahLst/>
              <a:cxnLst/>
              <a:rect l="l" t="t" r="r" b="b"/>
              <a:pathLst>
                <a:path w="1409" h="1886" extrusionOk="0">
                  <a:moveTo>
                    <a:pt x="114" y="1"/>
                  </a:moveTo>
                  <a:lnTo>
                    <a:pt x="0" y="99"/>
                  </a:lnTo>
                  <a:cubicBezTo>
                    <a:pt x="10" y="109"/>
                    <a:pt x="1074" y="1365"/>
                    <a:pt x="1267" y="1886"/>
                  </a:cubicBezTo>
                  <a:lnTo>
                    <a:pt x="1408" y="1836"/>
                  </a:lnTo>
                  <a:cubicBezTo>
                    <a:pt x="1206" y="1292"/>
                    <a:pt x="158" y="52"/>
                    <a:pt x="114"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4"/>
            <p:cNvSpPr/>
            <p:nvPr/>
          </p:nvSpPr>
          <p:spPr>
            <a:xfrm>
              <a:off x="6002222" y="3233093"/>
              <a:ext cx="348602" cy="1189612"/>
            </a:xfrm>
            <a:custGeom>
              <a:avLst/>
              <a:gdLst/>
              <a:ahLst/>
              <a:cxnLst/>
              <a:rect l="l" t="t" r="r" b="b"/>
              <a:pathLst>
                <a:path w="9054" h="30897" extrusionOk="0">
                  <a:moveTo>
                    <a:pt x="0" y="0"/>
                  </a:moveTo>
                  <a:cubicBezTo>
                    <a:pt x="0" y="1"/>
                    <a:pt x="1013" y="8837"/>
                    <a:pt x="2520" y="16016"/>
                  </a:cubicBezTo>
                  <a:cubicBezTo>
                    <a:pt x="3513" y="20749"/>
                    <a:pt x="5901" y="30897"/>
                    <a:pt x="5901" y="30897"/>
                  </a:cubicBezTo>
                  <a:lnTo>
                    <a:pt x="9054" y="30049"/>
                  </a:lnTo>
                  <a:lnTo>
                    <a:pt x="6959" y="2399"/>
                  </a:lnTo>
                  <a:lnTo>
                    <a:pt x="0" y="0"/>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4"/>
            <p:cNvSpPr/>
            <p:nvPr/>
          </p:nvSpPr>
          <p:spPr>
            <a:xfrm>
              <a:off x="5753645" y="3201097"/>
              <a:ext cx="272367" cy="1210673"/>
            </a:xfrm>
            <a:custGeom>
              <a:avLst/>
              <a:gdLst/>
              <a:ahLst/>
              <a:cxnLst/>
              <a:rect l="l" t="t" r="r" b="b"/>
              <a:pathLst>
                <a:path w="7074" h="31444" extrusionOk="0">
                  <a:moveTo>
                    <a:pt x="0" y="0"/>
                  </a:moveTo>
                  <a:cubicBezTo>
                    <a:pt x="0" y="1"/>
                    <a:pt x="277" y="8932"/>
                    <a:pt x="1139" y="16212"/>
                  </a:cubicBezTo>
                  <a:cubicBezTo>
                    <a:pt x="1548" y="19671"/>
                    <a:pt x="3280" y="31444"/>
                    <a:pt x="3280" y="31444"/>
                  </a:cubicBezTo>
                  <a:lnTo>
                    <a:pt x="6506" y="30883"/>
                  </a:lnTo>
                  <a:lnTo>
                    <a:pt x="7074" y="3101"/>
                  </a:lnTo>
                  <a:lnTo>
                    <a:pt x="0" y="0"/>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5726462" y="3034224"/>
              <a:ext cx="600947" cy="623779"/>
            </a:xfrm>
            <a:custGeom>
              <a:avLst/>
              <a:gdLst/>
              <a:ahLst/>
              <a:cxnLst/>
              <a:rect l="l" t="t" r="r" b="b"/>
              <a:pathLst>
                <a:path w="15608" h="16201" extrusionOk="0">
                  <a:moveTo>
                    <a:pt x="2368" y="1"/>
                  </a:moveTo>
                  <a:lnTo>
                    <a:pt x="1747" y="1311"/>
                  </a:lnTo>
                  <a:cubicBezTo>
                    <a:pt x="1747" y="1311"/>
                    <a:pt x="1" y="8506"/>
                    <a:pt x="1" y="15864"/>
                  </a:cubicBezTo>
                  <a:cubicBezTo>
                    <a:pt x="1499" y="16118"/>
                    <a:pt x="3886" y="16200"/>
                    <a:pt x="6347" y="16200"/>
                  </a:cubicBezTo>
                  <a:cubicBezTo>
                    <a:pt x="10854" y="16200"/>
                    <a:pt x="15607" y="15925"/>
                    <a:pt x="15607" y="15925"/>
                  </a:cubicBezTo>
                  <a:cubicBezTo>
                    <a:pt x="15607" y="15925"/>
                    <a:pt x="14641" y="5963"/>
                    <a:pt x="12360" y="1980"/>
                  </a:cubicBezTo>
                  <a:lnTo>
                    <a:pt x="2368" y="1"/>
                  </a:lnTo>
                  <a:close/>
                </a:path>
              </a:pathLst>
            </a:custGeom>
            <a:solidFill>
              <a:srgbClr val="FF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5726847" y="3583241"/>
              <a:ext cx="50246" cy="25643"/>
            </a:xfrm>
            <a:custGeom>
              <a:avLst/>
              <a:gdLst/>
              <a:ahLst/>
              <a:cxnLst/>
              <a:rect l="l" t="t" r="r" b="b"/>
              <a:pathLst>
                <a:path w="1305" h="666" extrusionOk="0">
                  <a:moveTo>
                    <a:pt x="18" y="0"/>
                  </a:moveTo>
                  <a:cubicBezTo>
                    <a:pt x="11" y="200"/>
                    <a:pt x="4" y="399"/>
                    <a:pt x="1" y="602"/>
                  </a:cubicBezTo>
                  <a:cubicBezTo>
                    <a:pt x="412" y="625"/>
                    <a:pt x="849" y="646"/>
                    <a:pt x="1304" y="666"/>
                  </a:cubicBezTo>
                  <a:cubicBezTo>
                    <a:pt x="1301" y="466"/>
                    <a:pt x="1298" y="267"/>
                    <a:pt x="1294" y="64"/>
                  </a:cubicBezTo>
                  <a:cubicBezTo>
                    <a:pt x="849" y="47"/>
                    <a:pt x="420" y="27"/>
                    <a:pt x="18" y="0"/>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5799695" y="3584281"/>
              <a:ext cx="523287" cy="27991"/>
            </a:xfrm>
            <a:custGeom>
              <a:avLst/>
              <a:gdLst/>
              <a:ahLst/>
              <a:cxnLst/>
              <a:rect l="l" t="t" r="r" b="b"/>
              <a:pathLst>
                <a:path w="13591" h="727" extrusionOk="0">
                  <a:moveTo>
                    <a:pt x="13516" y="0"/>
                  </a:moveTo>
                  <a:cubicBezTo>
                    <a:pt x="13324" y="4"/>
                    <a:pt x="13124" y="11"/>
                    <a:pt x="12915" y="14"/>
                  </a:cubicBezTo>
                  <a:cubicBezTo>
                    <a:pt x="12918" y="216"/>
                    <a:pt x="12921" y="416"/>
                    <a:pt x="12925" y="612"/>
                  </a:cubicBezTo>
                  <a:cubicBezTo>
                    <a:pt x="13158" y="608"/>
                    <a:pt x="13377" y="602"/>
                    <a:pt x="13590" y="595"/>
                  </a:cubicBezTo>
                  <a:cubicBezTo>
                    <a:pt x="13570" y="416"/>
                    <a:pt x="13543" y="216"/>
                    <a:pt x="13516" y="0"/>
                  </a:cubicBezTo>
                  <a:close/>
                  <a:moveTo>
                    <a:pt x="12716" y="20"/>
                  </a:moveTo>
                  <a:cubicBezTo>
                    <a:pt x="12553" y="24"/>
                    <a:pt x="12388" y="28"/>
                    <a:pt x="12219" y="31"/>
                  </a:cubicBezTo>
                  <a:cubicBezTo>
                    <a:pt x="12222" y="234"/>
                    <a:pt x="12226" y="433"/>
                    <a:pt x="12229" y="632"/>
                  </a:cubicBezTo>
                  <a:cubicBezTo>
                    <a:pt x="12398" y="625"/>
                    <a:pt x="12563" y="622"/>
                    <a:pt x="12725" y="619"/>
                  </a:cubicBezTo>
                  <a:cubicBezTo>
                    <a:pt x="12722" y="419"/>
                    <a:pt x="12719" y="220"/>
                    <a:pt x="12716" y="20"/>
                  </a:cubicBezTo>
                  <a:close/>
                  <a:moveTo>
                    <a:pt x="0" y="61"/>
                  </a:moveTo>
                  <a:lnTo>
                    <a:pt x="0" y="61"/>
                  </a:lnTo>
                  <a:cubicBezTo>
                    <a:pt x="4" y="260"/>
                    <a:pt x="11" y="463"/>
                    <a:pt x="14" y="659"/>
                  </a:cubicBezTo>
                  <a:cubicBezTo>
                    <a:pt x="176" y="666"/>
                    <a:pt x="345" y="669"/>
                    <a:pt x="511" y="676"/>
                  </a:cubicBezTo>
                  <a:cubicBezTo>
                    <a:pt x="507" y="477"/>
                    <a:pt x="503" y="277"/>
                    <a:pt x="500" y="75"/>
                  </a:cubicBezTo>
                  <a:cubicBezTo>
                    <a:pt x="332" y="71"/>
                    <a:pt x="166" y="65"/>
                    <a:pt x="0" y="61"/>
                  </a:cubicBezTo>
                  <a:close/>
                  <a:moveTo>
                    <a:pt x="11618" y="45"/>
                  </a:moveTo>
                  <a:cubicBezTo>
                    <a:pt x="11118" y="58"/>
                    <a:pt x="10591" y="68"/>
                    <a:pt x="10043" y="78"/>
                  </a:cubicBezTo>
                  <a:cubicBezTo>
                    <a:pt x="10047" y="281"/>
                    <a:pt x="10050" y="480"/>
                    <a:pt x="10057" y="676"/>
                  </a:cubicBezTo>
                  <a:cubicBezTo>
                    <a:pt x="10604" y="666"/>
                    <a:pt x="11131" y="656"/>
                    <a:pt x="11631" y="645"/>
                  </a:cubicBezTo>
                  <a:cubicBezTo>
                    <a:pt x="11628" y="446"/>
                    <a:pt x="11621" y="247"/>
                    <a:pt x="11618" y="45"/>
                  </a:cubicBezTo>
                  <a:close/>
                  <a:moveTo>
                    <a:pt x="9844" y="81"/>
                  </a:moveTo>
                  <a:cubicBezTo>
                    <a:pt x="9682" y="85"/>
                    <a:pt x="9513" y="88"/>
                    <a:pt x="9348" y="88"/>
                  </a:cubicBezTo>
                  <a:cubicBezTo>
                    <a:pt x="9351" y="291"/>
                    <a:pt x="9354" y="491"/>
                    <a:pt x="9358" y="689"/>
                  </a:cubicBezTo>
                  <a:cubicBezTo>
                    <a:pt x="9526" y="686"/>
                    <a:pt x="9692" y="683"/>
                    <a:pt x="9858" y="679"/>
                  </a:cubicBezTo>
                  <a:cubicBezTo>
                    <a:pt x="9850" y="483"/>
                    <a:pt x="9847" y="284"/>
                    <a:pt x="9844" y="81"/>
                  </a:cubicBezTo>
                  <a:close/>
                  <a:moveTo>
                    <a:pt x="700" y="81"/>
                  </a:moveTo>
                  <a:lnTo>
                    <a:pt x="700" y="81"/>
                  </a:lnTo>
                  <a:cubicBezTo>
                    <a:pt x="703" y="284"/>
                    <a:pt x="706" y="483"/>
                    <a:pt x="709" y="679"/>
                  </a:cubicBezTo>
                  <a:cubicBezTo>
                    <a:pt x="1301" y="696"/>
                    <a:pt x="1913" y="706"/>
                    <a:pt x="2538" y="713"/>
                  </a:cubicBezTo>
                  <a:cubicBezTo>
                    <a:pt x="2530" y="517"/>
                    <a:pt x="2527" y="318"/>
                    <a:pt x="2524" y="115"/>
                  </a:cubicBezTo>
                  <a:cubicBezTo>
                    <a:pt x="1899" y="109"/>
                    <a:pt x="1287" y="95"/>
                    <a:pt x="700" y="81"/>
                  </a:cubicBezTo>
                  <a:close/>
                  <a:moveTo>
                    <a:pt x="8749" y="98"/>
                  </a:moveTo>
                  <a:cubicBezTo>
                    <a:pt x="8155" y="109"/>
                    <a:pt x="7547" y="115"/>
                    <a:pt x="6929" y="118"/>
                  </a:cubicBezTo>
                  <a:cubicBezTo>
                    <a:pt x="6932" y="321"/>
                    <a:pt x="6939" y="521"/>
                    <a:pt x="6942" y="717"/>
                  </a:cubicBezTo>
                  <a:cubicBezTo>
                    <a:pt x="7557" y="713"/>
                    <a:pt x="8165" y="706"/>
                    <a:pt x="8760" y="696"/>
                  </a:cubicBezTo>
                  <a:cubicBezTo>
                    <a:pt x="8756" y="500"/>
                    <a:pt x="8753" y="301"/>
                    <a:pt x="8749" y="98"/>
                  </a:cubicBezTo>
                  <a:close/>
                  <a:moveTo>
                    <a:pt x="3121" y="122"/>
                  </a:moveTo>
                  <a:cubicBezTo>
                    <a:pt x="3125" y="324"/>
                    <a:pt x="3129" y="524"/>
                    <a:pt x="3135" y="720"/>
                  </a:cubicBezTo>
                  <a:cubicBezTo>
                    <a:pt x="3297" y="723"/>
                    <a:pt x="3463" y="723"/>
                    <a:pt x="3628" y="723"/>
                  </a:cubicBezTo>
                  <a:cubicBezTo>
                    <a:pt x="3625" y="527"/>
                    <a:pt x="3618" y="328"/>
                    <a:pt x="3615" y="126"/>
                  </a:cubicBezTo>
                  <a:cubicBezTo>
                    <a:pt x="3453" y="126"/>
                    <a:pt x="3288" y="122"/>
                    <a:pt x="3121" y="122"/>
                  </a:cubicBezTo>
                  <a:close/>
                  <a:moveTo>
                    <a:pt x="6729" y="122"/>
                  </a:moveTo>
                  <a:cubicBezTo>
                    <a:pt x="6564" y="122"/>
                    <a:pt x="6398" y="122"/>
                    <a:pt x="6233" y="126"/>
                  </a:cubicBezTo>
                  <a:cubicBezTo>
                    <a:pt x="6236" y="324"/>
                    <a:pt x="6239" y="524"/>
                    <a:pt x="6243" y="723"/>
                  </a:cubicBezTo>
                  <a:cubicBezTo>
                    <a:pt x="6412" y="723"/>
                    <a:pt x="6577" y="720"/>
                    <a:pt x="6743" y="720"/>
                  </a:cubicBezTo>
                  <a:cubicBezTo>
                    <a:pt x="6740" y="524"/>
                    <a:pt x="6733" y="321"/>
                    <a:pt x="6729" y="122"/>
                  </a:cubicBezTo>
                  <a:close/>
                  <a:moveTo>
                    <a:pt x="3815" y="126"/>
                  </a:moveTo>
                  <a:lnTo>
                    <a:pt x="3815" y="126"/>
                  </a:lnTo>
                  <a:cubicBezTo>
                    <a:pt x="3818" y="328"/>
                    <a:pt x="3824" y="527"/>
                    <a:pt x="3827" y="723"/>
                  </a:cubicBezTo>
                  <a:cubicBezTo>
                    <a:pt x="4159" y="726"/>
                    <a:pt x="4490" y="726"/>
                    <a:pt x="4824" y="726"/>
                  </a:cubicBezTo>
                  <a:lnTo>
                    <a:pt x="5645" y="726"/>
                  </a:lnTo>
                  <a:cubicBezTo>
                    <a:pt x="5642" y="527"/>
                    <a:pt x="5639" y="328"/>
                    <a:pt x="5635" y="129"/>
                  </a:cubicBezTo>
                  <a:lnTo>
                    <a:pt x="4821" y="129"/>
                  </a:lnTo>
                  <a:cubicBezTo>
                    <a:pt x="4487" y="129"/>
                    <a:pt x="4149" y="129"/>
                    <a:pt x="3815" y="126"/>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5728156" y="3556443"/>
              <a:ext cx="48282" cy="10203"/>
            </a:xfrm>
            <a:custGeom>
              <a:avLst/>
              <a:gdLst/>
              <a:ahLst/>
              <a:cxnLst/>
              <a:rect l="l" t="t" r="r" b="b"/>
              <a:pathLst>
                <a:path w="1254" h="265" extrusionOk="0">
                  <a:moveTo>
                    <a:pt x="10" y="1"/>
                  </a:moveTo>
                  <a:cubicBezTo>
                    <a:pt x="7" y="68"/>
                    <a:pt x="4" y="135"/>
                    <a:pt x="1" y="200"/>
                  </a:cubicBezTo>
                  <a:cubicBezTo>
                    <a:pt x="395" y="224"/>
                    <a:pt x="815" y="244"/>
                    <a:pt x="1254" y="264"/>
                  </a:cubicBezTo>
                  <a:cubicBezTo>
                    <a:pt x="1254" y="196"/>
                    <a:pt x="1250" y="129"/>
                    <a:pt x="1250" y="65"/>
                  </a:cubicBezTo>
                  <a:cubicBezTo>
                    <a:pt x="818" y="44"/>
                    <a:pt x="403" y="24"/>
                    <a:pt x="10" y="1"/>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4"/>
            <p:cNvSpPr/>
            <p:nvPr/>
          </p:nvSpPr>
          <p:spPr>
            <a:xfrm>
              <a:off x="5799310" y="3557483"/>
              <a:ext cx="518321" cy="12513"/>
            </a:xfrm>
            <a:custGeom>
              <a:avLst/>
              <a:gdLst/>
              <a:ahLst/>
              <a:cxnLst/>
              <a:rect l="l" t="t" r="r" b="b"/>
              <a:pathLst>
                <a:path w="13462" h="325" extrusionOk="0">
                  <a:moveTo>
                    <a:pt x="13435" y="0"/>
                  </a:moveTo>
                  <a:cubicBezTo>
                    <a:pt x="13270" y="4"/>
                    <a:pt x="13094" y="7"/>
                    <a:pt x="12914" y="14"/>
                  </a:cubicBezTo>
                  <a:cubicBezTo>
                    <a:pt x="12914" y="78"/>
                    <a:pt x="12918" y="146"/>
                    <a:pt x="12918" y="214"/>
                  </a:cubicBezTo>
                  <a:cubicBezTo>
                    <a:pt x="13103" y="206"/>
                    <a:pt x="13286" y="203"/>
                    <a:pt x="13462" y="200"/>
                  </a:cubicBezTo>
                  <a:cubicBezTo>
                    <a:pt x="13452" y="133"/>
                    <a:pt x="13445" y="68"/>
                    <a:pt x="13435" y="0"/>
                  </a:cubicBezTo>
                  <a:close/>
                  <a:moveTo>
                    <a:pt x="12715" y="17"/>
                  </a:moveTo>
                  <a:cubicBezTo>
                    <a:pt x="12553" y="21"/>
                    <a:pt x="12387" y="27"/>
                    <a:pt x="12219" y="31"/>
                  </a:cubicBezTo>
                  <a:lnTo>
                    <a:pt x="12219" y="230"/>
                  </a:lnTo>
                  <a:cubicBezTo>
                    <a:pt x="12391" y="227"/>
                    <a:pt x="12556" y="223"/>
                    <a:pt x="12718" y="217"/>
                  </a:cubicBezTo>
                  <a:cubicBezTo>
                    <a:pt x="12718" y="153"/>
                    <a:pt x="12715" y="85"/>
                    <a:pt x="12715" y="17"/>
                  </a:cubicBezTo>
                  <a:close/>
                  <a:moveTo>
                    <a:pt x="0" y="58"/>
                  </a:moveTo>
                  <a:cubicBezTo>
                    <a:pt x="4" y="125"/>
                    <a:pt x="4" y="193"/>
                    <a:pt x="4" y="257"/>
                  </a:cubicBezTo>
                  <a:cubicBezTo>
                    <a:pt x="169" y="264"/>
                    <a:pt x="334" y="267"/>
                    <a:pt x="504" y="274"/>
                  </a:cubicBezTo>
                  <a:cubicBezTo>
                    <a:pt x="500" y="206"/>
                    <a:pt x="500" y="139"/>
                    <a:pt x="500" y="75"/>
                  </a:cubicBezTo>
                  <a:cubicBezTo>
                    <a:pt x="331" y="68"/>
                    <a:pt x="166" y="64"/>
                    <a:pt x="0" y="58"/>
                  </a:cubicBezTo>
                  <a:close/>
                  <a:moveTo>
                    <a:pt x="11617" y="44"/>
                  </a:moveTo>
                  <a:cubicBezTo>
                    <a:pt x="11117" y="55"/>
                    <a:pt x="10590" y="64"/>
                    <a:pt x="10043" y="75"/>
                  </a:cubicBezTo>
                  <a:cubicBezTo>
                    <a:pt x="10043" y="142"/>
                    <a:pt x="10047" y="210"/>
                    <a:pt x="10047" y="274"/>
                  </a:cubicBezTo>
                  <a:cubicBezTo>
                    <a:pt x="10594" y="264"/>
                    <a:pt x="11121" y="254"/>
                    <a:pt x="11621" y="244"/>
                  </a:cubicBezTo>
                  <a:cubicBezTo>
                    <a:pt x="11621" y="176"/>
                    <a:pt x="11621" y="112"/>
                    <a:pt x="11617" y="44"/>
                  </a:cubicBezTo>
                  <a:close/>
                  <a:moveTo>
                    <a:pt x="9844" y="78"/>
                  </a:moveTo>
                  <a:cubicBezTo>
                    <a:pt x="9682" y="81"/>
                    <a:pt x="9513" y="85"/>
                    <a:pt x="9347" y="88"/>
                  </a:cubicBezTo>
                  <a:cubicBezTo>
                    <a:pt x="9347" y="156"/>
                    <a:pt x="9347" y="220"/>
                    <a:pt x="9350" y="287"/>
                  </a:cubicBezTo>
                  <a:cubicBezTo>
                    <a:pt x="9516" y="284"/>
                    <a:pt x="9682" y="281"/>
                    <a:pt x="9847" y="278"/>
                  </a:cubicBezTo>
                  <a:cubicBezTo>
                    <a:pt x="9847" y="214"/>
                    <a:pt x="9844" y="146"/>
                    <a:pt x="9844" y="78"/>
                  </a:cubicBezTo>
                  <a:close/>
                  <a:moveTo>
                    <a:pt x="699" y="78"/>
                  </a:moveTo>
                  <a:cubicBezTo>
                    <a:pt x="699" y="146"/>
                    <a:pt x="703" y="214"/>
                    <a:pt x="703" y="278"/>
                  </a:cubicBezTo>
                  <a:cubicBezTo>
                    <a:pt x="1291" y="295"/>
                    <a:pt x="1902" y="304"/>
                    <a:pt x="2527" y="315"/>
                  </a:cubicBezTo>
                  <a:cubicBezTo>
                    <a:pt x="2527" y="247"/>
                    <a:pt x="2523" y="180"/>
                    <a:pt x="2523" y="112"/>
                  </a:cubicBezTo>
                  <a:cubicBezTo>
                    <a:pt x="1899" y="105"/>
                    <a:pt x="1287" y="95"/>
                    <a:pt x="699" y="78"/>
                  </a:cubicBezTo>
                  <a:close/>
                  <a:moveTo>
                    <a:pt x="8750" y="99"/>
                  </a:moveTo>
                  <a:cubicBezTo>
                    <a:pt x="8155" y="105"/>
                    <a:pt x="7547" y="112"/>
                    <a:pt x="6929" y="119"/>
                  </a:cubicBezTo>
                  <a:cubicBezTo>
                    <a:pt x="6932" y="183"/>
                    <a:pt x="6932" y="250"/>
                    <a:pt x="6932" y="318"/>
                  </a:cubicBezTo>
                  <a:cubicBezTo>
                    <a:pt x="7547" y="311"/>
                    <a:pt x="8158" y="304"/>
                    <a:pt x="8750" y="298"/>
                  </a:cubicBezTo>
                  <a:lnTo>
                    <a:pt x="8750" y="99"/>
                  </a:lnTo>
                  <a:close/>
                  <a:moveTo>
                    <a:pt x="3122" y="119"/>
                  </a:moveTo>
                  <a:cubicBezTo>
                    <a:pt x="3122" y="186"/>
                    <a:pt x="3125" y="254"/>
                    <a:pt x="3125" y="318"/>
                  </a:cubicBezTo>
                  <a:cubicBezTo>
                    <a:pt x="3287" y="321"/>
                    <a:pt x="3452" y="321"/>
                    <a:pt x="3618" y="321"/>
                  </a:cubicBezTo>
                  <a:cubicBezTo>
                    <a:pt x="3618" y="257"/>
                    <a:pt x="3615" y="189"/>
                    <a:pt x="3615" y="122"/>
                  </a:cubicBezTo>
                  <a:cubicBezTo>
                    <a:pt x="3449" y="122"/>
                    <a:pt x="3287" y="122"/>
                    <a:pt x="3122" y="119"/>
                  </a:cubicBezTo>
                  <a:close/>
                  <a:moveTo>
                    <a:pt x="6729" y="119"/>
                  </a:moveTo>
                  <a:cubicBezTo>
                    <a:pt x="6564" y="122"/>
                    <a:pt x="6399" y="122"/>
                    <a:pt x="6232" y="122"/>
                  </a:cubicBezTo>
                  <a:cubicBezTo>
                    <a:pt x="6232" y="189"/>
                    <a:pt x="6232" y="257"/>
                    <a:pt x="6236" y="321"/>
                  </a:cubicBezTo>
                  <a:cubicBezTo>
                    <a:pt x="6402" y="321"/>
                    <a:pt x="6567" y="321"/>
                    <a:pt x="6733" y="318"/>
                  </a:cubicBezTo>
                  <a:cubicBezTo>
                    <a:pt x="6733" y="250"/>
                    <a:pt x="6733" y="186"/>
                    <a:pt x="6729" y="119"/>
                  </a:cubicBezTo>
                  <a:close/>
                  <a:moveTo>
                    <a:pt x="3814" y="125"/>
                  </a:moveTo>
                  <a:cubicBezTo>
                    <a:pt x="3817" y="193"/>
                    <a:pt x="3817" y="257"/>
                    <a:pt x="3817" y="325"/>
                  </a:cubicBezTo>
                  <a:lnTo>
                    <a:pt x="5635" y="325"/>
                  </a:lnTo>
                  <a:lnTo>
                    <a:pt x="5635" y="125"/>
                  </a:ln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4"/>
            <p:cNvSpPr/>
            <p:nvPr/>
          </p:nvSpPr>
          <p:spPr>
            <a:xfrm>
              <a:off x="5732700" y="3463689"/>
              <a:ext cx="43084" cy="25142"/>
            </a:xfrm>
            <a:custGeom>
              <a:avLst/>
              <a:gdLst/>
              <a:ahLst/>
              <a:cxnLst/>
              <a:rect l="l" t="t" r="r" b="b"/>
              <a:pathLst>
                <a:path w="1119" h="653" extrusionOk="0">
                  <a:moveTo>
                    <a:pt x="51" y="1"/>
                  </a:moveTo>
                  <a:cubicBezTo>
                    <a:pt x="34" y="200"/>
                    <a:pt x="17" y="400"/>
                    <a:pt x="1" y="598"/>
                  </a:cubicBezTo>
                  <a:cubicBezTo>
                    <a:pt x="359" y="619"/>
                    <a:pt x="734" y="639"/>
                    <a:pt x="1119" y="653"/>
                  </a:cubicBezTo>
                  <a:lnTo>
                    <a:pt x="1119" y="55"/>
                  </a:lnTo>
                  <a:cubicBezTo>
                    <a:pt x="751" y="38"/>
                    <a:pt x="393" y="21"/>
                    <a:pt x="51" y="1"/>
                  </a:cubicBezTo>
                  <a:close/>
                </a:path>
              </a:pathLst>
            </a:custGeom>
            <a:solidFill>
              <a:srgbClr val="141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a:off x="5798771" y="3464728"/>
              <a:ext cx="507578" cy="27645"/>
            </a:xfrm>
            <a:custGeom>
              <a:avLst/>
              <a:gdLst/>
              <a:ahLst/>
              <a:cxnLst/>
              <a:rect l="l" t="t" r="r" b="b"/>
              <a:pathLst>
                <a:path w="13183" h="718" extrusionOk="0">
                  <a:moveTo>
                    <a:pt x="13087" y="1"/>
                  </a:moveTo>
                  <a:cubicBezTo>
                    <a:pt x="13030" y="1"/>
                    <a:pt x="12972" y="4"/>
                    <a:pt x="12915" y="4"/>
                  </a:cubicBezTo>
                  <a:lnTo>
                    <a:pt x="12915" y="606"/>
                  </a:lnTo>
                  <a:cubicBezTo>
                    <a:pt x="13006" y="602"/>
                    <a:pt x="13097" y="599"/>
                    <a:pt x="13182" y="599"/>
                  </a:cubicBezTo>
                  <a:cubicBezTo>
                    <a:pt x="13151" y="403"/>
                    <a:pt x="13121" y="203"/>
                    <a:pt x="13087" y="1"/>
                  </a:cubicBezTo>
                  <a:close/>
                  <a:moveTo>
                    <a:pt x="12716" y="11"/>
                  </a:moveTo>
                  <a:cubicBezTo>
                    <a:pt x="12554" y="14"/>
                    <a:pt x="12388" y="18"/>
                    <a:pt x="12219" y="21"/>
                  </a:cubicBezTo>
                  <a:lnTo>
                    <a:pt x="12219" y="623"/>
                  </a:lnTo>
                  <a:cubicBezTo>
                    <a:pt x="12388" y="616"/>
                    <a:pt x="12554" y="612"/>
                    <a:pt x="12716" y="609"/>
                  </a:cubicBezTo>
                  <a:lnTo>
                    <a:pt x="12716" y="11"/>
                  </a:lnTo>
                  <a:close/>
                  <a:moveTo>
                    <a:pt x="4" y="49"/>
                  </a:moveTo>
                  <a:cubicBezTo>
                    <a:pt x="0" y="251"/>
                    <a:pt x="4" y="450"/>
                    <a:pt x="4" y="649"/>
                  </a:cubicBezTo>
                  <a:cubicBezTo>
                    <a:pt x="166" y="653"/>
                    <a:pt x="332" y="660"/>
                    <a:pt x="501" y="663"/>
                  </a:cubicBezTo>
                  <a:lnTo>
                    <a:pt x="501" y="65"/>
                  </a:lnTo>
                  <a:cubicBezTo>
                    <a:pt x="332" y="62"/>
                    <a:pt x="166" y="55"/>
                    <a:pt x="4" y="49"/>
                  </a:cubicBezTo>
                  <a:close/>
                  <a:moveTo>
                    <a:pt x="11622" y="38"/>
                  </a:moveTo>
                  <a:cubicBezTo>
                    <a:pt x="11118" y="49"/>
                    <a:pt x="10591" y="58"/>
                    <a:pt x="10044" y="69"/>
                  </a:cubicBezTo>
                  <a:lnTo>
                    <a:pt x="10044" y="666"/>
                  </a:lnTo>
                  <a:cubicBezTo>
                    <a:pt x="10594" y="657"/>
                    <a:pt x="11121" y="646"/>
                    <a:pt x="11622" y="636"/>
                  </a:cubicBezTo>
                  <a:lnTo>
                    <a:pt x="11622" y="38"/>
                  </a:lnTo>
                  <a:close/>
                  <a:moveTo>
                    <a:pt x="9844" y="72"/>
                  </a:moveTo>
                  <a:cubicBezTo>
                    <a:pt x="9682" y="75"/>
                    <a:pt x="9514" y="79"/>
                    <a:pt x="9347" y="79"/>
                  </a:cubicBezTo>
                  <a:lnTo>
                    <a:pt x="9347" y="680"/>
                  </a:lnTo>
                  <a:cubicBezTo>
                    <a:pt x="9517" y="677"/>
                    <a:pt x="9682" y="673"/>
                    <a:pt x="9844" y="670"/>
                  </a:cubicBezTo>
                  <a:lnTo>
                    <a:pt x="9844" y="72"/>
                  </a:lnTo>
                  <a:close/>
                  <a:moveTo>
                    <a:pt x="700" y="72"/>
                  </a:moveTo>
                  <a:lnTo>
                    <a:pt x="700" y="670"/>
                  </a:lnTo>
                  <a:cubicBezTo>
                    <a:pt x="1291" y="683"/>
                    <a:pt x="1899" y="697"/>
                    <a:pt x="2524" y="704"/>
                  </a:cubicBezTo>
                  <a:lnTo>
                    <a:pt x="2524" y="105"/>
                  </a:lnTo>
                  <a:cubicBezTo>
                    <a:pt x="1899" y="99"/>
                    <a:pt x="1288" y="85"/>
                    <a:pt x="700" y="72"/>
                  </a:cubicBezTo>
                  <a:close/>
                  <a:moveTo>
                    <a:pt x="8750" y="89"/>
                  </a:moveTo>
                  <a:cubicBezTo>
                    <a:pt x="8156" y="99"/>
                    <a:pt x="7548" y="105"/>
                    <a:pt x="6929" y="109"/>
                  </a:cubicBezTo>
                  <a:lnTo>
                    <a:pt x="6929" y="707"/>
                  </a:lnTo>
                  <a:cubicBezTo>
                    <a:pt x="7548" y="704"/>
                    <a:pt x="8156" y="697"/>
                    <a:pt x="8750" y="687"/>
                  </a:cubicBezTo>
                  <a:lnTo>
                    <a:pt x="8750" y="89"/>
                  </a:lnTo>
                  <a:close/>
                  <a:moveTo>
                    <a:pt x="3122" y="113"/>
                  </a:moveTo>
                  <a:lnTo>
                    <a:pt x="3122" y="710"/>
                  </a:lnTo>
                  <a:cubicBezTo>
                    <a:pt x="3287" y="710"/>
                    <a:pt x="3449" y="713"/>
                    <a:pt x="3616" y="713"/>
                  </a:cubicBezTo>
                  <a:lnTo>
                    <a:pt x="3616" y="116"/>
                  </a:lnTo>
                  <a:cubicBezTo>
                    <a:pt x="3449" y="116"/>
                    <a:pt x="3284" y="113"/>
                    <a:pt x="3122" y="113"/>
                  </a:cubicBezTo>
                  <a:close/>
                  <a:moveTo>
                    <a:pt x="6730" y="113"/>
                  </a:moveTo>
                  <a:cubicBezTo>
                    <a:pt x="6564" y="113"/>
                    <a:pt x="6399" y="113"/>
                    <a:pt x="6233" y="116"/>
                  </a:cubicBezTo>
                  <a:lnTo>
                    <a:pt x="6233" y="713"/>
                  </a:lnTo>
                  <a:cubicBezTo>
                    <a:pt x="6399" y="713"/>
                    <a:pt x="6564" y="710"/>
                    <a:pt x="6730" y="710"/>
                  </a:cubicBezTo>
                  <a:lnTo>
                    <a:pt x="6730" y="113"/>
                  </a:lnTo>
                  <a:close/>
                  <a:moveTo>
                    <a:pt x="3814" y="116"/>
                  </a:moveTo>
                  <a:lnTo>
                    <a:pt x="3814" y="713"/>
                  </a:lnTo>
                  <a:cubicBezTo>
                    <a:pt x="4159" y="717"/>
                    <a:pt x="4503" y="717"/>
                    <a:pt x="4848" y="717"/>
                  </a:cubicBezTo>
                  <a:lnTo>
                    <a:pt x="5635" y="717"/>
                  </a:lnTo>
                  <a:cubicBezTo>
                    <a:pt x="5635" y="518"/>
                    <a:pt x="5632" y="319"/>
                    <a:pt x="5635" y="119"/>
                  </a:cubicBezTo>
                  <a:lnTo>
                    <a:pt x="4845" y="119"/>
                  </a:lnTo>
                  <a:cubicBezTo>
                    <a:pt x="4500" y="119"/>
                    <a:pt x="4156" y="119"/>
                    <a:pt x="3814" y="116"/>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5736357" y="3437045"/>
              <a:ext cx="39581" cy="9549"/>
            </a:xfrm>
            <a:custGeom>
              <a:avLst/>
              <a:gdLst/>
              <a:ahLst/>
              <a:cxnLst/>
              <a:rect l="l" t="t" r="r" b="b"/>
              <a:pathLst>
                <a:path w="1028" h="248" extrusionOk="0">
                  <a:moveTo>
                    <a:pt x="17" y="1"/>
                  </a:moveTo>
                  <a:cubicBezTo>
                    <a:pt x="11" y="68"/>
                    <a:pt x="7" y="132"/>
                    <a:pt x="0" y="200"/>
                  </a:cubicBezTo>
                  <a:cubicBezTo>
                    <a:pt x="328" y="216"/>
                    <a:pt x="672" y="233"/>
                    <a:pt x="1027" y="247"/>
                  </a:cubicBezTo>
                  <a:lnTo>
                    <a:pt x="1027" y="48"/>
                  </a:lnTo>
                  <a:cubicBezTo>
                    <a:pt x="679" y="34"/>
                    <a:pt x="341" y="18"/>
                    <a:pt x="17" y="1"/>
                  </a:cubicBezTo>
                  <a:close/>
                </a:path>
              </a:pathLst>
            </a:custGeom>
            <a:solidFill>
              <a:srgbClr val="141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5798887" y="3437969"/>
              <a:ext cx="500571" cy="12090"/>
            </a:xfrm>
            <a:custGeom>
              <a:avLst/>
              <a:gdLst/>
              <a:ahLst/>
              <a:cxnLst/>
              <a:rect l="l" t="t" r="r" b="b"/>
              <a:pathLst>
                <a:path w="13001" h="314" extrusionOk="0">
                  <a:moveTo>
                    <a:pt x="12966" y="0"/>
                  </a:moveTo>
                  <a:cubicBezTo>
                    <a:pt x="12949" y="3"/>
                    <a:pt x="12932" y="3"/>
                    <a:pt x="12916" y="3"/>
                  </a:cubicBezTo>
                  <a:lnTo>
                    <a:pt x="12916" y="203"/>
                  </a:lnTo>
                  <a:cubicBezTo>
                    <a:pt x="12942" y="203"/>
                    <a:pt x="12972" y="200"/>
                    <a:pt x="13000" y="200"/>
                  </a:cubicBezTo>
                  <a:cubicBezTo>
                    <a:pt x="12990" y="135"/>
                    <a:pt x="12977" y="67"/>
                    <a:pt x="12966" y="0"/>
                  </a:cubicBezTo>
                  <a:close/>
                  <a:moveTo>
                    <a:pt x="12716" y="7"/>
                  </a:moveTo>
                  <a:cubicBezTo>
                    <a:pt x="12554" y="10"/>
                    <a:pt x="12389" y="17"/>
                    <a:pt x="12216" y="20"/>
                  </a:cubicBezTo>
                  <a:lnTo>
                    <a:pt x="12216" y="220"/>
                  </a:lnTo>
                  <a:cubicBezTo>
                    <a:pt x="12385" y="217"/>
                    <a:pt x="12554" y="213"/>
                    <a:pt x="12716" y="206"/>
                  </a:cubicBezTo>
                  <a:lnTo>
                    <a:pt x="12716" y="7"/>
                  </a:lnTo>
                  <a:close/>
                  <a:moveTo>
                    <a:pt x="1" y="47"/>
                  </a:moveTo>
                  <a:lnTo>
                    <a:pt x="1" y="247"/>
                  </a:lnTo>
                  <a:cubicBezTo>
                    <a:pt x="163" y="253"/>
                    <a:pt x="332" y="257"/>
                    <a:pt x="498" y="264"/>
                  </a:cubicBezTo>
                  <a:lnTo>
                    <a:pt x="498" y="61"/>
                  </a:lnTo>
                  <a:cubicBezTo>
                    <a:pt x="332" y="58"/>
                    <a:pt x="167" y="54"/>
                    <a:pt x="1" y="47"/>
                  </a:cubicBezTo>
                  <a:close/>
                  <a:moveTo>
                    <a:pt x="11619" y="34"/>
                  </a:moveTo>
                  <a:cubicBezTo>
                    <a:pt x="11118" y="44"/>
                    <a:pt x="10591" y="54"/>
                    <a:pt x="10044" y="64"/>
                  </a:cubicBezTo>
                  <a:lnTo>
                    <a:pt x="10044" y="264"/>
                  </a:lnTo>
                  <a:cubicBezTo>
                    <a:pt x="10591" y="253"/>
                    <a:pt x="11118" y="243"/>
                    <a:pt x="11619" y="233"/>
                  </a:cubicBezTo>
                  <a:lnTo>
                    <a:pt x="11619" y="34"/>
                  </a:lnTo>
                  <a:close/>
                  <a:moveTo>
                    <a:pt x="9845" y="67"/>
                  </a:moveTo>
                  <a:cubicBezTo>
                    <a:pt x="9679" y="71"/>
                    <a:pt x="9514" y="75"/>
                    <a:pt x="9344" y="78"/>
                  </a:cubicBezTo>
                  <a:lnTo>
                    <a:pt x="9344" y="277"/>
                  </a:lnTo>
                  <a:cubicBezTo>
                    <a:pt x="9514" y="273"/>
                    <a:pt x="9679" y="270"/>
                    <a:pt x="9845" y="267"/>
                  </a:cubicBezTo>
                  <a:lnTo>
                    <a:pt x="9845" y="67"/>
                  </a:lnTo>
                  <a:close/>
                  <a:moveTo>
                    <a:pt x="697" y="67"/>
                  </a:moveTo>
                  <a:lnTo>
                    <a:pt x="697" y="267"/>
                  </a:lnTo>
                  <a:cubicBezTo>
                    <a:pt x="1288" y="284"/>
                    <a:pt x="1896" y="294"/>
                    <a:pt x="2521" y="301"/>
                  </a:cubicBezTo>
                  <a:lnTo>
                    <a:pt x="2521" y="101"/>
                  </a:lnTo>
                  <a:cubicBezTo>
                    <a:pt x="1896" y="95"/>
                    <a:pt x="1288" y="84"/>
                    <a:pt x="697" y="67"/>
                  </a:cubicBezTo>
                  <a:close/>
                  <a:moveTo>
                    <a:pt x="8747" y="88"/>
                  </a:moveTo>
                  <a:cubicBezTo>
                    <a:pt x="8153" y="95"/>
                    <a:pt x="7545" y="101"/>
                    <a:pt x="6929" y="108"/>
                  </a:cubicBezTo>
                  <a:cubicBezTo>
                    <a:pt x="6929" y="172"/>
                    <a:pt x="6926" y="240"/>
                    <a:pt x="6926" y="307"/>
                  </a:cubicBezTo>
                  <a:cubicBezTo>
                    <a:pt x="7545" y="301"/>
                    <a:pt x="8153" y="294"/>
                    <a:pt x="8747" y="287"/>
                  </a:cubicBezTo>
                  <a:lnTo>
                    <a:pt x="8747" y="88"/>
                  </a:lnTo>
                  <a:close/>
                  <a:moveTo>
                    <a:pt x="3119" y="108"/>
                  </a:moveTo>
                  <a:lnTo>
                    <a:pt x="3119" y="307"/>
                  </a:lnTo>
                  <a:cubicBezTo>
                    <a:pt x="3284" y="311"/>
                    <a:pt x="3446" y="311"/>
                    <a:pt x="3613" y="311"/>
                  </a:cubicBezTo>
                  <a:cubicBezTo>
                    <a:pt x="3613" y="247"/>
                    <a:pt x="3613" y="179"/>
                    <a:pt x="3616" y="111"/>
                  </a:cubicBezTo>
                  <a:cubicBezTo>
                    <a:pt x="3450" y="111"/>
                    <a:pt x="3284" y="111"/>
                    <a:pt x="3119" y="108"/>
                  </a:cubicBezTo>
                  <a:close/>
                  <a:moveTo>
                    <a:pt x="6730" y="108"/>
                  </a:moveTo>
                  <a:lnTo>
                    <a:pt x="6730" y="108"/>
                  </a:lnTo>
                  <a:cubicBezTo>
                    <a:pt x="6564" y="111"/>
                    <a:pt x="6396" y="111"/>
                    <a:pt x="6230" y="111"/>
                  </a:cubicBezTo>
                  <a:lnTo>
                    <a:pt x="6230" y="311"/>
                  </a:lnTo>
                  <a:cubicBezTo>
                    <a:pt x="6396" y="311"/>
                    <a:pt x="6561" y="311"/>
                    <a:pt x="6727" y="307"/>
                  </a:cubicBezTo>
                  <a:cubicBezTo>
                    <a:pt x="6727" y="240"/>
                    <a:pt x="6730" y="176"/>
                    <a:pt x="6730" y="108"/>
                  </a:cubicBezTo>
                  <a:close/>
                  <a:moveTo>
                    <a:pt x="3815" y="115"/>
                  </a:moveTo>
                  <a:cubicBezTo>
                    <a:pt x="3811" y="179"/>
                    <a:pt x="3811" y="247"/>
                    <a:pt x="3811" y="314"/>
                  </a:cubicBezTo>
                  <a:lnTo>
                    <a:pt x="5632" y="314"/>
                  </a:lnTo>
                  <a:lnTo>
                    <a:pt x="5632" y="115"/>
                  </a:ln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5744674" y="3344560"/>
              <a:ext cx="32034" cy="24334"/>
            </a:xfrm>
            <a:custGeom>
              <a:avLst/>
              <a:gdLst/>
              <a:ahLst/>
              <a:cxnLst/>
              <a:rect l="l" t="t" r="r" b="b"/>
              <a:pathLst>
                <a:path w="832" h="632" extrusionOk="0">
                  <a:moveTo>
                    <a:pt x="75" y="0"/>
                  </a:moveTo>
                  <a:cubicBezTo>
                    <a:pt x="51" y="197"/>
                    <a:pt x="24" y="396"/>
                    <a:pt x="0" y="595"/>
                  </a:cubicBezTo>
                  <a:cubicBezTo>
                    <a:pt x="267" y="608"/>
                    <a:pt x="541" y="622"/>
                    <a:pt x="825" y="632"/>
                  </a:cubicBezTo>
                  <a:cubicBezTo>
                    <a:pt x="825" y="433"/>
                    <a:pt x="828" y="234"/>
                    <a:pt x="831" y="34"/>
                  </a:cubicBezTo>
                  <a:cubicBezTo>
                    <a:pt x="571" y="24"/>
                    <a:pt x="322" y="14"/>
                    <a:pt x="75" y="0"/>
                  </a:cubicBezTo>
                  <a:close/>
                </a:path>
              </a:pathLst>
            </a:custGeom>
            <a:solidFill>
              <a:srgbClr val="141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5799426" y="3345330"/>
              <a:ext cx="485440" cy="27106"/>
            </a:xfrm>
            <a:custGeom>
              <a:avLst/>
              <a:gdLst/>
              <a:ahLst/>
              <a:cxnLst/>
              <a:rect l="l" t="t" r="r" b="b"/>
              <a:pathLst>
                <a:path w="12608" h="704" extrusionOk="0">
                  <a:moveTo>
                    <a:pt x="12483" y="1"/>
                  </a:moveTo>
                  <a:cubicBezTo>
                    <a:pt x="12395" y="4"/>
                    <a:pt x="12310" y="8"/>
                    <a:pt x="12222" y="8"/>
                  </a:cubicBezTo>
                  <a:cubicBezTo>
                    <a:pt x="12219" y="207"/>
                    <a:pt x="12219" y="406"/>
                    <a:pt x="12216" y="605"/>
                  </a:cubicBezTo>
                  <a:cubicBezTo>
                    <a:pt x="12347" y="605"/>
                    <a:pt x="12479" y="602"/>
                    <a:pt x="12607" y="599"/>
                  </a:cubicBezTo>
                  <a:cubicBezTo>
                    <a:pt x="12567" y="400"/>
                    <a:pt x="12523" y="200"/>
                    <a:pt x="12483" y="1"/>
                  </a:cubicBezTo>
                  <a:close/>
                  <a:moveTo>
                    <a:pt x="7" y="38"/>
                  </a:moveTo>
                  <a:cubicBezTo>
                    <a:pt x="4" y="234"/>
                    <a:pt x="1" y="434"/>
                    <a:pt x="1" y="636"/>
                  </a:cubicBezTo>
                  <a:cubicBezTo>
                    <a:pt x="163" y="640"/>
                    <a:pt x="328" y="646"/>
                    <a:pt x="497" y="649"/>
                  </a:cubicBezTo>
                  <a:cubicBezTo>
                    <a:pt x="501" y="450"/>
                    <a:pt x="501" y="251"/>
                    <a:pt x="504" y="52"/>
                  </a:cubicBezTo>
                  <a:cubicBezTo>
                    <a:pt x="339" y="48"/>
                    <a:pt x="169" y="41"/>
                    <a:pt x="7" y="38"/>
                  </a:cubicBezTo>
                  <a:close/>
                  <a:moveTo>
                    <a:pt x="11625" y="21"/>
                  </a:moveTo>
                  <a:lnTo>
                    <a:pt x="11625" y="21"/>
                  </a:lnTo>
                  <a:cubicBezTo>
                    <a:pt x="11125" y="35"/>
                    <a:pt x="10598" y="44"/>
                    <a:pt x="10047" y="55"/>
                  </a:cubicBezTo>
                  <a:cubicBezTo>
                    <a:pt x="10047" y="254"/>
                    <a:pt x="10044" y="450"/>
                    <a:pt x="10040" y="652"/>
                  </a:cubicBezTo>
                  <a:cubicBezTo>
                    <a:pt x="10591" y="643"/>
                    <a:pt x="11118" y="632"/>
                    <a:pt x="11618" y="622"/>
                  </a:cubicBezTo>
                  <a:cubicBezTo>
                    <a:pt x="11618" y="420"/>
                    <a:pt x="11621" y="220"/>
                    <a:pt x="11625" y="21"/>
                  </a:cubicBezTo>
                  <a:close/>
                  <a:moveTo>
                    <a:pt x="9848" y="58"/>
                  </a:moveTo>
                  <a:lnTo>
                    <a:pt x="9848" y="58"/>
                  </a:lnTo>
                  <a:cubicBezTo>
                    <a:pt x="9686" y="61"/>
                    <a:pt x="9517" y="61"/>
                    <a:pt x="9351" y="65"/>
                  </a:cubicBezTo>
                  <a:cubicBezTo>
                    <a:pt x="9347" y="264"/>
                    <a:pt x="9347" y="464"/>
                    <a:pt x="9344" y="663"/>
                  </a:cubicBezTo>
                  <a:cubicBezTo>
                    <a:pt x="9513" y="663"/>
                    <a:pt x="9679" y="660"/>
                    <a:pt x="9841" y="657"/>
                  </a:cubicBezTo>
                  <a:cubicBezTo>
                    <a:pt x="9844" y="457"/>
                    <a:pt x="9848" y="254"/>
                    <a:pt x="9848" y="58"/>
                  </a:cubicBezTo>
                  <a:close/>
                  <a:moveTo>
                    <a:pt x="703" y="58"/>
                  </a:moveTo>
                  <a:cubicBezTo>
                    <a:pt x="703" y="254"/>
                    <a:pt x="700" y="457"/>
                    <a:pt x="696" y="657"/>
                  </a:cubicBezTo>
                  <a:cubicBezTo>
                    <a:pt x="1284" y="670"/>
                    <a:pt x="1896" y="683"/>
                    <a:pt x="2517" y="690"/>
                  </a:cubicBezTo>
                  <a:cubicBezTo>
                    <a:pt x="2520" y="487"/>
                    <a:pt x="2520" y="288"/>
                    <a:pt x="2524" y="92"/>
                  </a:cubicBezTo>
                  <a:cubicBezTo>
                    <a:pt x="1903" y="85"/>
                    <a:pt x="1291" y="72"/>
                    <a:pt x="703" y="58"/>
                  </a:cubicBezTo>
                  <a:close/>
                  <a:moveTo>
                    <a:pt x="8753" y="75"/>
                  </a:moveTo>
                  <a:lnTo>
                    <a:pt x="8753" y="75"/>
                  </a:lnTo>
                  <a:cubicBezTo>
                    <a:pt x="8159" y="82"/>
                    <a:pt x="7551" y="92"/>
                    <a:pt x="6932" y="96"/>
                  </a:cubicBezTo>
                  <a:cubicBezTo>
                    <a:pt x="6932" y="295"/>
                    <a:pt x="6929" y="494"/>
                    <a:pt x="6926" y="693"/>
                  </a:cubicBezTo>
                  <a:cubicBezTo>
                    <a:pt x="7544" y="690"/>
                    <a:pt x="8152" y="683"/>
                    <a:pt x="8747" y="673"/>
                  </a:cubicBezTo>
                  <a:cubicBezTo>
                    <a:pt x="8747" y="474"/>
                    <a:pt x="8750" y="275"/>
                    <a:pt x="8753" y="75"/>
                  </a:cubicBezTo>
                  <a:close/>
                  <a:moveTo>
                    <a:pt x="3125" y="99"/>
                  </a:moveTo>
                  <a:cubicBezTo>
                    <a:pt x="3122" y="295"/>
                    <a:pt x="3119" y="498"/>
                    <a:pt x="3119" y="697"/>
                  </a:cubicBezTo>
                  <a:cubicBezTo>
                    <a:pt x="3281" y="697"/>
                    <a:pt x="3446" y="700"/>
                    <a:pt x="3612" y="700"/>
                  </a:cubicBezTo>
                  <a:cubicBezTo>
                    <a:pt x="3615" y="501"/>
                    <a:pt x="3615" y="298"/>
                    <a:pt x="3619" y="102"/>
                  </a:cubicBezTo>
                  <a:cubicBezTo>
                    <a:pt x="3453" y="102"/>
                    <a:pt x="3287" y="99"/>
                    <a:pt x="3125" y="99"/>
                  </a:cubicBezTo>
                  <a:close/>
                  <a:moveTo>
                    <a:pt x="6733" y="99"/>
                  </a:moveTo>
                  <a:cubicBezTo>
                    <a:pt x="6567" y="99"/>
                    <a:pt x="6402" y="99"/>
                    <a:pt x="6237" y="102"/>
                  </a:cubicBezTo>
                  <a:cubicBezTo>
                    <a:pt x="6233" y="298"/>
                    <a:pt x="6229" y="498"/>
                    <a:pt x="6229" y="700"/>
                  </a:cubicBezTo>
                  <a:cubicBezTo>
                    <a:pt x="6396" y="697"/>
                    <a:pt x="6561" y="697"/>
                    <a:pt x="6726" y="697"/>
                  </a:cubicBezTo>
                  <a:cubicBezTo>
                    <a:pt x="6730" y="494"/>
                    <a:pt x="6730" y="295"/>
                    <a:pt x="6733" y="99"/>
                  </a:cubicBezTo>
                  <a:close/>
                  <a:moveTo>
                    <a:pt x="3817" y="102"/>
                  </a:moveTo>
                  <a:cubicBezTo>
                    <a:pt x="3814" y="301"/>
                    <a:pt x="3814" y="501"/>
                    <a:pt x="3811" y="700"/>
                  </a:cubicBezTo>
                  <a:cubicBezTo>
                    <a:pt x="4149" y="704"/>
                    <a:pt x="4490" y="704"/>
                    <a:pt x="4831" y="704"/>
                  </a:cubicBezTo>
                  <a:lnTo>
                    <a:pt x="5632" y="704"/>
                  </a:lnTo>
                  <a:cubicBezTo>
                    <a:pt x="5632" y="501"/>
                    <a:pt x="5635" y="301"/>
                    <a:pt x="5635" y="102"/>
                  </a:cubicBezTo>
                  <a:lnTo>
                    <a:pt x="5635" y="102"/>
                  </a:lnTo>
                  <a:cubicBezTo>
                    <a:pt x="5368" y="105"/>
                    <a:pt x="5098" y="105"/>
                    <a:pt x="4828" y="105"/>
                  </a:cubicBezTo>
                  <a:cubicBezTo>
                    <a:pt x="4490" y="105"/>
                    <a:pt x="4152" y="105"/>
                    <a:pt x="3817" y="102"/>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5750142" y="3317916"/>
              <a:ext cx="26798" cy="8856"/>
            </a:xfrm>
            <a:custGeom>
              <a:avLst/>
              <a:gdLst/>
              <a:ahLst/>
              <a:cxnLst/>
              <a:rect l="l" t="t" r="r" b="b"/>
              <a:pathLst>
                <a:path w="696" h="230" extrusionOk="0">
                  <a:moveTo>
                    <a:pt x="27" y="0"/>
                  </a:moveTo>
                  <a:cubicBezTo>
                    <a:pt x="17" y="64"/>
                    <a:pt x="7" y="132"/>
                    <a:pt x="0" y="196"/>
                  </a:cubicBezTo>
                  <a:cubicBezTo>
                    <a:pt x="227" y="209"/>
                    <a:pt x="456" y="220"/>
                    <a:pt x="696" y="229"/>
                  </a:cubicBezTo>
                  <a:lnTo>
                    <a:pt x="696" y="31"/>
                  </a:lnTo>
                  <a:cubicBezTo>
                    <a:pt x="470" y="20"/>
                    <a:pt x="247" y="11"/>
                    <a:pt x="27" y="0"/>
                  </a:cubicBezTo>
                  <a:close/>
                </a:path>
              </a:pathLst>
            </a:custGeom>
            <a:solidFill>
              <a:srgbClr val="141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4"/>
            <p:cNvSpPr/>
            <p:nvPr/>
          </p:nvSpPr>
          <p:spPr>
            <a:xfrm>
              <a:off x="5799965" y="3318686"/>
              <a:ext cx="475775" cy="11474"/>
            </a:xfrm>
            <a:custGeom>
              <a:avLst/>
              <a:gdLst/>
              <a:ahLst/>
              <a:cxnLst/>
              <a:rect l="l" t="t" r="r" b="b"/>
              <a:pathLst>
                <a:path w="12357" h="298" extrusionOk="0">
                  <a:moveTo>
                    <a:pt x="12313" y="0"/>
                  </a:moveTo>
                  <a:cubicBezTo>
                    <a:pt x="12280" y="0"/>
                    <a:pt x="12249" y="0"/>
                    <a:pt x="12219" y="4"/>
                  </a:cubicBezTo>
                  <a:cubicBezTo>
                    <a:pt x="12219" y="68"/>
                    <a:pt x="12215" y="136"/>
                    <a:pt x="12215" y="203"/>
                  </a:cubicBezTo>
                  <a:cubicBezTo>
                    <a:pt x="12263" y="200"/>
                    <a:pt x="12310" y="200"/>
                    <a:pt x="12357" y="200"/>
                  </a:cubicBezTo>
                  <a:cubicBezTo>
                    <a:pt x="12344" y="132"/>
                    <a:pt x="12327" y="68"/>
                    <a:pt x="12313" y="0"/>
                  </a:cubicBezTo>
                  <a:close/>
                  <a:moveTo>
                    <a:pt x="4" y="31"/>
                  </a:moveTo>
                  <a:cubicBezTo>
                    <a:pt x="0" y="98"/>
                    <a:pt x="0" y="162"/>
                    <a:pt x="0" y="230"/>
                  </a:cubicBezTo>
                  <a:cubicBezTo>
                    <a:pt x="162" y="237"/>
                    <a:pt x="328" y="240"/>
                    <a:pt x="496" y="247"/>
                  </a:cubicBezTo>
                  <a:cubicBezTo>
                    <a:pt x="496" y="179"/>
                    <a:pt x="500" y="112"/>
                    <a:pt x="500" y="47"/>
                  </a:cubicBezTo>
                  <a:cubicBezTo>
                    <a:pt x="331" y="41"/>
                    <a:pt x="166" y="38"/>
                    <a:pt x="4" y="31"/>
                  </a:cubicBezTo>
                  <a:close/>
                  <a:moveTo>
                    <a:pt x="11621" y="17"/>
                  </a:moveTo>
                  <a:cubicBezTo>
                    <a:pt x="11120" y="27"/>
                    <a:pt x="10590" y="38"/>
                    <a:pt x="10043" y="47"/>
                  </a:cubicBezTo>
                  <a:cubicBezTo>
                    <a:pt x="10043" y="115"/>
                    <a:pt x="10043" y="179"/>
                    <a:pt x="10040" y="247"/>
                  </a:cubicBezTo>
                  <a:cubicBezTo>
                    <a:pt x="10590" y="237"/>
                    <a:pt x="11117" y="226"/>
                    <a:pt x="11617" y="217"/>
                  </a:cubicBezTo>
                  <a:cubicBezTo>
                    <a:pt x="11617" y="149"/>
                    <a:pt x="11617" y="81"/>
                    <a:pt x="11621" y="17"/>
                  </a:cubicBezTo>
                  <a:close/>
                  <a:moveTo>
                    <a:pt x="9843" y="51"/>
                  </a:moveTo>
                  <a:lnTo>
                    <a:pt x="9843" y="51"/>
                  </a:lnTo>
                  <a:cubicBezTo>
                    <a:pt x="9681" y="55"/>
                    <a:pt x="9513" y="58"/>
                    <a:pt x="9347" y="61"/>
                  </a:cubicBezTo>
                  <a:cubicBezTo>
                    <a:pt x="9344" y="125"/>
                    <a:pt x="9344" y="193"/>
                    <a:pt x="9344" y="261"/>
                  </a:cubicBezTo>
                  <a:cubicBezTo>
                    <a:pt x="9509" y="257"/>
                    <a:pt x="9678" y="254"/>
                    <a:pt x="9840" y="250"/>
                  </a:cubicBezTo>
                  <a:cubicBezTo>
                    <a:pt x="9843" y="183"/>
                    <a:pt x="9843" y="119"/>
                    <a:pt x="9843" y="51"/>
                  </a:cubicBezTo>
                  <a:close/>
                  <a:moveTo>
                    <a:pt x="699" y="51"/>
                  </a:moveTo>
                  <a:cubicBezTo>
                    <a:pt x="699" y="119"/>
                    <a:pt x="696" y="186"/>
                    <a:pt x="696" y="250"/>
                  </a:cubicBezTo>
                  <a:cubicBezTo>
                    <a:pt x="1284" y="267"/>
                    <a:pt x="1895" y="278"/>
                    <a:pt x="2517" y="284"/>
                  </a:cubicBezTo>
                  <a:cubicBezTo>
                    <a:pt x="2517" y="220"/>
                    <a:pt x="2517" y="153"/>
                    <a:pt x="2520" y="85"/>
                  </a:cubicBezTo>
                  <a:cubicBezTo>
                    <a:pt x="1898" y="78"/>
                    <a:pt x="1287" y="68"/>
                    <a:pt x="699" y="51"/>
                  </a:cubicBezTo>
                  <a:close/>
                  <a:moveTo>
                    <a:pt x="8746" y="68"/>
                  </a:moveTo>
                  <a:cubicBezTo>
                    <a:pt x="8155" y="78"/>
                    <a:pt x="7543" y="85"/>
                    <a:pt x="6929" y="92"/>
                  </a:cubicBezTo>
                  <a:cubicBezTo>
                    <a:pt x="6929" y="156"/>
                    <a:pt x="6925" y="223"/>
                    <a:pt x="6925" y="291"/>
                  </a:cubicBezTo>
                  <a:cubicBezTo>
                    <a:pt x="7540" y="284"/>
                    <a:pt x="8151" y="278"/>
                    <a:pt x="8746" y="267"/>
                  </a:cubicBezTo>
                  <a:lnTo>
                    <a:pt x="8746" y="68"/>
                  </a:lnTo>
                  <a:close/>
                  <a:moveTo>
                    <a:pt x="3118" y="92"/>
                  </a:moveTo>
                  <a:cubicBezTo>
                    <a:pt x="3118" y="159"/>
                    <a:pt x="3118" y="226"/>
                    <a:pt x="3114" y="291"/>
                  </a:cubicBezTo>
                  <a:cubicBezTo>
                    <a:pt x="3281" y="295"/>
                    <a:pt x="3446" y="295"/>
                    <a:pt x="3611" y="295"/>
                  </a:cubicBezTo>
                  <a:cubicBezTo>
                    <a:pt x="3611" y="226"/>
                    <a:pt x="3615" y="162"/>
                    <a:pt x="3615" y="95"/>
                  </a:cubicBezTo>
                  <a:cubicBezTo>
                    <a:pt x="3449" y="95"/>
                    <a:pt x="3284" y="95"/>
                    <a:pt x="3118" y="92"/>
                  </a:cubicBezTo>
                  <a:close/>
                  <a:moveTo>
                    <a:pt x="6729" y="92"/>
                  </a:moveTo>
                  <a:cubicBezTo>
                    <a:pt x="6564" y="92"/>
                    <a:pt x="6398" y="95"/>
                    <a:pt x="6229" y="95"/>
                  </a:cubicBezTo>
                  <a:lnTo>
                    <a:pt x="6229" y="295"/>
                  </a:lnTo>
                  <a:cubicBezTo>
                    <a:pt x="6395" y="295"/>
                    <a:pt x="6560" y="291"/>
                    <a:pt x="6726" y="291"/>
                  </a:cubicBezTo>
                  <a:cubicBezTo>
                    <a:pt x="6726" y="223"/>
                    <a:pt x="6729" y="159"/>
                    <a:pt x="6729" y="92"/>
                  </a:cubicBezTo>
                  <a:close/>
                  <a:moveTo>
                    <a:pt x="3814" y="98"/>
                  </a:moveTo>
                  <a:cubicBezTo>
                    <a:pt x="3814" y="162"/>
                    <a:pt x="3811" y="230"/>
                    <a:pt x="3811" y="298"/>
                  </a:cubicBezTo>
                  <a:lnTo>
                    <a:pt x="5628" y="298"/>
                  </a:lnTo>
                  <a:cubicBezTo>
                    <a:pt x="5632" y="230"/>
                    <a:pt x="5632" y="162"/>
                    <a:pt x="5632" y="98"/>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4"/>
            <p:cNvSpPr/>
            <p:nvPr/>
          </p:nvSpPr>
          <p:spPr>
            <a:xfrm>
              <a:off x="5761731" y="3225431"/>
              <a:ext cx="487249" cy="27067"/>
            </a:xfrm>
            <a:custGeom>
              <a:avLst/>
              <a:gdLst/>
              <a:ahLst/>
              <a:cxnLst/>
              <a:rect l="l" t="t" r="r" b="b"/>
              <a:pathLst>
                <a:path w="12655" h="703" extrusionOk="0">
                  <a:moveTo>
                    <a:pt x="101" y="1"/>
                  </a:moveTo>
                  <a:cubicBezTo>
                    <a:pt x="67" y="193"/>
                    <a:pt x="33" y="392"/>
                    <a:pt x="0" y="595"/>
                  </a:cubicBezTo>
                  <a:cubicBezTo>
                    <a:pt x="142" y="601"/>
                    <a:pt x="284" y="609"/>
                    <a:pt x="429" y="615"/>
                  </a:cubicBezTo>
                  <a:cubicBezTo>
                    <a:pt x="432" y="412"/>
                    <a:pt x="436" y="213"/>
                    <a:pt x="439" y="17"/>
                  </a:cubicBezTo>
                  <a:cubicBezTo>
                    <a:pt x="324" y="10"/>
                    <a:pt x="213" y="7"/>
                    <a:pt x="101" y="1"/>
                  </a:cubicBezTo>
                  <a:close/>
                  <a:moveTo>
                    <a:pt x="1037" y="37"/>
                  </a:moveTo>
                  <a:cubicBezTo>
                    <a:pt x="1034" y="233"/>
                    <a:pt x="1031" y="433"/>
                    <a:pt x="1027" y="635"/>
                  </a:cubicBezTo>
                  <a:cubicBezTo>
                    <a:pt x="1189" y="642"/>
                    <a:pt x="1355" y="645"/>
                    <a:pt x="1524" y="652"/>
                  </a:cubicBezTo>
                  <a:cubicBezTo>
                    <a:pt x="1527" y="447"/>
                    <a:pt x="1530" y="250"/>
                    <a:pt x="1537" y="51"/>
                  </a:cubicBezTo>
                  <a:cubicBezTo>
                    <a:pt x="1368" y="48"/>
                    <a:pt x="1202" y="44"/>
                    <a:pt x="1037" y="37"/>
                  </a:cubicBezTo>
                  <a:close/>
                  <a:moveTo>
                    <a:pt x="12654" y="21"/>
                  </a:moveTo>
                  <a:lnTo>
                    <a:pt x="12654" y="21"/>
                  </a:lnTo>
                  <a:cubicBezTo>
                    <a:pt x="12154" y="31"/>
                    <a:pt x="11627" y="41"/>
                    <a:pt x="11080" y="51"/>
                  </a:cubicBezTo>
                  <a:cubicBezTo>
                    <a:pt x="11076" y="250"/>
                    <a:pt x="11073" y="447"/>
                    <a:pt x="11067" y="652"/>
                  </a:cubicBezTo>
                  <a:cubicBezTo>
                    <a:pt x="11617" y="642"/>
                    <a:pt x="12144" y="629"/>
                    <a:pt x="12644" y="618"/>
                  </a:cubicBezTo>
                  <a:cubicBezTo>
                    <a:pt x="12648" y="416"/>
                    <a:pt x="12651" y="216"/>
                    <a:pt x="12654" y="21"/>
                  </a:cubicBezTo>
                  <a:close/>
                  <a:moveTo>
                    <a:pt x="10881" y="54"/>
                  </a:moveTo>
                  <a:lnTo>
                    <a:pt x="10881" y="54"/>
                  </a:lnTo>
                  <a:cubicBezTo>
                    <a:pt x="10715" y="57"/>
                    <a:pt x="10549" y="61"/>
                    <a:pt x="10381" y="65"/>
                  </a:cubicBezTo>
                  <a:cubicBezTo>
                    <a:pt x="10378" y="260"/>
                    <a:pt x="10374" y="459"/>
                    <a:pt x="10370" y="662"/>
                  </a:cubicBezTo>
                  <a:cubicBezTo>
                    <a:pt x="10536" y="659"/>
                    <a:pt x="10705" y="659"/>
                    <a:pt x="10867" y="656"/>
                  </a:cubicBezTo>
                  <a:cubicBezTo>
                    <a:pt x="10870" y="453"/>
                    <a:pt x="10877" y="254"/>
                    <a:pt x="10881" y="54"/>
                  </a:cubicBezTo>
                  <a:close/>
                  <a:moveTo>
                    <a:pt x="1736" y="57"/>
                  </a:moveTo>
                  <a:cubicBezTo>
                    <a:pt x="1733" y="254"/>
                    <a:pt x="1726" y="453"/>
                    <a:pt x="1723" y="656"/>
                  </a:cubicBezTo>
                  <a:cubicBezTo>
                    <a:pt x="2311" y="673"/>
                    <a:pt x="2919" y="682"/>
                    <a:pt x="3540" y="690"/>
                  </a:cubicBezTo>
                  <a:cubicBezTo>
                    <a:pt x="3547" y="487"/>
                    <a:pt x="3550" y="288"/>
                    <a:pt x="3554" y="91"/>
                  </a:cubicBezTo>
                  <a:cubicBezTo>
                    <a:pt x="2932" y="85"/>
                    <a:pt x="2324" y="74"/>
                    <a:pt x="1736" y="57"/>
                  </a:cubicBezTo>
                  <a:close/>
                  <a:moveTo>
                    <a:pt x="9782" y="74"/>
                  </a:moveTo>
                  <a:cubicBezTo>
                    <a:pt x="9188" y="82"/>
                    <a:pt x="8580" y="88"/>
                    <a:pt x="7966" y="95"/>
                  </a:cubicBezTo>
                  <a:cubicBezTo>
                    <a:pt x="7958" y="291"/>
                    <a:pt x="7955" y="490"/>
                    <a:pt x="7952" y="693"/>
                  </a:cubicBezTo>
                  <a:cubicBezTo>
                    <a:pt x="8570" y="690"/>
                    <a:pt x="9178" y="679"/>
                    <a:pt x="9770" y="673"/>
                  </a:cubicBezTo>
                  <a:cubicBezTo>
                    <a:pt x="9776" y="470"/>
                    <a:pt x="9779" y="271"/>
                    <a:pt x="9782" y="74"/>
                  </a:cubicBezTo>
                  <a:close/>
                  <a:moveTo>
                    <a:pt x="4152" y="98"/>
                  </a:moveTo>
                  <a:cubicBezTo>
                    <a:pt x="4148" y="294"/>
                    <a:pt x="4145" y="494"/>
                    <a:pt x="4141" y="696"/>
                  </a:cubicBezTo>
                  <a:cubicBezTo>
                    <a:pt x="4307" y="696"/>
                    <a:pt x="4472" y="699"/>
                    <a:pt x="4638" y="699"/>
                  </a:cubicBezTo>
                  <a:cubicBezTo>
                    <a:pt x="4642" y="497"/>
                    <a:pt x="4645" y="297"/>
                    <a:pt x="4648" y="102"/>
                  </a:cubicBezTo>
                  <a:cubicBezTo>
                    <a:pt x="4483" y="102"/>
                    <a:pt x="4317" y="98"/>
                    <a:pt x="4152" y="98"/>
                  </a:cubicBezTo>
                  <a:close/>
                  <a:moveTo>
                    <a:pt x="7766" y="95"/>
                  </a:moveTo>
                  <a:lnTo>
                    <a:pt x="7766" y="95"/>
                  </a:lnTo>
                  <a:cubicBezTo>
                    <a:pt x="7601" y="98"/>
                    <a:pt x="7431" y="98"/>
                    <a:pt x="7266" y="98"/>
                  </a:cubicBezTo>
                  <a:cubicBezTo>
                    <a:pt x="7263" y="294"/>
                    <a:pt x="7259" y="497"/>
                    <a:pt x="7253" y="699"/>
                  </a:cubicBezTo>
                  <a:cubicBezTo>
                    <a:pt x="7422" y="696"/>
                    <a:pt x="7587" y="696"/>
                    <a:pt x="7752" y="696"/>
                  </a:cubicBezTo>
                  <a:cubicBezTo>
                    <a:pt x="7756" y="494"/>
                    <a:pt x="7760" y="291"/>
                    <a:pt x="7766" y="95"/>
                  </a:cubicBezTo>
                  <a:close/>
                  <a:moveTo>
                    <a:pt x="4851" y="102"/>
                  </a:moveTo>
                  <a:cubicBezTo>
                    <a:pt x="4844" y="297"/>
                    <a:pt x="4841" y="497"/>
                    <a:pt x="4837" y="699"/>
                  </a:cubicBezTo>
                  <a:cubicBezTo>
                    <a:pt x="5161" y="703"/>
                    <a:pt x="5486" y="703"/>
                    <a:pt x="5810" y="703"/>
                  </a:cubicBezTo>
                  <a:cubicBezTo>
                    <a:pt x="6090" y="703"/>
                    <a:pt x="6374" y="703"/>
                    <a:pt x="6655" y="699"/>
                  </a:cubicBezTo>
                  <a:cubicBezTo>
                    <a:pt x="6658" y="497"/>
                    <a:pt x="6665" y="297"/>
                    <a:pt x="6668" y="102"/>
                  </a:cubicBezTo>
                  <a:lnTo>
                    <a:pt x="6668" y="102"/>
                  </a:lnTo>
                  <a:cubicBezTo>
                    <a:pt x="6381" y="105"/>
                    <a:pt x="6094" y="105"/>
                    <a:pt x="5807" y="105"/>
                  </a:cubicBezTo>
                  <a:cubicBezTo>
                    <a:pt x="5486" y="105"/>
                    <a:pt x="5169" y="105"/>
                    <a:pt x="4851" y="102"/>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5769008" y="3198748"/>
              <a:ext cx="10280" cy="8124"/>
            </a:xfrm>
            <a:custGeom>
              <a:avLst/>
              <a:gdLst/>
              <a:ahLst/>
              <a:cxnLst/>
              <a:rect l="l" t="t" r="r" b="b"/>
              <a:pathLst>
                <a:path w="267" h="211" extrusionOk="0">
                  <a:moveTo>
                    <a:pt x="34" y="0"/>
                  </a:moveTo>
                  <a:cubicBezTo>
                    <a:pt x="24" y="69"/>
                    <a:pt x="11" y="133"/>
                    <a:pt x="0" y="200"/>
                  </a:cubicBezTo>
                  <a:cubicBezTo>
                    <a:pt x="84" y="203"/>
                    <a:pt x="173" y="207"/>
                    <a:pt x="260" y="210"/>
                  </a:cubicBezTo>
                  <a:cubicBezTo>
                    <a:pt x="264" y="142"/>
                    <a:pt x="264" y="78"/>
                    <a:pt x="267" y="11"/>
                  </a:cubicBezTo>
                  <a:cubicBezTo>
                    <a:pt x="189" y="8"/>
                    <a:pt x="112" y="4"/>
                    <a:pt x="34" y="0"/>
                  </a:cubicBezTo>
                  <a:close/>
                </a:path>
              </a:pathLst>
            </a:custGeom>
            <a:solidFill>
              <a:srgbClr val="141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5802159" y="3199519"/>
              <a:ext cx="441200" cy="10704"/>
            </a:xfrm>
            <a:custGeom>
              <a:avLst/>
              <a:gdLst/>
              <a:ahLst/>
              <a:cxnLst/>
              <a:rect l="l" t="t" r="r" b="b"/>
              <a:pathLst>
                <a:path w="11459" h="278" extrusionOk="0">
                  <a:moveTo>
                    <a:pt x="4" y="14"/>
                  </a:moveTo>
                  <a:cubicBezTo>
                    <a:pt x="1" y="79"/>
                    <a:pt x="1" y="147"/>
                    <a:pt x="1" y="214"/>
                  </a:cubicBezTo>
                  <a:cubicBezTo>
                    <a:pt x="163" y="217"/>
                    <a:pt x="328" y="224"/>
                    <a:pt x="497" y="228"/>
                  </a:cubicBezTo>
                  <a:cubicBezTo>
                    <a:pt x="497" y="160"/>
                    <a:pt x="500" y="96"/>
                    <a:pt x="500" y="28"/>
                  </a:cubicBezTo>
                  <a:cubicBezTo>
                    <a:pt x="332" y="25"/>
                    <a:pt x="166" y="18"/>
                    <a:pt x="4" y="14"/>
                  </a:cubicBezTo>
                  <a:close/>
                  <a:moveTo>
                    <a:pt x="11392" y="1"/>
                  </a:moveTo>
                  <a:cubicBezTo>
                    <a:pt x="10962" y="11"/>
                    <a:pt x="10510" y="18"/>
                    <a:pt x="10047" y="28"/>
                  </a:cubicBezTo>
                  <a:cubicBezTo>
                    <a:pt x="10043" y="92"/>
                    <a:pt x="10043" y="160"/>
                    <a:pt x="10040" y="228"/>
                  </a:cubicBezTo>
                  <a:cubicBezTo>
                    <a:pt x="10530" y="217"/>
                    <a:pt x="11007" y="207"/>
                    <a:pt x="11459" y="197"/>
                  </a:cubicBezTo>
                  <a:cubicBezTo>
                    <a:pt x="11435" y="133"/>
                    <a:pt x="11415" y="66"/>
                    <a:pt x="11392" y="1"/>
                  </a:cubicBezTo>
                  <a:close/>
                  <a:moveTo>
                    <a:pt x="9844" y="32"/>
                  </a:moveTo>
                  <a:cubicBezTo>
                    <a:pt x="9682" y="35"/>
                    <a:pt x="9516" y="38"/>
                    <a:pt x="9348" y="38"/>
                  </a:cubicBezTo>
                  <a:cubicBezTo>
                    <a:pt x="9345" y="106"/>
                    <a:pt x="9345" y="173"/>
                    <a:pt x="9345" y="237"/>
                  </a:cubicBezTo>
                  <a:cubicBezTo>
                    <a:pt x="9510" y="237"/>
                    <a:pt x="9675" y="234"/>
                    <a:pt x="9841" y="231"/>
                  </a:cubicBezTo>
                  <a:cubicBezTo>
                    <a:pt x="9844" y="163"/>
                    <a:pt x="9844" y="96"/>
                    <a:pt x="9844" y="32"/>
                  </a:cubicBezTo>
                  <a:close/>
                  <a:moveTo>
                    <a:pt x="700" y="35"/>
                  </a:moveTo>
                  <a:cubicBezTo>
                    <a:pt x="700" y="99"/>
                    <a:pt x="696" y="167"/>
                    <a:pt x="696" y="234"/>
                  </a:cubicBezTo>
                  <a:cubicBezTo>
                    <a:pt x="1284" y="248"/>
                    <a:pt x="1892" y="258"/>
                    <a:pt x="2514" y="268"/>
                  </a:cubicBezTo>
                  <a:cubicBezTo>
                    <a:pt x="2517" y="200"/>
                    <a:pt x="2517" y="133"/>
                    <a:pt x="2517" y="69"/>
                  </a:cubicBezTo>
                  <a:cubicBezTo>
                    <a:pt x="1896" y="58"/>
                    <a:pt x="1287" y="49"/>
                    <a:pt x="700" y="35"/>
                  </a:cubicBezTo>
                  <a:close/>
                  <a:moveTo>
                    <a:pt x="8749" y="49"/>
                  </a:moveTo>
                  <a:lnTo>
                    <a:pt x="8749" y="49"/>
                  </a:lnTo>
                  <a:cubicBezTo>
                    <a:pt x="8155" y="58"/>
                    <a:pt x="7547" y="66"/>
                    <a:pt x="6929" y="69"/>
                  </a:cubicBezTo>
                  <a:cubicBezTo>
                    <a:pt x="6929" y="136"/>
                    <a:pt x="6925" y="203"/>
                    <a:pt x="6925" y="268"/>
                  </a:cubicBezTo>
                  <a:cubicBezTo>
                    <a:pt x="7541" y="264"/>
                    <a:pt x="8152" y="258"/>
                    <a:pt x="8743" y="248"/>
                  </a:cubicBezTo>
                  <a:cubicBezTo>
                    <a:pt x="8746" y="180"/>
                    <a:pt x="8746" y="116"/>
                    <a:pt x="8749" y="49"/>
                  </a:cubicBezTo>
                  <a:close/>
                  <a:moveTo>
                    <a:pt x="3118" y="72"/>
                  </a:moveTo>
                  <a:cubicBezTo>
                    <a:pt x="3115" y="139"/>
                    <a:pt x="3115" y="203"/>
                    <a:pt x="3115" y="271"/>
                  </a:cubicBezTo>
                  <a:cubicBezTo>
                    <a:pt x="3277" y="275"/>
                    <a:pt x="3442" y="275"/>
                    <a:pt x="3612" y="275"/>
                  </a:cubicBezTo>
                  <a:cubicBezTo>
                    <a:pt x="3612" y="211"/>
                    <a:pt x="3615" y="143"/>
                    <a:pt x="3615" y="75"/>
                  </a:cubicBezTo>
                  <a:cubicBezTo>
                    <a:pt x="3450" y="75"/>
                    <a:pt x="3284" y="75"/>
                    <a:pt x="3118" y="72"/>
                  </a:cubicBezTo>
                  <a:close/>
                  <a:moveTo>
                    <a:pt x="6730" y="72"/>
                  </a:moveTo>
                  <a:cubicBezTo>
                    <a:pt x="6564" y="72"/>
                    <a:pt x="6398" y="75"/>
                    <a:pt x="6233" y="75"/>
                  </a:cubicBezTo>
                  <a:cubicBezTo>
                    <a:pt x="6230" y="139"/>
                    <a:pt x="6230" y="207"/>
                    <a:pt x="6226" y="275"/>
                  </a:cubicBezTo>
                  <a:cubicBezTo>
                    <a:pt x="6395" y="275"/>
                    <a:pt x="6561" y="271"/>
                    <a:pt x="6726" y="271"/>
                  </a:cubicBezTo>
                  <a:cubicBezTo>
                    <a:pt x="6726" y="203"/>
                    <a:pt x="6730" y="136"/>
                    <a:pt x="6730" y="72"/>
                  </a:cubicBezTo>
                  <a:close/>
                  <a:moveTo>
                    <a:pt x="3815" y="79"/>
                  </a:moveTo>
                  <a:cubicBezTo>
                    <a:pt x="3815" y="143"/>
                    <a:pt x="3811" y="211"/>
                    <a:pt x="3811" y="278"/>
                  </a:cubicBezTo>
                  <a:lnTo>
                    <a:pt x="5628" y="278"/>
                  </a:lnTo>
                  <a:cubicBezTo>
                    <a:pt x="5628" y="211"/>
                    <a:pt x="5631" y="143"/>
                    <a:pt x="5631" y="79"/>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5775746" y="3058289"/>
              <a:ext cx="30494" cy="594941"/>
            </a:xfrm>
            <a:custGeom>
              <a:avLst/>
              <a:gdLst/>
              <a:ahLst/>
              <a:cxnLst/>
              <a:rect l="l" t="t" r="r" b="b"/>
              <a:pathLst>
                <a:path w="792" h="15452" extrusionOk="0">
                  <a:moveTo>
                    <a:pt x="791" y="0"/>
                  </a:moveTo>
                  <a:lnTo>
                    <a:pt x="467" y="686"/>
                  </a:lnTo>
                  <a:cubicBezTo>
                    <a:pt x="467" y="686"/>
                    <a:pt x="329" y="1264"/>
                    <a:pt x="126" y="2260"/>
                  </a:cubicBezTo>
                  <a:cubicBezTo>
                    <a:pt x="115" y="2689"/>
                    <a:pt x="102" y="3159"/>
                    <a:pt x="92" y="3659"/>
                  </a:cubicBezTo>
                  <a:cubicBezTo>
                    <a:pt x="288" y="3669"/>
                    <a:pt x="487" y="3676"/>
                    <a:pt x="690" y="3682"/>
                  </a:cubicBezTo>
                  <a:cubicBezTo>
                    <a:pt x="727" y="2041"/>
                    <a:pt x="768" y="723"/>
                    <a:pt x="791" y="0"/>
                  </a:cubicBezTo>
                  <a:close/>
                  <a:moveTo>
                    <a:pt x="85" y="3858"/>
                  </a:moveTo>
                  <a:cubicBezTo>
                    <a:pt x="82" y="4021"/>
                    <a:pt x="79" y="4189"/>
                    <a:pt x="75" y="4358"/>
                  </a:cubicBezTo>
                  <a:cubicBezTo>
                    <a:pt x="271" y="4365"/>
                    <a:pt x="470" y="4372"/>
                    <a:pt x="673" y="4378"/>
                  </a:cubicBezTo>
                  <a:cubicBezTo>
                    <a:pt x="676" y="4209"/>
                    <a:pt x="680" y="4044"/>
                    <a:pt x="687" y="3882"/>
                  </a:cubicBezTo>
                  <a:cubicBezTo>
                    <a:pt x="484" y="3875"/>
                    <a:pt x="281" y="3868"/>
                    <a:pt x="85" y="3858"/>
                  </a:cubicBezTo>
                  <a:close/>
                  <a:moveTo>
                    <a:pt x="65" y="4956"/>
                  </a:moveTo>
                  <a:cubicBezTo>
                    <a:pt x="51" y="5537"/>
                    <a:pt x="42" y="6145"/>
                    <a:pt x="31" y="6774"/>
                  </a:cubicBezTo>
                  <a:cubicBezTo>
                    <a:pt x="227" y="6780"/>
                    <a:pt x="427" y="6787"/>
                    <a:pt x="633" y="6794"/>
                  </a:cubicBezTo>
                  <a:cubicBezTo>
                    <a:pt x="639" y="6169"/>
                    <a:pt x="650" y="5558"/>
                    <a:pt x="663" y="4976"/>
                  </a:cubicBezTo>
                  <a:cubicBezTo>
                    <a:pt x="460" y="4970"/>
                    <a:pt x="261" y="4963"/>
                    <a:pt x="65" y="4956"/>
                  </a:cubicBezTo>
                  <a:close/>
                  <a:moveTo>
                    <a:pt x="31" y="6972"/>
                  </a:moveTo>
                  <a:cubicBezTo>
                    <a:pt x="28" y="7139"/>
                    <a:pt x="24" y="7304"/>
                    <a:pt x="24" y="7469"/>
                  </a:cubicBezTo>
                  <a:cubicBezTo>
                    <a:pt x="221" y="7476"/>
                    <a:pt x="419" y="7486"/>
                    <a:pt x="622" y="7493"/>
                  </a:cubicBezTo>
                  <a:cubicBezTo>
                    <a:pt x="622" y="7324"/>
                    <a:pt x="626" y="7159"/>
                    <a:pt x="629" y="6993"/>
                  </a:cubicBezTo>
                  <a:cubicBezTo>
                    <a:pt x="427" y="6986"/>
                    <a:pt x="227" y="6980"/>
                    <a:pt x="31" y="6972"/>
                  </a:cubicBezTo>
                  <a:close/>
                  <a:moveTo>
                    <a:pt x="18" y="8067"/>
                  </a:moveTo>
                  <a:cubicBezTo>
                    <a:pt x="11" y="8669"/>
                    <a:pt x="4" y="9277"/>
                    <a:pt x="4" y="9885"/>
                  </a:cubicBezTo>
                  <a:cubicBezTo>
                    <a:pt x="200" y="9895"/>
                    <a:pt x="399" y="9902"/>
                    <a:pt x="602" y="9908"/>
                  </a:cubicBezTo>
                  <a:cubicBezTo>
                    <a:pt x="606" y="9297"/>
                    <a:pt x="609" y="8689"/>
                    <a:pt x="616" y="8091"/>
                  </a:cubicBezTo>
                  <a:cubicBezTo>
                    <a:pt x="413" y="8084"/>
                    <a:pt x="213" y="8077"/>
                    <a:pt x="18" y="8067"/>
                  </a:cubicBezTo>
                  <a:close/>
                  <a:moveTo>
                    <a:pt x="4" y="10084"/>
                  </a:moveTo>
                  <a:cubicBezTo>
                    <a:pt x="1" y="10249"/>
                    <a:pt x="1" y="10418"/>
                    <a:pt x="1" y="10584"/>
                  </a:cubicBezTo>
                  <a:cubicBezTo>
                    <a:pt x="196" y="10591"/>
                    <a:pt x="396" y="10597"/>
                    <a:pt x="602" y="10605"/>
                  </a:cubicBezTo>
                  <a:lnTo>
                    <a:pt x="602" y="10108"/>
                  </a:lnTo>
                  <a:cubicBezTo>
                    <a:pt x="399" y="10101"/>
                    <a:pt x="200" y="10094"/>
                    <a:pt x="4" y="10084"/>
                  </a:cubicBezTo>
                  <a:close/>
                  <a:moveTo>
                    <a:pt x="1" y="11182"/>
                  </a:moveTo>
                  <a:cubicBezTo>
                    <a:pt x="4" y="11796"/>
                    <a:pt x="7" y="12404"/>
                    <a:pt x="14" y="13003"/>
                  </a:cubicBezTo>
                  <a:cubicBezTo>
                    <a:pt x="210" y="13009"/>
                    <a:pt x="410" y="13016"/>
                    <a:pt x="612" y="13023"/>
                  </a:cubicBezTo>
                  <a:cubicBezTo>
                    <a:pt x="606" y="12425"/>
                    <a:pt x="602" y="11817"/>
                    <a:pt x="602" y="11205"/>
                  </a:cubicBezTo>
                  <a:cubicBezTo>
                    <a:pt x="399" y="11199"/>
                    <a:pt x="196" y="11192"/>
                    <a:pt x="1" y="11182"/>
                  </a:cubicBezTo>
                  <a:close/>
                  <a:moveTo>
                    <a:pt x="18" y="13202"/>
                  </a:moveTo>
                  <a:cubicBezTo>
                    <a:pt x="21" y="13368"/>
                    <a:pt x="21" y="13533"/>
                    <a:pt x="24" y="13698"/>
                  </a:cubicBezTo>
                  <a:cubicBezTo>
                    <a:pt x="221" y="13709"/>
                    <a:pt x="419" y="13715"/>
                    <a:pt x="622" y="13722"/>
                  </a:cubicBezTo>
                  <a:cubicBezTo>
                    <a:pt x="622" y="13556"/>
                    <a:pt x="619" y="13391"/>
                    <a:pt x="616" y="13222"/>
                  </a:cubicBezTo>
                  <a:cubicBezTo>
                    <a:pt x="413" y="13215"/>
                    <a:pt x="213" y="13209"/>
                    <a:pt x="18" y="13202"/>
                  </a:cubicBezTo>
                  <a:close/>
                  <a:moveTo>
                    <a:pt x="34" y="14300"/>
                  </a:moveTo>
                  <a:lnTo>
                    <a:pt x="34" y="14300"/>
                  </a:lnTo>
                  <a:cubicBezTo>
                    <a:pt x="45" y="14674"/>
                    <a:pt x="54" y="15047"/>
                    <a:pt x="65" y="15404"/>
                  </a:cubicBezTo>
                  <a:cubicBezTo>
                    <a:pt x="257" y="15421"/>
                    <a:pt x="460" y="15438"/>
                    <a:pt x="667" y="15452"/>
                  </a:cubicBezTo>
                  <a:cubicBezTo>
                    <a:pt x="653" y="15084"/>
                    <a:pt x="642" y="14705"/>
                    <a:pt x="636" y="14320"/>
                  </a:cubicBezTo>
                  <a:cubicBezTo>
                    <a:pt x="433" y="14314"/>
                    <a:pt x="234" y="14306"/>
                    <a:pt x="34" y="14300"/>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5776670" y="3585705"/>
              <a:ext cx="23564" cy="23987"/>
            </a:xfrm>
            <a:custGeom>
              <a:avLst/>
              <a:gdLst/>
              <a:ahLst/>
              <a:cxnLst/>
              <a:rect l="l" t="t" r="r" b="b"/>
              <a:pathLst>
                <a:path w="612" h="623" extrusionOk="0">
                  <a:moveTo>
                    <a:pt x="0" y="0"/>
                  </a:moveTo>
                  <a:lnTo>
                    <a:pt x="0" y="0"/>
                  </a:lnTo>
                  <a:cubicBezTo>
                    <a:pt x="4" y="203"/>
                    <a:pt x="7" y="402"/>
                    <a:pt x="10" y="602"/>
                  </a:cubicBezTo>
                  <a:cubicBezTo>
                    <a:pt x="210" y="608"/>
                    <a:pt x="409" y="616"/>
                    <a:pt x="612" y="622"/>
                  </a:cubicBezTo>
                  <a:cubicBezTo>
                    <a:pt x="609" y="426"/>
                    <a:pt x="602" y="223"/>
                    <a:pt x="598" y="24"/>
                  </a:cubicBezTo>
                  <a:cubicBezTo>
                    <a:pt x="395" y="17"/>
                    <a:pt x="197" y="11"/>
                    <a:pt x="0"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5776247" y="3558907"/>
              <a:ext cx="23217" cy="8509"/>
            </a:xfrm>
            <a:custGeom>
              <a:avLst/>
              <a:gdLst/>
              <a:ahLst/>
              <a:cxnLst/>
              <a:rect l="l" t="t" r="r" b="b"/>
              <a:pathLst>
                <a:path w="603" h="221" extrusionOk="0">
                  <a:moveTo>
                    <a:pt x="1" y="1"/>
                  </a:moveTo>
                  <a:cubicBezTo>
                    <a:pt x="1" y="65"/>
                    <a:pt x="5" y="132"/>
                    <a:pt x="5" y="200"/>
                  </a:cubicBezTo>
                  <a:cubicBezTo>
                    <a:pt x="200" y="207"/>
                    <a:pt x="400" y="213"/>
                    <a:pt x="603" y="220"/>
                  </a:cubicBezTo>
                  <a:cubicBezTo>
                    <a:pt x="603" y="156"/>
                    <a:pt x="603" y="88"/>
                    <a:pt x="599" y="21"/>
                  </a:cubicBezTo>
                  <a:cubicBezTo>
                    <a:pt x="397" y="14"/>
                    <a:pt x="197" y="7"/>
                    <a:pt x="1"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5775746" y="3465806"/>
              <a:ext cx="23179" cy="23949"/>
            </a:xfrm>
            <a:custGeom>
              <a:avLst/>
              <a:gdLst/>
              <a:ahLst/>
              <a:cxnLst/>
              <a:rect l="l" t="t" r="r" b="b"/>
              <a:pathLst>
                <a:path w="602" h="622" extrusionOk="0">
                  <a:moveTo>
                    <a:pt x="1" y="0"/>
                  </a:moveTo>
                  <a:lnTo>
                    <a:pt x="1" y="598"/>
                  </a:lnTo>
                  <a:cubicBezTo>
                    <a:pt x="196" y="608"/>
                    <a:pt x="399" y="615"/>
                    <a:pt x="602" y="621"/>
                  </a:cubicBezTo>
                  <a:cubicBezTo>
                    <a:pt x="602" y="422"/>
                    <a:pt x="598" y="223"/>
                    <a:pt x="602" y="21"/>
                  </a:cubicBezTo>
                  <a:cubicBezTo>
                    <a:pt x="396" y="13"/>
                    <a:pt x="196" y="7"/>
                    <a:pt x="1" y="0"/>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4"/>
            <p:cNvSpPr/>
            <p:nvPr/>
          </p:nvSpPr>
          <p:spPr>
            <a:xfrm>
              <a:off x="5775900" y="3438854"/>
              <a:ext cx="23024" cy="8625"/>
            </a:xfrm>
            <a:custGeom>
              <a:avLst/>
              <a:gdLst/>
              <a:ahLst/>
              <a:cxnLst/>
              <a:rect l="l" t="t" r="r" b="b"/>
              <a:pathLst>
                <a:path w="598" h="224" extrusionOk="0">
                  <a:moveTo>
                    <a:pt x="0" y="1"/>
                  </a:moveTo>
                  <a:lnTo>
                    <a:pt x="0" y="200"/>
                  </a:lnTo>
                  <a:cubicBezTo>
                    <a:pt x="196" y="210"/>
                    <a:pt x="395" y="217"/>
                    <a:pt x="598" y="224"/>
                  </a:cubicBezTo>
                  <a:lnTo>
                    <a:pt x="598" y="24"/>
                  </a:lnTo>
                  <a:cubicBezTo>
                    <a:pt x="395" y="18"/>
                    <a:pt x="196" y="11"/>
                    <a:pt x="0"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4"/>
            <p:cNvSpPr/>
            <p:nvPr/>
          </p:nvSpPr>
          <p:spPr>
            <a:xfrm>
              <a:off x="5776439" y="3345869"/>
              <a:ext cx="23256" cy="23987"/>
            </a:xfrm>
            <a:custGeom>
              <a:avLst/>
              <a:gdLst/>
              <a:ahLst/>
              <a:cxnLst/>
              <a:rect l="l" t="t" r="r" b="b"/>
              <a:pathLst>
                <a:path w="604" h="623" extrusionOk="0">
                  <a:moveTo>
                    <a:pt x="6" y="0"/>
                  </a:moveTo>
                  <a:cubicBezTo>
                    <a:pt x="3" y="200"/>
                    <a:pt x="0" y="399"/>
                    <a:pt x="0" y="598"/>
                  </a:cubicBezTo>
                  <a:cubicBezTo>
                    <a:pt x="195" y="608"/>
                    <a:pt x="395" y="615"/>
                    <a:pt x="598" y="622"/>
                  </a:cubicBezTo>
                  <a:cubicBezTo>
                    <a:pt x="598" y="420"/>
                    <a:pt x="601" y="220"/>
                    <a:pt x="604" y="24"/>
                  </a:cubicBezTo>
                  <a:cubicBezTo>
                    <a:pt x="401" y="17"/>
                    <a:pt x="203" y="7"/>
                    <a:pt x="6" y="0"/>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4"/>
            <p:cNvSpPr/>
            <p:nvPr/>
          </p:nvSpPr>
          <p:spPr>
            <a:xfrm>
              <a:off x="5776901" y="3319071"/>
              <a:ext cx="23217" cy="8471"/>
            </a:xfrm>
            <a:custGeom>
              <a:avLst/>
              <a:gdLst/>
              <a:ahLst/>
              <a:cxnLst/>
              <a:rect l="l" t="t" r="r" b="b"/>
              <a:pathLst>
                <a:path w="603" h="220" extrusionOk="0">
                  <a:moveTo>
                    <a:pt x="1" y="1"/>
                  </a:moveTo>
                  <a:lnTo>
                    <a:pt x="1" y="199"/>
                  </a:lnTo>
                  <a:cubicBezTo>
                    <a:pt x="197" y="207"/>
                    <a:pt x="397" y="213"/>
                    <a:pt x="599" y="220"/>
                  </a:cubicBezTo>
                  <a:cubicBezTo>
                    <a:pt x="599" y="152"/>
                    <a:pt x="599" y="88"/>
                    <a:pt x="603" y="21"/>
                  </a:cubicBezTo>
                  <a:cubicBezTo>
                    <a:pt x="397" y="14"/>
                    <a:pt x="197" y="7"/>
                    <a:pt x="1"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4"/>
            <p:cNvSpPr/>
            <p:nvPr/>
          </p:nvSpPr>
          <p:spPr>
            <a:xfrm>
              <a:off x="5778249" y="3226047"/>
              <a:ext cx="23448" cy="23872"/>
            </a:xfrm>
            <a:custGeom>
              <a:avLst/>
              <a:gdLst/>
              <a:ahLst/>
              <a:cxnLst/>
              <a:rect l="l" t="t" r="r" b="b"/>
              <a:pathLst>
                <a:path w="609" h="620" extrusionOk="0">
                  <a:moveTo>
                    <a:pt x="10" y="1"/>
                  </a:moveTo>
                  <a:cubicBezTo>
                    <a:pt x="7" y="197"/>
                    <a:pt x="3" y="396"/>
                    <a:pt x="0" y="599"/>
                  </a:cubicBezTo>
                  <a:cubicBezTo>
                    <a:pt x="196" y="606"/>
                    <a:pt x="395" y="613"/>
                    <a:pt x="598" y="619"/>
                  </a:cubicBezTo>
                  <a:cubicBezTo>
                    <a:pt x="602" y="417"/>
                    <a:pt x="605" y="217"/>
                    <a:pt x="608" y="21"/>
                  </a:cubicBezTo>
                  <a:cubicBezTo>
                    <a:pt x="405" y="15"/>
                    <a:pt x="206" y="8"/>
                    <a:pt x="10"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4"/>
            <p:cNvSpPr/>
            <p:nvPr/>
          </p:nvSpPr>
          <p:spPr>
            <a:xfrm>
              <a:off x="5779019" y="3199133"/>
              <a:ext cx="23333" cy="8625"/>
            </a:xfrm>
            <a:custGeom>
              <a:avLst/>
              <a:gdLst/>
              <a:ahLst/>
              <a:cxnLst/>
              <a:rect l="l" t="t" r="r" b="b"/>
              <a:pathLst>
                <a:path w="606" h="224" extrusionOk="0">
                  <a:moveTo>
                    <a:pt x="7" y="1"/>
                  </a:moveTo>
                  <a:cubicBezTo>
                    <a:pt x="4" y="68"/>
                    <a:pt x="4" y="132"/>
                    <a:pt x="0" y="200"/>
                  </a:cubicBezTo>
                  <a:cubicBezTo>
                    <a:pt x="196" y="210"/>
                    <a:pt x="399" y="217"/>
                    <a:pt x="602" y="224"/>
                  </a:cubicBezTo>
                  <a:cubicBezTo>
                    <a:pt x="602" y="157"/>
                    <a:pt x="602" y="89"/>
                    <a:pt x="605" y="24"/>
                  </a:cubicBezTo>
                  <a:cubicBezTo>
                    <a:pt x="402" y="18"/>
                    <a:pt x="203" y="11"/>
                    <a:pt x="7"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4"/>
            <p:cNvSpPr/>
            <p:nvPr/>
          </p:nvSpPr>
          <p:spPr>
            <a:xfrm>
              <a:off x="5818023" y="3035919"/>
              <a:ext cx="15786" cy="619005"/>
            </a:xfrm>
            <a:custGeom>
              <a:avLst/>
              <a:gdLst/>
              <a:ahLst/>
              <a:cxnLst/>
              <a:rect l="l" t="t" r="r" b="b"/>
              <a:pathLst>
                <a:path w="410" h="16077" extrusionOk="0">
                  <a:moveTo>
                    <a:pt x="210" y="1"/>
                  </a:moveTo>
                  <a:cubicBezTo>
                    <a:pt x="203" y="271"/>
                    <a:pt x="143" y="1953"/>
                    <a:pt x="88" y="4277"/>
                  </a:cubicBezTo>
                  <a:cubicBezTo>
                    <a:pt x="156" y="4281"/>
                    <a:pt x="224" y="4281"/>
                    <a:pt x="288" y="4284"/>
                  </a:cubicBezTo>
                  <a:cubicBezTo>
                    <a:pt x="339" y="2037"/>
                    <a:pt x="396" y="392"/>
                    <a:pt x="409" y="41"/>
                  </a:cubicBezTo>
                  <a:lnTo>
                    <a:pt x="210" y="1"/>
                  </a:lnTo>
                  <a:close/>
                  <a:moveTo>
                    <a:pt x="85" y="4477"/>
                  </a:moveTo>
                  <a:cubicBezTo>
                    <a:pt x="82" y="4639"/>
                    <a:pt x="79" y="4807"/>
                    <a:pt x="75" y="4973"/>
                  </a:cubicBezTo>
                  <a:cubicBezTo>
                    <a:pt x="139" y="4976"/>
                    <a:pt x="207" y="4979"/>
                    <a:pt x="274" y="4979"/>
                  </a:cubicBezTo>
                  <a:cubicBezTo>
                    <a:pt x="278" y="4811"/>
                    <a:pt x="281" y="4645"/>
                    <a:pt x="284" y="4483"/>
                  </a:cubicBezTo>
                  <a:cubicBezTo>
                    <a:pt x="217" y="4480"/>
                    <a:pt x="149" y="4480"/>
                    <a:pt x="85" y="4477"/>
                  </a:cubicBezTo>
                  <a:close/>
                  <a:moveTo>
                    <a:pt x="62" y="5574"/>
                  </a:moveTo>
                  <a:cubicBezTo>
                    <a:pt x="51" y="6155"/>
                    <a:pt x="41" y="6763"/>
                    <a:pt x="31" y="7391"/>
                  </a:cubicBezTo>
                  <a:cubicBezTo>
                    <a:pt x="99" y="7391"/>
                    <a:pt x="163" y="7395"/>
                    <a:pt x="230" y="7395"/>
                  </a:cubicBezTo>
                  <a:cubicBezTo>
                    <a:pt x="241" y="6770"/>
                    <a:pt x="250" y="6162"/>
                    <a:pt x="261" y="5578"/>
                  </a:cubicBezTo>
                  <a:cubicBezTo>
                    <a:pt x="193" y="5578"/>
                    <a:pt x="129" y="5574"/>
                    <a:pt x="62" y="5574"/>
                  </a:cubicBezTo>
                  <a:close/>
                  <a:moveTo>
                    <a:pt x="27" y="7591"/>
                  </a:moveTo>
                  <a:cubicBezTo>
                    <a:pt x="24" y="7756"/>
                    <a:pt x="24" y="7922"/>
                    <a:pt x="21" y="8088"/>
                  </a:cubicBezTo>
                  <a:cubicBezTo>
                    <a:pt x="88" y="8091"/>
                    <a:pt x="152" y="8091"/>
                    <a:pt x="220" y="8094"/>
                  </a:cubicBezTo>
                  <a:cubicBezTo>
                    <a:pt x="224" y="7926"/>
                    <a:pt x="224" y="7760"/>
                    <a:pt x="227" y="7594"/>
                  </a:cubicBezTo>
                  <a:cubicBezTo>
                    <a:pt x="160" y="7594"/>
                    <a:pt x="96" y="7591"/>
                    <a:pt x="27" y="7591"/>
                  </a:cubicBezTo>
                  <a:close/>
                  <a:moveTo>
                    <a:pt x="14" y="8685"/>
                  </a:moveTo>
                  <a:cubicBezTo>
                    <a:pt x="7" y="9287"/>
                    <a:pt x="4" y="9895"/>
                    <a:pt x="1" y="10503"/>
                  </a:cubicBezTo>
                  <a:cubicBezTo>
                    <a:pt x="68" y="10506"/>
                    <a:pt x="136" y="10509"/>
                    <a:pt x="200" y="10509"/>
                  </a:cubicBezTo>
                  <a:cubicBezTo>
                    <a:pt x="203" y="9898"/>
                    <a:pt x="207" y="9290"/>
                    <a:pt x="213" y="8693"/>
                  </a:cubicBezTo>
                  <a:cubicBezTo>
                    <a:pt x="146" y="8688"/>
                    <a:pt x="82" y="8688"/>
                    <a:pt x="14" y="8685"/>
                  </a:cubicBezTo>
                  <a:close/>
                  <a:moveTo>
                    <a:pt x="1" y="10706"/>
                  </a:moveTo>
                  <a:lnTo>
                    <a:pt x="1" y="11202"/>
                  </a:lnTo>
                  <a:cubicBezTo>
                    <a:pt x="68" y="11206"/>
                    <a:pt x="132" y="11206"/>
                    <a:pt x="200" y="11209"/>
                  </a:cubicBezTo>
                  <a:lnTo>
                    <a:pt x="200" y="10709"/>
                  </a:lnTo>
                  <a:cubicBezTo>
                    <a:pt x="136" y="10709"/>
                    <a:pt x="68" y="10706"/>
                    <a:pt x="1" y="10706"/>
                  </a:cubicBezTo>
                  <a:close/>
                  <a:moveTo>
                    <a:pt x="1" y="11800"/>
                  </a:moveTo>
                  <a:lnTo>
                    <a:pt x="1" y="11800"/>
                  </a:lnTo>
                  <a:cubicBezTo>
                    <a:pt x="4" y="12415"/>
                    <a:pt x="7" y="13023"/>
                    <a:pt x="14" y="13621"/>
                  </a:cubicBezTo>
                  <a:cubicBezTo>
                    <a:pt x="82" y="13621"/>
                    <a:pt x="146" y="13624"/>
                    <a:pt x="213" y="13624"/>
                  </a:cubicBezTo>
                  <a:cubicBezTo>
                    <a:pt x="207" y="13026"/>
                    <a:pt x="203" y="12418"/>
                    <a:pt x="200" y="11807"/>
                  </a:cubicBezTo>
                  <a:cubicBezTo>
                    <a:pt x="132" y="11803"/>
                    <a:pt x="68" y="11803"/>
                    <a:pt x="1" y="11800"/>
                  </a:cubicBezTo>
                  <a:close/>
                  <a:moveTo>
                    <a:pt x="18" y="13820"/>
                  </a:moveTo>
                  <a:cubicBezTo>
                    <a:pt x="18" y="13986"/>
                    <a:pt x="21" y="14151"/>
                    <a:pt x="24" y="14317"/>
                  </a:cubicBezTo>
                  <a:cubicBezTo>
                    <a:pt x="92" y="14320"/>
                    <a:pt x="156" y="14320"/>
                    <a:pt x="224" y="14323"/>
                  </a:cubicBezTo>
                  <a:cubicBezTo>
                    <a:pt x="220" y="14158"/>
                    <a:pt x="217" y="13992"/>
                    <a:pt x="217" y="13824"/>
                  </a:cubicBezTo>
                  <a:cubicBezTo>
                    <a:pt x="149" y="13824"/>
                    <a:pt x="82" y="13820"/>
                    <a:pt x="18" y="13820"/>
                  </a:cubicBezTo>
                  <a:close/>
                  <a:moveTo>
                    <a:pt x="35" y="14918"/>
                  </a:moveTo>
                  <a:cubicBezTo>
                    <a:pt x="44" y="15310"/>
                    <a:pt x="55" y="15692"/>
                    <a:pt x="68" y="16063"/>
                  </a:cubicBezTo>
                  <a:cubicBezTo>
                    <a:pt x="132" y="16070"/>
                    <a:pt x="200" y="16073"/>
                    <a:pt x="267" y="16077"/>
                  </a:cubicBezTo>
                  <a:cubicBezTo>
                    <a:pt x="254" y="15701"/>
                    <a:pt x="244" y="15316"/>
                    <a:pt x="233" y="14921"/>
                  </a:cubicBezTo>
                  <a:cubicBezTo>
                    <a:pt x="169" y="14921"/>
                    <a:pt x="102" y="14918"/>
                    <a:pt x="35" y="14918"/>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4"/>
            <p:cNvSpPr/>
            <p:nvPr/>
          </p:nvSpPr>
          <p:spPr>
            <a:xfrm>
              <a:off x="5818947" y="3587130"/>
              <a:ext cx="8086" cy="23333"/>
            </a:xfrm>
            <a:custGeom>
              <a:avLst/>
              <a:gdLst/>
              <a:ahLst/>
              <a:cxnLst/>
              <a:rect l="l" t="t" r="r" b="b"/>
              <a:pathLst>
                <a:path w="210" h="606" extrusionOk="0">
                  <a:moveTo>
                    <a:pt x="0" y="1"/>
                  </a:moveTo>
                  <a:cubicBezTo>
                    <a:pt x="3" y="203"/>
                    <a:pt x="7" y="403"/>
                    <a:pt x="11" y="602"/>
                  </a:cubicBezTo>
                  <a:cubicBezTo>
                    <a:pt x="78" y="602"/>
                    <a:pt x="145" y="605"/>
                    <a:pt x="209" y="605"/>
                  </a:cubicBezTo>
                  <a:cubicBezTo>
                    <a:pt x="206" y="409"/>
                    <a:pt x="203" y="210"/>
                    <a:pt x="200" y="7"/>
                  </a:cubicBezTo>
                  <a:cubicBezTo>
                    <a:pt x="132" y="4"/>
                    <a:pt x="68" y="4"/>
                    <a:pt x="0"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4"/>
            <p:cNvSpPr/>
            <p:nvPr/>
          </p:nvSpPr>
          <p:spPr>
            <a:xfrm>
              <a:off x="5818562" y="3560332"/>
              <a:ext cx="7855" cy="7855"/>
            </a:xfrm>
            <a:custGeom>
              <a:avLst/>
              <a:gdLst/>
              <a:ahLst/>
              <a:cxnLst/>
              <a:rect l="l" t="t" r="r" b="b"/>
              <a:pathLst>
                <a:path w="204" h="204" extrusionOk="0">
                  <a:moveTo>
                    <a:pt x="0" y="1"/>
                  </a:moveTo>
                  <a:cubicBezTo>
                    <a:pt x="0" y="65"/>
                    <a:pt x="0" y="132"/>
                    <a:pt x="4" y="200"/>
                  </a:cubicBezTo>
                  <a:cubicBezTo>
                    <a:pt x="68" y="200"/>
                    <a:pt x="135" y="204"/>
                    <a:pt x="203" y="204"/>
                  </a:cubicBezTo>
                  <a:cubicBezTo>
                    <a:pt x="203" y="140"/>
                    <a:pt x="199" y="72"/>
                    <a:pt x="199" y="4"/>
                  </a:cubicBezTo>
                  <a:cubicBezTo>
                    <a:pt x="132" y="4"/>
                    <a:pt x="68" y="1"/>
                    <a:pt x="0"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5818023" y="3467193"/>
              <a:ext cx="7739" cy="23333"/>
            </a:xfrm>
            <a:custGeom>
              <a:avLst/>
              <a:gdLst/>
              <a:ahLst/>
              <a:cxnLst/>
              <a:rect l="l" t="t" r="r" b="b"/>
              <a:pathLst>
                <a:path w="201" h="606" extrusionOk="0">
                  <a:moveTo>
                    <a:pt x="1" y="1"/>
                  </a:moveTo>
                  <a:lnTo>
                    <a:pt x="1" y="599"/>
                  </a:lnTo>
                  <a:cubicBezTo>
                    <a:pt x="68" y="602"/>
                    <a:pt x="132" y="602"/>
                    <a:pt x="200" y="606"/>
                  </a:cubicBezTo>
                  <a:lnTo>
                    <a:pt x="200" y="8"/>
                  </a:lnTo>
                  <a:cubicBezTo>
                    <a:pt x="132" y="5"/>
                    <a:pt x="68" y="5"/>
                    <a:pt x="1"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5818023" y="3440279"/>
              <a:ext cx="7739" cy="7970"/>
            </a:xfrm>
            <a:custGeom>
              <a:avLst/>
              <a:gdLst/>
              <a:ahLst/>
              <a:cxnLst/>
              <a:rect l="l" t="t" r="r" b="b"/>
              <a:pathLst>
                <a:path w="201" h="207" extrusionOk="0">
                  <a:moveTo>
                    <a:pt x="1" y="1"/>
                  </a:moveTo>
                  <a:lnTo>
                    <a:pt x="1" y="204"/>
                  </a:lnTo>
                  <a:cubicBezTo>
                    <a:pt x="68" y="204"/>
                    <a:pt x="136" y="207"/>
                    <a:pt x="200" y="207"/>
                  </a:cubicBezTo>
                  <a:lnTo>
                    <a:pt x="200" y="7"/>
                  </a:lnTo>
                  <a:cubicBezTo>
                    <a:pt x="136" y="7"/>
                    <a:pt x="68" y="4"/>
                    <a:pt x="1"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5818562" y="3347294"/>
              <a:ext cx="7970" cy="23333"/>
            </a:xfrm>
            <a:custGeom>
              <a:avLst/>
              <a:gdLst/>
              <a:ahLst/>
              <a:cxnLst/>
              <a:rect l="l" t="t" r="r" b="b"/>
              <a:pathLst>
                <a:path w="207" h="606" extrusionOk="0">
                  <a:moveTo>
                    <a:pt x="7" y="1"/>
                  </a:moveTo>
                  <a:cubicBezTo>
                    <a:pt x="4" y="200"/>
                    <a:pt x="4" y="399"/>
                    <a:pt x="0" y="598"/>
                  </a:cubicBezTo>
                  <a:cubicBezTo>
                    <a:pt x="68" y="601"/>
                    <a:pt x="132" y="601"/>
                    <a:pt x="199" y="606"/>
                  </a:cubicBezTo>
                  <a:cubicBezTo>
                    <a:pt x="203" y="406"/>
                    <a:pt x="206" y="203"/>
                    <a:pt x="206" y="7"/>
                  </a:cubicBezTo>
                  <a:cubicBezTo>
                    <a:pt x="138" y="4"/>
                    <a:pt x="74" y="4"/>
                    <a:pt x="7"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4"/>
            <p:cNvSpPr/>
            <p:nvPr/>
          </p:nvSpPr>
          <p:spPr>
            <a:xfrm>
              <a:off x="5819062" y="3320495"/>
              <a:ext cx="7855" cy="7816"/>
            </a:xfrm>
            <a:custGeom>
              <a:avLst/>
              <a:gdLst/>
              <a:ahLst/>
              <a:cxnLst/>
              <a:rect l="l" t="t" r="r" b="b"/>
              <a:pathLst>
                <a:path w="204" h="203" extrusionOk="0">
                  <a:moveTo>
                    <a:pt x="4" y="0"/>
                  </a:moveTo>
                  <a:cubicBezTo>
                    <a:pt x="4" y="65"/>
                    <a:pt x="0" y="132"/>
                    <a:pt x="0" y="200"/>
                  </a:cubicBezTo>
                  <a:cubicBezTo>
                    <a:pt x="69" y="200"/>
                    <a:pt x="133" y="203"/>
                    <a:pt x="200" y="203"/>
                  </a:cubicBezTo>
                  <a:cubicBezTo>
                    <a:pt x="200" y="139"/>
                    <a:pt x="203" y="72"/>
                    <a:pt x="203" y="4"/>
                  </a:cubicBezTo>
                  <a:cubicBezTo>
                    <a:pt x="136" y="4"/>
                    <a:pt x="72" y="0"/>
                    <a:pt x="4" y="0"/>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4"/>
            <p:cNvSpPr/>
            <p:nvPr/>
          </p:nvSpPr>
          <p:spPr>
            <a:xfrm>
              <a:off x="5820372" y="3227356"/>
              <a:ext cx="8201" cy="23333"/>
            </a:xfrm>
            <a:custGeom>
              <a:avLst/>
              <a:gdLst/>
              <a:ahLst/>
              <a:cxnLst/>
              <a:rect l="l" t="t" r="r" b="b"/>
              <a:pathLst>
                <a:path w="213" h="606" extrusionOk="0">
                  <a:moveTo>
                    <a:pt x="14" y="1"/>
                  </a:moveTo>
                  <a:cubicBezTo>
                    <a:pt x="7" y="200"/>
                    <a:pt x="4" y="397"/>
                    <a:pt x="1" y="602"/>
                  </a:cubicBezTo>
                  <a:cubicBezTo>
                    <a:pt x="68" y="602"/>
                    <a:pt x="132" y="606"/>
                    <a:pt x="200" y="606"/>
                  </a:cubicBezTo>
                  <a:cubicBezTo>
                    <a:pt x="203" y="403"/>
                    <a:pt x="210" y="204"/>
                    <a:pt x="213" y="7"/>
                  </a:cubicBezTo>
                  <a:cubicBezTo>
                    <a:pt x="146" y="7"/>
                    <a:pt x="78" y="4"/>
                    <a:pt x="14"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5821296" y="3200597"/>
              <a:ext cx="7816" cy="7970"/>
            </a:xfrm>
            <a:custGeom>
              <a:avLst/>
              <a:gdLst/>
              <a:ahLst/>
              <a:cxnLst/>
              <a:rect l="l" t="t" r="r" b="b"/>
              <a:pathLst>
                <a:path w="203" h="207" extrusionOk="0">
                  <a:moveTo>
                    <a:pt x="3" y="0"/>
                  </a:moveTo>
                  <a:cubicBezTo>
                    <a:pt x="3" y="68"/>
                    <a:pt x="0" y="132"/>
                    <a:pt x="0" y="200"/>
                  </a:cubicBezTo>
                  <a:cubicBezTo>
                    <a:pt x="64" y="203"/>
                    <a:pt x="132" y="203"/>
                    <a:pt x="199" y="206"/>
                  </a:cubicBezTo>
                  <a:cubicBezTo>
                    <a:pt x="199" y="139"/>
                    <a:pt x="203" y="71"/>
                    <a:pt x="203" y="7"/>
                  </a:cubicBezTo>
                  <a:cubicBezTo>
                    <a:pt x="139" y="4"/>
                    <a:pt x="71" y="4"/>
                    <a:pt x="3" y="0"/>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5895953" y="3051243"/>
              <a:ext cx="30340" cy="606414"/>
            </a:xfrm>
            <a:custGeom>
              <a:avLst/>
              <a:gdLst/>
              <a:ahLst/>
              <a:cxnLst/>
              <a:rect l="l" t="t" r="r" b="b"/>
              <a:pathLst>
                <a:path w="788" h="15750" extrusionOk="0">
                  <a:moveTo>
                    <a:pt x="192" y="1"/>
                  </a:moveTo>
                  <a:cubicBezTo>
                    <a:pt x="175" y="339"/>
                    <a:pt x="162" y="859"/>
                    <a:pt x="139" y="1667"/>
                  </a:cubicBezTo>
                  <a:cubicBezTo>
                    <a:pt x="122" y="2264"/>
                    <a:pt x="102" y="3034"/>
                    <a:pt x="81" y="3920"/>
                  </a:cubicBezTo>
                  <a:cubicBezTo>
                    <a:pt x="281" y="3920"/>
                    <a:pt x="479" y="3923"/>
                    <a:pt x="682" y="3923"/>
                  </a:cubicBezTo>
                  <a:cubicBezTo>
                    <a:pt x="719" y="2207"/>
                    <a:pt x="763" y="832"/>
                    <a:pt x="788" y="119"/>
                  </a:cubicBezTo>
                  <a:lnTo>
                    <a:pt x="192" y="1"/>
                  </a:lnTo>
                  <a:close/>
                  <a:moveTo>
                    <a:pt x="78" y="4119"/>
                  </a:moveTo>
                  <a:cubicBezTo>
                    <a:pt x="74" y="4281"/>
                    <a:pt x="71" y="4447"/>
                    <a:pt x="68" y="4615"/>
                  </a:cubicBezTo>
                  <a:cubicBezTo>
                    <a:pt x="267" y="4619"/>
                    <a:pt x="466" y="4619"/>
                    <a:pt x="666" y="4622"/>
                  </a:cubicBezTo>
                  <a:cubicBezTo>
                    <a:pt x="669" y="4453"/>
                    <a:pt x="672" y="4288"/>
                    <a:pt x="679" y="4122"/>
                  </a:cubicBezTo>
                  <a:cubicBezTo>
                    <a:pt x="476" y="4122"/>
                    <a:pt x="277" y="4119"/>
                    <a:pt x="78" y="4119"/>
                  </a:cubicBezTo>
                  <a:close/>
                  <a:moveTo>
                    <a:pt x="54" y="5214"/>
                  </a:moveTo>
                  <a:cubicBezTo>
                    <a:pt x="47" y="5713"/>
                    <a:pt x="38" y="6237"/>
                    <a:pt x="30" y="6778"/>
                  </a:cubicBezTo>
                  <a:cubicBezTo>
                    <a:pt x="27" y="6862"/>
                    <a:pt x="27" y="6946"/>
                    <a:pt x="27" y="7031"/>
                  </a:cubicBezTo>
                  <a:cubicBezTo>
                    <a:pt x="227" y="7034"/>
                    <a:pt x="426" y="7038"/>
                    <a:pt x="625" y="7038"/>
                  </a:cubicBezTo>
                  <a:cubicBezTo>
                    <a:pt x="635" y="6413"/>
                    <a:pt x="646" y="5802"/>
                    <a:pt x="655" y="5220"/>
                  </a:cubicBezTo>
                  <a:cubicBezTo>
                    <a:pt x="453" y="5217"/>
                    <a:pt x="253" y="5217"/>
                    <a:pt x="54" y="5214"/>
                  </a:cubicBezTo>
                  <a:close/>
                  <a:moveTo>
                    <a:pt x="24" y="7230"/>
                  </a:moveTo>
                  <a:cubicBezTo>
                    <a:pt x="21" y="7395"/>
                    <a:pt x="21" y="7561"/>
                    <a:pt x="17" y="7730"/>
                  </a:cubicBezTo>
                  <a:cubicBezTo>
                    <a:pt x="216" y="7734"/>
                    <a:pt x="415" y="7734"/>
                    <a:pt x="618" y="7737"/>
                  </a:cubicBezTo>
                  <a:cubicBezTo>
                    <a:pt x="618" y="7568"/>
                    <a:pt x="621" y="7403"/>
                    <a:pt x="621" y="7237"/>
                  </a:cubicBezTo>
                  <a:cubicBezTo>
                    <a:pt x="423" y="7237"/>
                    <a:pt x="223" y="7233"/>
                    <a:pt x="24" y="7230"/>
                  </a:cubicBezTo>
                  <a:close/>
                  <a:moveTo>
                    <a:pt x="10" y="8328"/>
                  </a:moveTo>
                  <a:cubicBezTo>
                    <a:pt x="7" y="8916"/>
                    <a:pt x="0" y="9527"/>
                    <a:pt x="0" y="10145"/>
                  </a:cubicBezTo>
                  <a:cubicBezTo>
                    <a:pt x="200" y="10149"/>
                    <a:pt x="398" y="10152"/>
                    <a:pt x="598" y="10152"/>
                  </a:cubicBezTo>
                  <a:cubicBezTo>
                    <a:pt x="601" y="9544"/>
                    <a:pt x="605" y="8933"/>
                    <a:pt x="612" y="8335"/>
                  </a:cubicBezTo>
                  <a:cubicBezTo>
                    <a:pt x="409" y="8331"/>
                    <a:pt x="209" y="8331"/>
                    <a:pt x="10" y="8328"/>
                  </a:cubicBezTo>
                  <a:close/>
                  <a:moveTo>
                    <a:pt x="0" y="10345"/>
                  </a:moveTo>
                  <a:lnTo>
                    <a:pt x="0" y="10844"/>
                  </a:lnTo>
                  <a:cubicBezTo>
                    <a:pt x="196" y="10848"/>
                    <a:pt x="398" y="10848"/>
                    <a:pt x="598" y="10852"/>
                  </a:cubicBezTo>
                  <a:lnTo>
                    <a:pt x="598" y="10351"/>
                  </a:lnTo>
                  <a:cubicBezTo>
                    <a:pt x="398" y="10351"/>
                    <a:pt x="200" y="10348"/>
                    <a:pt x="0" y="10345"/>
                  </a:cubicBezTo>
                  <a:close/>
                  <a:moveTo>
                    <a:pt x="0" y="11443"/>
                  </a:moveTo>
                  <a:lnTo>
                    <a:pt x="0" y="11443"/>
                  </a:lnTo>
                  <a:cubicBezTo>
                    <a:pt x="4" y="12051"/>
                    <a:pt x="7" y="12659"/>
                    <a:pt x="13" y="13260"/>
                  </a:cubicBezTo>
                  <a:cubicBezTo>
                    <a:pt x="213" y="13264"/>
                    <a:pt x="412" y="13267"/>
                    <a:pt x="612" y="13267"/>
                  </a:cubicBezTo>
                  <a:cubicBezTo>
                    <a:pt x="605" y="12673"/>
                    <a:pt x="601" y="12060"/>
                    <a:pt x="598" y="11449"/>
                  </a:cubicBezTo>
                  <a:cubicBezTo>
                    <a:pt x="398" y="11446"/>
                    <a:pt x="200" y="11446"/>
                    <a:pt x="0" y="11443"/>
                  </a:cubicBezTo>
                  <a:close/>
                  <a:moveTo>
                    <a:pt x="17" y="13463"/>
                  </a:moveTo>
                  <a:cubicBezTo>
                    <a:pt x="21" y="13628"/>
                    <a:pt x="21" y="13794"/>
                    <a:pt x="24" y="13959"/>
                  </a:cubicBezTo>
                  <a:cubicBezTo>
                    <a:pt x="223" y="13962"/>
                    <a:pt x="423" y="13962"/>
                    <a:pt x="621" y="13966"/>
                  </a:cubicBezTo>
                  <a:cubicBezTo>
                    <a:pt x="618" y="13800"/>
                    <a:pt x="618" y="13635"/>
                    <a:pt x="615" y="13466"/>
                  </a:cubicBezTo>
                  <a:cubicBezTo>
                    <a:pt x="415" y="13466"/>
                    <a:pt x="216" y="13463"/>
                    <a:pt x="17" y="13463"/>
                  </a:cubicBezTo>
                  <a:close/>
                  <a:moveTo>
                    <a:pt x="38" y="14557"/>
                  </a:moveTo>
                  <a:lnTo>
                    <a:pt x="38" y="14557"/>
                  </a:lnTo>
                  <a:cubicBezTo>
                    <a:pt x="44" y="14959"/>
                    <a:pt x="54" y="15354"/>
                    <a:pt x="68" y="15740"/>
                  </a:cubicBezTo>
                  <a:cubicBezTo>
                    <a:pt x="267" y="15746"/>
                    <a:pt x="466" y="15746"/>
                    <a:pt x="666" y="15749"/>
                  </a:cubicBezTo>
                  <a:cubicBezTo>
                    <a:pt x="652" y="15364"/>
                    <a:pt x="642" y="14969"/>
                    <a:pt x="635" y="14564"/>
                  </a:cubicBezTo>
                  <a:cubicBezTo>
                    <a:pt x="432" y="14564"/>
                    <a:pt x="233" y="14561"/>
                    <a:pt x="38" y="14557"/>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5896839" y="3588709"/>
              <a:ext cx="23602" cy="23294"/>
            </a:xfrm>
            <a:custGeom>
              <a:avLst/>
              <a:gdLst/>
              <a:ahLst/>
              <a:cxnLst/>
              <a:rect l="l" t="t" r="r" b="b"/>
              <a:pathLst>
                <a:path w="613" h="605" extrusionOk="0">
                  <a:moveTo>
                    <a:pt x="1" y="0"/>
                  </a:moveTo>
                  <a:lnTo>
                    <a:pt x="1" y="0"/>
                  </a:lnTo>
                  <a:cubicBezTo>
                    <a:pt x="4" y="203"/>
                    <a:pt x="7" y="402"/>
                    <a:pt x="15" y="598"/>
                  </a:cubicBezTo>
                  <a:cubicBezTo>
                    <a:pt x="210" y="602"/>
                    <a:pt x="409" y="605"/>
                    <a:pt x="612" y="605"/>
                  </a:cubicBezTo>
                  <a:cubicBezTo>
                    <a:pt x="606" y="409"/>
                    <a:pt x="602" y="209"/>
                    <a:pt x="598" y="7"/>
                  </a:cubicBezTo>
                  <a:cubicBezTo>
                    <a:pt x="400" y="3"/>
                    <a:pt x="200" y="3"/>
                    <a:pt x="1"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4"/>
            <p:cNvSpPr/>
            <p:nvPr/>
          </p:nvSpPr>
          <p:spPr>
            <a:xfrm>
              <a:off x="5896454" y="3561795"/>
              <a:ext cx="23179" cy="7970"/>
            </a:xfrm>
            <a:custGeom>
              <a:avLst/>
              <a:gdLst/>
              <a:ahLst/>
              <a:cxnLst/>
              <a:rect l="l" t="t" r="r" b="b"/>
              <a:pathLst>
                <a:path w="602" h="207" extrusionOk="0">
                  <a:moveTo>
                    <a:pt x="0" y="0"/>
                  </a:moveTo>
                  <a:cubicBezTo>
                    <a:pt x="0" y="68"/>
                    <a:pt x="4" y="135"/>
                    <a:pt x="4" y="203"/>
                  </a:cubicBezTo>
                  <a:cubicBezTo>
                    <a:pt x="203" y="203"/>
                    <a:pt x="402" y="206"/>
                    <a:pt x="602" y="206"/>
                  </a:cubicBezTo>
                  <a:cubicBezTo>
                    <a:pt x="602" y="142"/>
                    <a:pt x="599" y="74"/>
                    <a:pt x="599" y="7"/>
                  </a:cubicBezTo>
                  <a:cubicBezTo>
                    <a:pt x="399" y="7"/>
                    <a:pt x="200" y="4"/>
                    <a:pt x="0"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4"/>
            <p:cNvSpPr/>
            <p:nvPr/>
          </p:nvSpPr>
          <p:spPr>
            <a:xfrm>
              <a:off x="5895953" y="3468771"/>
              <a:ext cx="23024" cy="23333"/>
            </a:xfrm>
            <a:custGeom>
              <a:avLst/>
              <a:gdLst/>
              <a:ahLst/>
              <a:cxnLst/>
              <a:rect l="l" t="t" r="r" b="b"/>
              <a:pathLst>
                <a:path w="598" h="606" extrusionOk="0">
                  <a:moveTo>
                    <a:pt x="0" y="0"/>
                  </a:moveTo>
                  <a:lnTo>
                    <a:pt x="0" y="599"/>
                  </a:lnTo>
                  <a:cubicBezTo>
                    <a:pt x="200" y="602"/>
                    <a:pt x="398" y="602"/>
                    <a:pt x="598" y="605"/>
                  </a:cubicBezTo>
                  <a:lnTo>
                    <a:pt x="598" y="8"/>
                  </a:lnTo>
                  <a:cubicBezTo>
                    <a:pt x="398" y="4"/>
                    <a:pt x="196" y="4"/>
                    <a:pt x="0"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5895953" y="3441857"/>
              <a:ext cx="23024" cy="7970"/>
            </a:xfrm>
            <a:custGeom>
              <a:avLst/>
              <a:gdLst/>
              <a:ahLst/>
              <a:cxnLst/>
              <a:rect l="l" t="t" r="r" b="b"/>
              <a:pathLst>
                <a:path w="598" h="207" extrusionOk="0">
                  <a:moveTo>
                    <a:pt x="0" y="0"/>
                  </a:moveTo>
                  <a:lnTo>
                    <a:pt x="0" y="200"/>
                  </a:lnTo>
                  <a:cubicBezTo>
                    <a:pt x="200" y="203"/>
                    <a:pt x="398" y="206"/>
                    <a:pt x="598" y="206"/>
                  </a:cubicBezTo>
                  <a:lnTo>
                    <a:pt x="598" y="7"/>
                  </a:lnTo>
                  <a:cubicBezTo>
                    <a:pt x="398" y="7"/>
                    <a:pt x="200" y="4"/>
                    <a:pt x="0"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4"/>
            <p:cNvSpPr/>
            <p:nvPr/>
          </p:nvSpPr>
          <p:spPr>
            <a:xfrm>
              <a:off x="5896338" y="3348872"/>
              <a:ext cx="23448" cy="23333"/>
            </a:xfrm>
            <a:custGeom>
              <a:avLst/>
              <a:gdLst/>
              <a:ahLst/>
              <a:cxnLst/>
              <a:rect l="l" t="t" r="r" b="b"/>
              <a:pathLst>
                <a:path w="609" h="606" extrusionOk="0">
                  <a:moveTo>
                    <a:pt x="7" y="0"/>
                  </a:moveTo>
                  <a:cubicBezTo>
                    <a:pt x="3" y="196"/>
                    <a:pt x="3" y="395"/>
                    <a:pt x="0" y="598"/>
                  </a:cubicBezTo>
                  <a:cubicBezTo>
                    <a:pt x="199" y="601"/>
                    <a:pt x="399" y="601"/>
                    <a:pt x="602" y="605"/>
                  </a:cubicBezTo>
                  <a:cubicBezTo>
                    <a:pt x="602" y="406"/>
                    <a:pt x="605" y="203"/>
                    <a:pt x="608" y="7"/>
                  </a:cubicBezTo>
                  <a:cubicBezTo>
                    <a:pt x="405" y="4"/>
                    <a:pt x="206" y="4"/>
                    <a:pt x="7"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4"/>
            <p:cNvSpPr/>
            <p:nvPr/>
          </p:nvSpPr>
          <p:spPr>
            <a:xfrm>
              <a:off x="5896839" y="3321920"/>
              <a:ext cx="23217" cy="7970"/>
            </a:xfrm>
            <a:custGeom>
              <a:avLst/>
              <a:gdLst/>
              <a:ahLst/>
              <a:cxnLst/>
              <a:rect l="l" t="t" r="r" b="b"/>
              <a:pathLst>
                <a:path w="603" h="207" extrusionOk="0">
                  <a:moveTo>
                    <a:pt x="4" y="1"/>
                  </a:moveTo>
                  <a:cubicBezTo>
                    <a:pt x="1" y="69"/>
                    <a:pt x="1" y="136"/>
                    <a:pt x="1" y="200"/>
                  </a:cubicBezTo>
                  <a:cubicBezTo>
                    <a:pt x="200" y="203"/>
                    <a:pt x="400" y="207"/>
                    <a:pt x="598" y="207"/>
                  </a:cubicBezTo>
                  <a:cubicBezTo>
                    <a:pt x="602" y="142"/>
                    <a:pt x="602" y="75"/>
                    <a:pt x="602" y="8"/>
                  </a:cubicBezTo>
                  <a:cubicBezTo>
                    <a:pt x="403" y="8"/>
                    <a:pt x="204" y="4"/>
                    <a:pt x="4"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5897994" y="3228935"/>
              <a:ext cx="23602" cy="23333"/>
            </a:xfrm>
            <a:custGeom>
              <a:avLst/>
              <a:gdLst/>
              <a:ahLst/>
              <a:cxnLst/>
              <a:rect l="l" t="t" r="r" b="b"/>
              <a:pathLst>
                <a:path w="613" h="606" extrusionOk="0">
                  <a:moveTo>
                    <a:pt x="15" y="0"/>
                  </a:moveTo>
                  <a:cubicBezTo>
                    <a:pt x="11" y="197"/>
                    <a:pt x="8" y="396"/>
                    <a:pt x="1" y="599"/>
                  </a:cubicBezTo>
                  <a:cubicBezTo>
                    <a:pt x="200" y="602"/>
                    <a:pt x="400" y="602"/>
                    <a:pt x="602" y="605"/>
                  </a:cubicBezTo>
                  <a:cubicBezTo>
                    <a:pt x="606" y="403"/>
                    <a:pt x="609" y="203"/>
                    <a:pt x="613" y="7"/>
                  </a:cubicBezTo>
                  <a:cubicBezTo>
                    <a:pt x="413" y="4"/>
                    <a:pt x="214" y="4"/>
                    <a:pt x="15"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5898957" y="3202137"/>
              <a:ext cx="23294" cy="7855"/>
            </a:xfrm>
            <a:custGeom>
              <a:avLst/>
              <a:gdLst/>
              <a:ahLst/>
              <a:cxnLst/>
              <a:rect l="l" t="t" r="r" b="b"/>
              <a:pathLst>
                <a:path w="605" h="204" extrusionOk="0">
                  <a:moveTo>
                    <a:pt x="3" y="1"/>
                  </a:moveTo>
                  <a:cubicBezTo>
                    <a:pt x="3" y="65"/>
                    <a:pt x="3" y="132"/>
                    <a:pt x="0" y="200"/>
                  </a:cubicBezTo>
                  <a:cubicBezTo>
                    <a:pt x="199" y="200"/>
                    <a:pt x="398" y="203"/>
                    <a:pt x="601" y="203"/>
                  </a:cubicBezTo>
                  <a:cubicBezTo>
                    <a:pt x="601" y="135"/>
                    <a:pt x="601" y="71"/>
                    <a:pt x="604" y="4"/>
                  </a:cubicBezTo>
                  <a:cubicBezTo>
                    <a:pt x="401" y="4"/>
                    <a:pt x="203" y="1"/>
                    <a:pt x="3"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5937960" y="3059598"/>
              <a:ext cx="14977" cy="598329"/>
            </a:xfrm>
            <a:custGeom>
              <a:avLst/>
              <a:gdLst/>
              <a:ahLst/>
              <a:cxnLst/>
              <a:rect l="l" t="t" r="r" b="b"/>
              <a:pathLst>
                <a:path w="389" h="15540" extrusionOk="0">
                  <a:moveTo>
                    <a:pt x="189" y="0"/>
                  </a:moveTo>
                  <a:cubicBezTo>
                    <a:pt x="166" y="744"/>
                    <a:pt x="125" y="2068"/>
                    <a:pt x="88" y="3709"/>
                  </a:cubicBezTo>
                  <a:cubicBezTo>
                    <a:pt x="155" y="3709"/>
                    <a:pt x="219" y="3713"/>
                    <a:pt x="288" y="3713"/>
                  </a:cubicBezTo>
                  <a:cubicBezTo>
                    <a:pt x="325" y="2094"/>
                    <a:pt x="365" y="787"/>
                    <a:pt x="389" y="37"/>
                  </a:cubicBezTo>
                  <a:lnTo>
                    <a:pt x="189" y="0"/>
                  </a:lnTo>
                  <a:close/>
                  <a:moveTo>
                    <a:pt x="85" y="3909"/>
                  </a:moveTo>
                  <a:cubicBezTo>
                    <a:pt x="82" y="4074"/>
                    <a:pt x="78" y="4240"/>
                    <a:pt x="71" y="4409"/>
                  </a:cubicBezTo>
                  <a:lnTo>
                    <a:pt x="274" y="4409"/>
                  </a:lnTo>
                  <a:cubicBezTo>
                    <a:pt x="277" y="4240"/>
                    <a:pt x="280" y="4074"/>
                    <a:pt x="284" y="3912"/>
                  </a:cubicBezTo>
                  <a:cubicBezTo>
                    <a:pt x="216" y="3912"/>
                    <a:pt x="149" y="3909"/>
                    <a:pt x="85" y="3909"/>
                  </a:cubicBezTo>
                  <a:close/>
                  <a:moveTo>
                    <a:pt x="61" y="5006"/>
                  </a:moveTo>
                  <a:cubicBezTo>
                    <a:pt x="51" y="5591"/>
                    <a:pt x="37" y="6199"/>
                    <a:pt x="31" y="6824"/>
                  </a:cubicBezTo>
                  <a:cubicBezTo>
                    <a:pt x="95" y="6824"/>
                    <a:pt x="163" y="6824"/>
                    <a:pt x="230" y="6827"/>
                  </a:cubicBezTo>
                  <a:cubicBezTo>
                    <a:pt x="240" y="6199"/>
                    <a:pt x="250" y="5591"/>
                    <a:pt x="260" y="5006"/>
                  </a:cubicBezTo>
                  <a:close/>
                  <a:moveTo>
                    <a:pt x="27" y="7024"/>
                  </a:moveTo>
                  <a:cubicBezTo>
                    <a:pt x="24" y="7189"/>
                    <a:pt x="24" y="7354"/>
                    <a:pt x="21" y="7523"/>
                  </a:cubicBezTo>
                  <a:lnTo>
                    <a:pt x="219" y="7523"/>
                  </a:lnTo>
                  <a:cubicBezTo>
                    <a:pt x="224" y="7358"/>
                    <a:pt x="224" y="7189"/>
                    <a:pt x="227" y="7027"/>
                  </a:cubicBezTo>
                  <a:cubicBezTo>
                    <a:pt x="159" y="7027"/>
                    <a:pt x="95" y="7024"/>
                    <a:pt x="27" y="7024"/>
                  </a:cubicBezTo>
                  <a:close/>
                  <a:moveTo>
                    <a:pt x="14" y="8121"/>
                  </a:moveTo>
                  <a:cubicBezTo>
                    <a:pt x="7" y="8719"/>
                    <a:pt x="4" y="9330"/>
                    <a:pt x="4" y="9938"/>
                  </a:cubicBezTo>
                  <a:cubicBezTo>
                    <a:pt x="68" y="9938"/>
                    <a:pt x="135" y="9942"/>
                    <a:pt x="203" y="9942"/>
                  </a:cubicBezTo>
                  <a:cubicBezTo>
                    <a:pt x="203" y="9330"/>
                    <a:pt x="206" y="8722"/>
                    <a:pt x="213" y="8121"/>
                  </a:cubicBezTo>
                  <a:close/>
                  <a:moveTo>
                    <a:pt x="1" y="10138"/>
                  </a:moveTo>
                  <a:lnTo>
                    <a:pt x="1" y="10638"/>
                  </a:lnTo>
                  <a:lnTo>
                    <a:pt x="199" y="10638"/>
                  </a:lnTo>
                  <a:lnTo>
                    <a:pt x="199" y="10141"/>
                  </a:lnTo>
                  <a:cubicBezTo>
                    <a:pt x="135" y="10141"/>
                    <a:pt x="68" y="10138"/>
                    <a:pt x="1" y="10138"/>
                  </a:cubicBezTo>
                  <a:close/>
                  <a:moveTo>
                    <a:pt x="1" y="11235"/>
                  </a:moveTo>
                  <a:cubicBezTo>
                    <a:pt x="4" y="11847"/>
                    <a:pt x="7" y="12459"/>
                    <a:pt x="14" y="13053"/>
                  </a:cubicBezTo>
                  <a:cubicBezTo>
                    <a:pt x="82" y="13056"/>
                    <a:pt x="149" y="13056"/>
                    <a:pt x="213" y="13056"/>
                  </a:cubicBezTo>
                  <a:cubicBezTo>
                    <a:pt x="206" y="12459"/>
                    <a:pt x="203" y="11851"/>
                    <a:pt x="199" y="11235"/>
                  </a:cubicBezTo>
                  <a:close/>
                  <a:moveTo>
                    <a:pt x="17" y="13252"/>
                  </a:moveTo>
                  <a:lnTo>
                    <a:pt x="17" y="13252"/>
                  </a:lnTo>
                  <a:cubicBezTo>
                    <a:pt x="21" y="13421"/>
                    <a:pt x="21" y="13586"/>
                    <a:pt x="24" y="13753"/>
                  </a:cubicBezTo>
                  <a:lnTo>
                    <a:pt x="224" y="13753"/>
                  </a:lnTo>
                  <a:cubicBezTo>
                    <a:pt x="224" y="13591"/>
                    <a:pt x="219" y="13421"/>
                    <a:pt x="216" y="13256"/>
                  </a:cubicBezTo>
                  <a:cubicBezTo>
                    <a:pt x="149" y="13256"/>
                    <a:pt x="85" y="13256"/>
                    <a:pt x="17" y="13252"/>
                  </a:cubicBezTo>
                  <a:close/>
                  <a:moveTo>
                    <a:pt x="37" y="14350"/>
                  </a:moveTo>
                  <a:cubicBezTo>
                    <a:pt x="44" y="14756"/>
                    <a:pt x="57" y="15154"/>
                    <a:pt x="68" y="15540"/>
                  </a:cubicBezTo>
                  <a:lnTo>
                    <a:pt x="271" y="15540"/>
                  </a:lnTo>
                  <a:cubicBezTo>
                    <a:pt x="257" y="15154"/>
                    <a:pt x="247" y="14759"/>
                    <a:pt x="236" y="14350"/>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5938885" y="3589094"/>
              <a:ext cx="8201" cy="23063"/>
            </a:xfrm>
            <a:custGeom>
              <a:avLst/>
              <a:gdLst/>
              <a:ahLst/>
              <a:cxnLst/>
              <a:rect l="l" t="t" r="r" b="b"/>
              <a:pathLst>
                <a:path w="213" h="599" extrusionOk="0">
                  <a:moveTo>
                    <a:pt x="0" y="1"/>
                  </a:moveTo>
                  <a:cubicBezTo>
                    <a:pt x="3" y="203"/>
                    <a:pt x="10" y="402"/>
                    <a:pt x="13" y="598"/>
                  </a:cubicBezTo>
                  <a:lnTo>
                    <a:pt x="212" y="598"/>
                  </a:lnTo>
                  <a:cubicBezTo>
                    <a:pt x="209" y="402"/>
                    <a:pt x="203" y="203"/>
                    <a:pt x="200"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4"/>
            <p:cNvSpPr/>
            <p:nvPr/>
          </p:nvSpPr>
          <p:spPr>
            <a:xfrm>
              <a:off x="5938461" y="3562180"/>
              <a:ext cx="7855" cy="7816"/>
            </a:xfrm>
            <a:custGeom>
              <a:avLst/>
              <a:gdLst/>
              <a:ahLst/>
              <a:cxnLst/>
              <a:rect l="l" t="t" r="r" b="b"/>
              <a:pathLst>
                <a:path w="204" h="203" extrusionOk="0">
                  <a:moveTo>
                    <a:pt x="1" y="0"/>
                  </a:moveTo>
                  <a:cubicBezTo>
                    <a:pt x="1" y="67"/>
                    <a:pt x="4" y="135"/>
                    <a:pt x="4" y="199"/>
                  </a:cubicBezTo>
                  <a:cubicBezTo>
                    <a:pt x="72" y="203"/>
                    <a:pt x="136" y="203"/>
                    <a:pt x="203" y="203"/>
                  </a:cubicBezTo>
                  <a:cubicBezTo>
                    <a:pt x="203" y="135"/>
                    <a:pt x="203" y="71"/>
                    <a:pt x="200" y="3"/>
                  </a:cubicBezTo>
                  <a:cubicBezTo>
                    <a:pt x="136" y="3"/>
                    <a:pt x="69" y="3"/>
                    <a:pt x="1"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4"/>
            <p:cNvSpPr/>
            <p:nvPr/>
          </p:nvSpPr>
          <p:spPr>
            <a:xfrm>
              <a:off x="5937960" y="3469156"/>
              <a:ext cx="7700" cy="23063"/>
            </a:xfrm>
            <a:custGeom>
              <a:avLst/>
              <a:gdLst/>
              <a:ahLst/>
              <a:cxnLst/>
              <a:rect l="l" t="t" r="r" b="b"/>
              <a:pathLst>
                <a:path w="200" h="599" extrusionOk="0">
                  <a:moveTo>
                    <a:pt x="1" y="1"/>
                  </a:moveTo>
                  <a:lnTo>
                    <a:pt x="1" y="598"/>
                  </a:lnTo>
                  <a:lnTo>
                    <a:pt x="199" y="598"/>
                  </a:lnTo>
                  <a:lnTo>
                    <a:pt x="199" y="1"/>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4"/>
            <p:cNvSpPr/>
            <p:nvPr/>
          </p:nvSpPr>
          <p:spPr>
            <a:xfrm>
              <a:off x="5937960" y="3442243"/>
              <a:ext cx="7855" cy="7816"/>
            </a:xfrm>
            <a:custGeom>
              <a:avLst/>
              <a:gdLst/>
              <a:ahLst/>
              <a:cxnLst/>
              <a:rect l="l" t="t" r="r" b="b"/>
              <a:pathLst>
                <a:path w="204" h="203" extrusionOk="0">
                  <a:moveTo>
                    <a:pt x="4" y="0"/>
                  </a:moveTo>
                  <a:cubicBezTo>
                    <a:pt x="1" y="68"/>
                    <a:pt x="1" y="136"/>
                    <a:pt x="1" y="200"/>
                  </a:cubicBezTo>
                  <a:cubicBezTo>
                    <a:pt x="68" y="200"/>
                    <a:pt x="135" y="203"/>
                    <a:pt x="199" y="203"/>
                  </a:cubicBezTo>
                  <a:cubicBezTo>
                    <a:pt x="199" y="136"/>
                    <a:pt x="199" y="68"/>
                    <a:pt x="203" y="4"/>
                  </a:cubicBezTo>
                  <a:cubicBezTo>
                    <a:pt x="135" y="4"/>
                    <a:pt x="68" y="0"/>
                    <a:pt x="4"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4"/>
            <p:cNvSpPr/>
            <p:nvPr/>
          </p:nvSpPr>
          <p:spPr>
            <a:xfrm>
              <a:off x="5938461" y="3349219"/>
              <a:ext cx="7970" cy="23101"/>
            </a:xfrm>
            <a:custGeom>
              <a:avLst/>
              <a:gdLst/>
              <a:ahLst/>
              <a:cxnLst/>
              <a:rect l="l" t="t" r="r" b="b"/>
              <a:pathLst>
                <a:path w="207" h="600" extrusionOk="0">
                  <a:moveTo>
                    <a:pt x="8" y="1"/>
                  </a:moveTo>
                  <a:cubicBezTo>
                    <a:pt x="4" y="197"/>
                    <a:pt x="4" y="400"/>
                    <a:pt x="1" y="599"/>
                  </a:cubicBezTo>
                  <a:lnTo>
                    <a:pt x="200" y="599"/>
                  </a:lnTo>
                  <a:cubicBezTo>
                    <a:pt x="203" y="400"/>
                    <a:pt x="203" y="200"/>
                    <a:pt x="206"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4"/>
            <p:cNvSpPr/>
            <p:nvPr/>
          </p:nvSpPr>
          <p:spPr>
            <a:xfrm>
              <a:off x="5939000" y="3322344"/>
              <a:ext cx="7816" cy="7816"/>
            </a:xfrm>
            <a:custGeom>
              <a:avLst/>
              <a:gdLst/>
              <a:ahLst/>
              <a:cxnLst/>
              <a:rect l="l" t="t" r="r" b="b"/>
              <a:pathLst>
                <a:path w="203" h="203" extrusionOk="0">
                  <a:moveTo>
                    <a:pt x="4" y="0"/>
                  </a:moveTo>
                  <a:cubicBezTo>
                    <a:pt x="4" y="67"/>
                    <a:pt x="0" y="131"/>
                    <a:pt x="0" y="200"/>
                  </a:cubicBezTo>
                  <a:cubicBezTo>
                    <a:pt x="68" y="200"/>
                    <a:pt x="132" y="203"/>
                    <a:pt x="200" y="203"/>
                  </a:cubicBezTo>
                  <a:cubicBezTo>
                    <a:pt x="200" y="135"/>
                    <a:pt x="203" y="67"/>
                    <a:pt x="203" y="3"/>
                  </a:cubicBezTo>
                  <a:cubicBezTo>
                    <a:pt x="136" y="0"/>
                    <a:pt x="68" y="0"/>
                    <a:pt x="4"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4"/>
            <p:cNvSpPr/>
            <p:nvPr/>
          </p:nvSpPr>
          <p:spPr>
            <a:xfrm>
              <a:off x="5940309" y="3229320"/>
              <a:ext cx="8201" cy="23063"/>
            </a:xfrm>
            <a:custGeom>
              <a:avLst/>
              <a:gdLst/>
              <a:ahLst/>
              <a:cxnLst/>
              <a:rect l="l" t="t" r="r" b="b"/>
              <a:pathLst>
                <a:path w="213" h="599" extrusionOk="0">
                  <a:moveTo>
                    <a:pt x="10" y="1"/>
                  </a:moveTo>
                  <a:cubicBezTo>
                    <a:pt x="7" y="196"/>
                    <a:pt x="4" y="396"/>
                    <a:pt x="0" y="598"/>
                  </a:cubicBezTo>
                  <a:lnTo>
                    <a:pt x="199" y="598"/>
                  </a:lnTo>
                  <a:cubicBezTo>
                    <a:pt x="203" y="396"/>
                    <a:pt x="206" y="196"/>
                    <a:pt x="213"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4"/>
            <p:cNvSpPr/>
            <p:nvPr/>
          </p:nvSpPr>
          <p:spPr>
            <a:xfrm>
              <a:off x="5941195" y="3202406"/>
              <a:ext cx="7855" cy="7816"/>
            </a:xfrm>
            <a:custGeom>
              <a:avLst/>
              <a:gdLst/>
              <a:ahLst/>
              <a:cxnLst/>
              <a:rect l="l" t="t" r="r" b="b"/>
              <a:pathLst>
                <a:path w="204" h="203" extrusionOk="0">
                  <a:moveTo>
                    <a:pt x="4" y="0"/>
                  </a:moveTo>
                  <a:cubicBezTo>
                    <a:pt x="4" y="68"/>
                    <a:pt x="1" y="136"/>
                    <a:pt x="1" y="200"/>
                  </a:cubicBezTo>
                  <a:cubicBezTo>
                    <a:pt x="65" y="200"/>
                    <a:pt x="132" y="203"/>
                    <a:pt x="200" y="203"/>
                  </a:cubicBezTo>
                  <a:cubicBezTo>
                    <a:pt x="200" y="136"/>
                    <a:pt x="204" y="68"/>
                    <a:pt x="204" y="4"/>
                  </a:cubicBezTo>
                  <a:cubicBezTo>
                    <a:pt x="135" y="4"/>
                    <a:pt x="71" y="0"/>
                    <a:pt x="4"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4"/>
            <p:cNvSpPr/>
            <p:nvPr/>
          </p:nvSpPr>
          <p:spPr>
            <a:xfrm>
              <a:off x="6015737" y="3074807"/>
              <a:ext cx="29685" cy="583005"/>
            </a:xfrm>
            <a:custGeom>
              <a:avLst/>
              <a:gdLst/>
              <a:ahLst/>
              <a:cxnLst/>
              <a:rect l="l" t="t" r="r" b="b"/>
              <a:pathLst>
                <a:path w="771" h="15142" extrusionOk="0">
                  <a:moveTo>
                    <a:pt x="176" y="1"/>
                  </a:moveTo>
                  <a:cubicBezTo>
                    <a:pt x="153" y="777"/>
                    <a:pt x="118" y="1936"/>
                    <a:pt x="84" y="3318"/>
                  </a:cubicBezTo>
                  <a:cubicBezTo>
                    <a:pt x="287" y="3318"/>
                    <a:pt x="487" y="3314"/>
                    <a:pt x="686" y="3314"/>
                  </a:cubicBezTo>
                  <a:cubicBezTo>
                    <a:pt x="713" y="2000"/>
                    <a:pt x="747" y="889"/>
                    <a:pt x="770" y="118"/>
                  </a:cubicBezTo>
                  <a:lnTo>
                    <a:pt x="176" y="1"/>
                  </a:lnTo>
                  <a:close/>
                  <a:moveTo>
                    <a:pt x="679" y="3514"/>
                  </a:moveTo>
                  <a:cubicBezTo>
                    <a:pt x="480" y="3514"/>
                    <a:pt x="281" y="3517"/>
                    <a:pt x="81" y="3517"/>
                  </a:cubicBezTo>
                  <a:cubicBezTo>
                    <a:pt x="78" y="3679"/>
                    <a:pt x="75" y="3845"/>
                    <a:pt x="71" y="4014"/>
                  </a:cubicBezTo>
                  <a:cubicBezTo>
                    <a:pt x="271" y="4014"/>
                    <a:pt x="470" y="4014"/>
                    <a:pt x="669" y="4010"/>
                  </a:cubicBezTo>
                  <a:cubicBezTo>
                    <a:pt x="672" y="3841"/>
                    <a:pt x="676" y="3676"/>
                    <a:pt x="679" y="3514"/>
                  </a:cubicBezTo>
                  <a:close/>
                  <a:moveTo>
                    <a:pt x="58" y="4611"/>
                  </a:moveTo>
                  <a:cubicBezTo>
                    <a:pt x="48" y="5196"/>
                    <a:pt x="37" y="5804"/>
                    <a:pt x="28" y="6432"/>
                  </a:cubicBezTo>
                  <a:cubicBezTo>
                    <a:pt x="226" y="6432"/>
                    <a:pt x="426" y="6429"/>
                    <a:pt x="625" y="6429"/>
                  </a:cubicBezTo>
                  <a:cubicBezTo>
                    <a:pt x="636" y="5804"/>
                    <a:pt x="645" y="5193"/>
                    <a:pt x="656" y="4611"/>
                  </a:cubicBezTo>
                  <a:close/>
                  <a:moveTo>
                    <a:pt x="625" y="6629"/>
                  </a:moveTo>
                  <a:cubicBezTo>
                    <a:pt x="426" y="6629"/>
                    <a:pt x="226" y="6632"/>
                    <a:pt x="24" y="6632"/>
                  </a:cubicBezTo>
                  <a:cubicBezTo>
                    <a:pt x="24" y="6797"/>
                    <a:pt x="20" y="6963"/>
                    <a:pt x="17" y="7128"/>
                  </a:cubicBezTo>
                  <a:lnTo>
                    <a:pt x="619" y="7128"/>
                  </a:lnTo>
                  <a:cubicBezTo>
                    <a:pt x="619" y="6959"/>
                    <a:pt x="622" y="6794"/>
                    <a:pt x="625" y="6629"/>
                  </a:cubicBezTo>
                  <a:close/>
                  <a:moveTo>
                    <a:pt x="611" y="7726"/>
                  </a:moveTo>
                  <a:cubicBezTo>
                    <a:pt x="413" y="7726"/>
                    <a:pt x="213" y="7726"/>
                    <a:pt x="14" y="7730"/>
                  </a:cubicBezTo>
                  <a:cubicBezTo>
                    <a:pt x="7" y="8327"/>
                    <a:pt x="0" y="8935"/>
                    <a:pt x="0" y="9547"/>
                  </a:cubicBezTo>
                  <a:cubicBezTo>
                    <a:pt x="200" y="9547"/>
                    <a:pt x="399" y="9543"/>
                    <a:pt x="598" y="9543"/>
                  </a:cubicBezTo>
                  <a:cubicBezTo>
                    <a:pt x="602" y="8935"/>
                    <a:pt x="605" y="8324"/>
                    <a:pt x="611" y="7726"/>
                  </a:cubicBezTo>
                  <a:close/>
                  <a:moveTo>
                    <a:pt x="598" y="9743"/>
                  </a:moveTo>
                  <a:cubicBezTo>
                    <a:pt x="399" y="9746"/>
                    <a:pt x="200" y="9746"/>
                    <a:pt x="0" y="9746"/>
                  </a:cubicBezTo>
                  <a:lnTo>
                    <a:pt x="0" y="10246"/>
                  </a:lnTo>
                  <a:cubicBezTo>
                    <a:pt x="200" y="10243"/>
                    <a:pt x="399" y="10243"/>
                    <a:pt x="598" y="10243"/>
                  </a:cubicBezTo>
                  <a:lnTo>
                    <a:pt x="598" y="9743"/>
                  </a:lnTo>
                  <a:close/>
                  <a:moveTo>
                    <a:pt x="598" y="10840"/>
                  </a:moveTo>
                  <a:cubicBezTo>
                    <a:pt x="399" y="10840"/>
                    <a:pt x="200" y="10840"/>
                    <a:pt x="0" y="10844"/>
                  </a:cubicBezTo>
                  <a:cubicBezTo>
                    <a:pt x="0" y="11456"/>
                    <a:pt x="3" y="12064"/>
                    <a:pt x="14" y="12661"/>
                  </a:cubicBezTo>
                  <a:cubicBezTo>
                    <a:pt x="213" y="12661"/>
                    <a:pt x="413" y="12661"/>
                    <a:pt x="611" y="12658"/>
                  </a:cubicBezTo>
                  <a:cubicBezTo>
                    <a:pt x="605" y="12064"/>
                    <a:pt x="598" y="11452"/>
                    <a:pt x="598" y="10840"/>
                  </a:cubicBezTo>
                  <a:close/>
                  <a:moveTo>
                    <a:pt x="615" y="12857"/>
                  </a:moveTo>
                  <a:cubicBezTo>
                    <a:pt x="416" y="12861"/>
                    <a:pt x="217" y="12861"/>
                    <a:pt x="14" y="12861"/>
                  </a:cubicBezTo>
                  <a:cubicBezTo>
                    <a:pt x="17" y="13029"/>
                    <a:pt x="20" y="13196"/>
                    <a:pt x="24" y="13361"/>
                  </a:cubicBezTo>
                  <a:cubicBezTo>
                    <a:pt x="223" y="13358"/>
                    <a:pt x="422" y="13358"/>
                    <a:pt x="622" y="13358"/>
                  </a:cubicBezTo>
                  <a:cubicBezTo>
                    <a:pt x="619" y="13191"/>
                    <a:pt x="615" y="13026"/>
                    <a:pt x="615" y="12857"/>
                  </a:cubicBezTo>
                  <a:close/>
                  <a:moveTo>
                    <a:pt x="632" y="13955"/>
                  </a:moveTo>
                  <a:cubicBezTo>
                    <a:pt x="433" y="13955"/>
                    <a:pt x="234" y="13958"/>
                    <a:pt x="34" y="13958"/>
                  </a:cubicBezTo>
                  <a:cubicBezTo>
                    <a:pt x="44" y="14361"/>
                    <a:pt x="54" y="14756"/>
                    <a:pt x="68" y="15141"/>
                  </a:cubicBezTo>
                  <a:cubicBezTo>
                    <a:pt x="267" y="15137"/>
                    <a:pt x="466" y="15134"/>
                    <a:pt x="666" y="15131"/>
                  </a:cubicBezTo>
                  <a:cubicBezTo>
                    <a:pt x="652" y="14749"/>
                    <a:pt x="642" y="14357"/>
                    <a:pt x="632" y="13955"/>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4"/>
            <p:cNvSpPr/>
            <p:nvPr/>
          </p:nvSpPr>
          <p:spPr>
            <a:xfrm>
              <a:off x="6016623" y="3589094"/>
              <a:ext cx="23448" cy="23179"/>
            </a:xfrm>
            <a:custGeom>
              <a:avLst/>
              <a:gdLst/>
              <a:ahLst/>
              <a:cxnLst/>
              <a:rect l="l" t="t" r="r" b="b"/>
              <a:pathLst>
                <a:path w="609" h="602" extrusionOk="0">
                  <a:moveTo>
                    <a:pt x="599" y="1"/>
                  </a:moveTo>
                  <a:cubicBezTo>
                    <a:pt x="399" y="1"/>
                    <a:pt x="200" y="1"/>
                    <a:pt x="1" y="4"/>
                  </a:cubicBezTo>
                  <a:cubicBezTo>
                    <a:pt x="5" y="203"/>
                    <a:pt x="8" y="402"/>
                    <a:pt x="11" y="601"/>
                  </a:cubicBezTo>
                  <a:cubicBezTo>
                    <a:pt x="211" y="601"/>
                    <a:pt x="410" y="598"/>
                    <a:pt x="609" y="598"/>
                  </a:cubicBezTo>
                  <a:cubicBezTo>
                    <a:pt x="605" y="399"/>
                    <a:pt x="602" y="199"/>
                    <a:pt x="599"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4"/>
            <p:cNvSpPr/>
            <p:nvPr/>
          </p:nvSpPr>
          <p:spPr>
            <a:xfrm>
              <a:off x="6016238" y="3562180"/>
              <a:ext cx="23217" cy="7816"/>
            </a:xfrm>
            <a:custGeom>
              <a:avLst/>
              <a:gdLst/>
              <a:ahLst/>
              <a:cxnLst/>
              <a:rect l="l" t="t" r="r" b="b"/>
              <a:pathLst>
                <a:path w="603" h="203" extrusionOk="0">
                  <a:moveTo>
                    <a:pt x="598" y="0"/>
                  </a:moveTo>
                  <a:cubicBezTo>
                    <a:pt x="400" y="3"/>
                    <a:pt x="200" y="3"/>
                    <a:pt x="1" y="3"/>
                  </a:cubicBezTo>
                  <a:lnTo>
                    <a:pt x="1" y="203"/>
                  </a:lnTo>
                  <a:cubicBezTo>
                    <a:pt x="204" y="203"/>
                    <a:pt x="403" y="203"/>
                    <a:pt x="602" y="199"/>
                  </a:cubicBezTo>
                  <a:cubicBezTo>
                    <a:pt x="598" y="135"/>
                    <a:pt x="598" y="67"/>
                    <a:pt x="598"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4"/>
            <p:cNvSpPr/>
            <p:nvPr/>
          </p:nvSpPr>
          <p:spPr>
            <a:xfrm>
              <a:off x="6015583" y="3469156"/>
              <a:ext cx="23217" cy="23217"/>
            </a:xfrm>
            <a:custGeom>
              <a:avLst/>
              <a:gdLst/>
              <a:ahLst/>
              <a:cxnLst/>
              <a:rect l="l" t="t" r="r" b="b"/>
              <a:pathLst>
                <a:path w="603" h="603" extrusionOk="0">
                  <a:moveTo>
                    <a:pt x="602" y="1"/>
                  </a:moveTo>
                  <a:cubicBezTo>
                    <a:pt x="403" y="1"/>
                    <a:pt x="204" y="1"/>
                    <a:pt x="4" y="4"/>
                  </a:cubicBezTo>
                  <a:cubicBezTo>
                    <a:pt x="1" y="204"/>
                    <a:pt x="4" y="403"/>
                    <a:pt x="4" y="602"/>
                  </a:cubicBezTo>
                  <a:cubicBezTo>
                    <a:pt x="204" y="598"/>
                    <a:pt x="403" y="598"/>
                    <a:pt x="602" y="598"/>
                  </a:cubicBezTo>
                  <a:lnTo>
                    <a:pt x="602" y="1"/>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4"/>
            <p:cNvSpPr/>
            <p:nvPr/>
          </p:nvSpPr>
          <p:spPr>
            <a:xfrm>
              <a:off x="6015737" y="3442243"/>
              <a:ext cx="23063" cy="7816"/>
            </a:xfrm>
            <a:custGeom>
              <a:avLst/>
              <a:gdLst/>
              <a:ahLst/>
              <a:cxnLst/>
              <a:rect l="l" t="t" r="r" b="b"/>
              <a:pathLst>
                <a:path w="599" h="203" extrusionOk="0">
                  <a:moveTo>
                    <a:pt x="598" y="0"/>
                  </a:moveTo>
                  <a:cubicBezTo>
                    <a:pt x="399" y="0"/>
                    <a:pt x="200" y="4"/>
                    <a:pt x="0" y="4"/>
                  </a:cubicBezTo>
                  <a:lnTo>
                    <a:pt x="0" y="203"/>
                  </a:lnTo>
                  <a:cubicBezTo>
                    <a:pt x="200" y="203"/>
                    <a:pt x="399" y="203"/>
                    <a:pt x="598" y="200"/>
                  </a:cubicBezTo>
                  <a:lnTo>
                    <a:pt x="598"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4"/>
            <p:cNvSpPr/>
            <p:nvPr/>
          </p:nvSpPr>
          <p:spPr>
            <a:xfrm>
              <a:off x="6016238" y="3349219"/>
              <a:ext cx="23333" cy="23217"/>
            </a:xfrm>
            <a:custGeom>
              <a:avLst/>
              <a:gdLst/>
              <a:ahLst/>
              <a:cxnLst/>
              <a:rect l="l" t="t" r="r" b="b"/>
              <a:pathLst>
                <a:path w="606" h="603" extrusionOk="0">
                  <a:moveTo>
                    <a:pt x="4" y="1"/>
                  </a:moveTo>
                  <a:cubicBezTo>
                    <a:pt x="4" y="200"/>
                    <a:pt x="1" y="400"/>
                    <a:pt x="1" y="603"/>
                  </a:cubicBezTo>
                  <a:cubicBezTo>
                    <a:pt x="200" y="599"/>
                    <a:pt x="400" y="599"/>
                    <a:pt x="598" y="599"/>
                  </a:cubicBezTo>
                  <a:cubicBezTo>
                    <a:pt x="598" y="397"/>
                    <a:pt x="602" y="197"/>
                    <a:pt x="606"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4"/>
            <p:cNvSpPr/>
            <p:nvPr/>
          </p:nvSpPr>
          <p:spPr>
            <a:xfrm>
              <a:off x="6016623" y="3322344"/>
              <a:ext cx="23217" cy="7816"/>
            </a:xfrm>
            <a:custGeom>
              <a:avLst/>
              <a:gdLst/>
              <a:ahLst/>
              <a:cxnLst/>
              <a:rect l="l" t="t" r="r" b="b"/>
              <a:pathLst>
                <a:path w="603" h="203" extrusionOk="0">
                  <a:moveTo>
                    <a:pt x="602" y="0"/>
                  </a:moveTo>
                  <a:cubicBezTo>
                    <a:pt x="403" y="0"/>
                    <a:pt x="203" y="3"/>
                    <a:pt x="5" y="3"/>
                  </a:cubicBezTo>
                  <a:cubicBezTo>
                    <a:pt x="5" y="67"/>
                    <a:pt x="5" y="135"/>
                    <a:pt x="1" y="203"/>
                  </a:cubicBezTo>
                  <a:cubicBezTo>
                    <a:pt x="203" y="203"/>
                    <a:pt x="403" y="200"/>
                    <a:pt x="602" y="200"/>
                  </a:cubicBezTo>
                  <a:lnTo>
                    <a:pt x="602"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4"/>
            <p:cNvSpPr/>
            <p:nvPr/>
          </p:nvSpPr>
          <p:spPr>
            <a:xfrm>
              <a:off x="6017932" y="3229166"/>
              <a:ext cx="23564" cy="23217"/>
            </a:xfrm>
            <a:custGeom>
              <a:avLst/>
              <a:gdLst/>
              <a:ahLst/>
              <a:cxnLst/>
              <a:rect l="l" t="t" r="r" b="b"/>
              <a:pathLst>
                <a:path w="612" h="603" extrusionOk="0">
                  <a:moveTo>
                    <a:pt x="612" y="1"/>
                  </a:moveTo>
                  <a:lnTo>
                    <a:pt x="612" y="1"/>
                  </a:lnTo>
                  <a:cubicBezTo>
                    <a:pt x="413" y="5"/>
                    <a:pt x="214" y="5"/>
                    <a:pt x="14" y="5"/>
                  </a:cubicBezTo>
                  <a:cubicBezTo>
                    <a:pt x="11" y="200"/>
                    <a:pt x="4" y="400"/>
                    <a:pt x="1" y="602"/>
                  </a:cubicBezTo>
                  <a:lnTo>
                    <a:pt x="599" y="602"/>
                  </a:lnTo>
                  <a:cubicBezTo>
                    <a:pt x="605" y="400"/>
                    <a:pt x="609" y="197"/>
                    <a:pt x="612"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4"/>
            <p:cNvSpPr/>
            <p:nvPr/>
          </p:nvSpPr>
          <p:spPr>
            <a:xfrm>
              <a:off x="6018856" y="3202406"/>
              <a:ext cx="23294" cy="7816"/>
            </a:xfrm>
            <a:custGeom>
              <a:avLst/>
              <a:gdLst/>
              <a:ahLst/>
              <a:cxnLst/>
              <a:rect l="l" t="t" r="r" b="b"/>
              <a:pathLst>
                <a:path w="605" h="203" extrusionOk="0">
                  <a:moveTo>
                    <a:pt x="605" y="0"/>
                  </a:moveTo>
                  <a:cubicBezTo>
                    <a:pt x="406" y="0"/>
                    <a:pt x="206" y="4"/>
                    <a:pt x="3" y="4"/>
                  </a:cubicBezTo>
                  <a:cubicBezTo>
                    <a:pt x="3" y="68"/>
                    <a:pt x="0" y="136"/>
                    <a:pt x="0" y="203"/>
                  </a:cubicBezTo>
                  <a:cubicBezTo>
                    <a:pt x="200" y="203"/>
                    <a:pt x="399" y="200"/>
                    <a:pt x="598" y="200"/>
                  </a:cubicBezTo>
                  <a:cubicBezTo>
                    <a:pt x="602" y="132"/>
                    <a:pt x="602" y="64"/>
                    <a:pt x="605"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4"/>
            <p:cNvSpPr/>
            <p:nvPr/>
          </p:nvSpPr>
          <p:spPr>
            <a:xfrm>
              <a:off x="6057860" y="3083123"/>
              <a:ext cx="14207" cy="574034"/>
            </a:xfrm>
            <a:custGeom>
              <a:avLst/>
              <a:gdLst/>
              <a:ahLst/>
              <a:cxnLst/>
              <a:rect l="l" t="t" r="r" b="b"/>
              <a:pathLst>
                <a:path w="369" h="14909" extrusionOk="0">
                  <a:moveTo>
                    <a:pt x="173" y="0"/>
                  </a:moveTo>
                  <a:cubicBezTo>
                    <a:pt x="150" y="767"/>
                    <a:pt x="119" y="1838"/>
                    <a:pt x="89" y="3095"/>
                  </a:cubicBezTo>
                  <a:cubicBezTo>
                    <a:pt x="156" y="3095"/>
                    <a:pt x="224" y="3095"/>
                    <a:pt x="288" y="3092"/>
                  </a:cubicBezTo>
                  <a:cubicBezTo>
                    <a:pt x="318" y="1859"/>
                    <a:pt x="345" y="801"/>
                    <a:pt x="369" y="41"/>
                  </a:cubicBezTo>
                  <a:lnTo>
                    <a:pt x="173" y="0"/>
                  </a:lnTo>
                  <a:close/>
                  <a:moveTo>
                    <a:pt x="284" y="3291"/>
                  </a:moveTo>
                  <a:cubicBezTo>
                    <a:pt x="217" y="3294"/>
                    <a:pt x="150" y="3294"/>
                    <a:pt x="85" y="3294"/>
                  </a:cubicBezTo>
                  <a:cubicBezTo>
                    <a:pt x="82" y="3457"/>
                    <a:pt x="78" y="3622"/>
                    <a:pt x="75" y="3791"/>
                  </a:cubicBezTo>
                  <a:lnTo>
                    <a:pt x="275" y="3791"/>
                  </a:lnTo>
                  <a:cubicBezTo>
                    <a:pt x="278" y="3622"/>
                    <a:pt x="281" y="3457"/>
                    <a:pt x="284" y="3291"/>
                  </a:cubicBezTo>
                  <a:close/>
                  <a:moveTo>
                    <a:pt x="261" y="4389"/>
                  </a:moveTo>
                  <a:cubicBezTo>
                    <a:pt x="194" y="4389"/>
                    <a:pt x="129" y="4389"/>
                    <a:pt x="61" y="4392"/>
                  </a:cubicBezTo>
                  <a:cubicBezTo>
                    <a:pt x="52" y="4974"/>
                    <a:pt x="41" y="5585"/>
                    <a:pt x="31" y="6210"/>
                  </a:cubicBezTo>
                  <a:lnTo>
                    <a:pt x="231" y="6210"/>
                  </a:lnTo>
                  <a:cubicBezTo>
                    <a:pt x="241" y="5582"/>
                    <a:pt x="251" y="4974"/>
                    <a:pt x="261" y="4389"/>
                  </a:cubicBezTo>
                  <a:close/>
                  <a:moveTo>
                    <a:pt x="28" y="6409"/>
                  </a:moveTo>
                  <a:cubicBezTo>
                    <a:pt x="24" y="6575"/>
                    <a:pt x="24" y="6740"/>
                    <a:pt x="21" y="6909"/>
                  </a:cubicBezTo>
                  <a:cubicBezTo>
                    <a:pt x="89" y="6906"/>
                    <a:pt x="156" y="6906"/>
                    <a:pt x="220" y="6906"/>
                  </a:cubicBezTo>
                  <a:cubicBezTo>
                    <a:pt x="224" y="6740"/>
                    <a:pt x="224" y="6575"/>
                    <a:pt x="227" y="6409"/>
                  </a:cubicBezTo>
                  <a:close/>
                  <a:moveTo>
                    <a:pt x="214" y="7503"/>
                  </a:moveTo>
                  <a:cubicBezTo>
                    <a:pt x="150" y="7503"/>
                    <a:pt x="82" y="7507"/>
                    <a:pt x="14" y="7507"/>
                  </a:cubicBezTo>
                  <a:cubicBezTo>
                    <a:pt x="8" y="8105"/>
                    <a:pt x="4" y="8713"/>
                    <a:pt x="4" y="9324"/>
                  </a:cubicBezTo>
                  <a:lnTo>
                    <a:pt x="203" y="9324"/>
                  </a:lnTo>
                  <a:cubicBezTo>
                    <a:pt x="203" y="8713"/>
                    <a:pt x="207" y="8105"/>
                    <a:pt x="214" y="7503"/>
                  </a:cubicBezTo>
                  <a:close/>
                  <a:moveTo>
                    <a:pt x="1" y="9523"/>
                  </a:moveTo>
                  <a:lnTo>
                    <a:pt x="1" y="10024"/>
                  </a:lnTo>
                  <a:cubicBezTo>
                    <a:pt x="69" y="10024"/>
                    <a:pt x="133" y="10020"/>
                    <a:pt x="200" y="10020"/>
                  </a:cubicBezTo>
                  <a:lnTo>
                    <a:pt x="200" y="9523"/>
                  </a:lnTo>
                  <a:close/>
                  <a:moveTo>
                    <a:pt x="200" y="10618"/>
                  </a:moveTo>
                  <a:cubicBezTo>
                    <a:pt x="136" y="10621"/>
                    <a:pt x="69" y="10621"/>
                    <a:pt x="1" y="10621"/>
                  </a:cubicBezTo>
                  <a:cubicBezTo>
                    <a:pt x="4" y="11232"/>
                    <a:pt x="8" y="11845"/>
                    <a:pt x="14" y="12439"/>
                  </a:cubicBezTo>
                  <a:lnTo>
                    <a:pt x="214" y="12439"/>
                  </a:lnTo>
                  <a:cubicBezTo>
                    <a:pt x="207" y="11840"/>
                    <a:pt x="203" y="11232"/>
                    <a:pt x="200" y="10618"/>
                  </a:cubicBezTo>
                  <a:close/>
                  <a:moveTo>
                    <a:pt x="18" y="12638"/>
                  </a:moveTo>
                  <a:cubicBezTo>
                    <a:pt x="21" y="12807"/>
                    <a:pt x="24" y="12972"/>
                    <a:pt x="24" y="13138"/>
                  </a:cubicBezTo>
                  <a:cubicBezTo>
                    <a:pt x="92" y="13138"/>
                    <a:pt x="159" y="13134"/>
                    <a:pt x="224" y="13134"/>
                  </a:cubicBezTo>
                  <a:cubicBezTo>
                    <a:pt x="224" y="12969"/>
                    <a:pt x="220" y="12804"/>
                    <a:pt x="217" y="12638"/>
                  </a:cubicBezTo>
                  <a:close/>
                  <a:moveTo>
                    <a:pt x="237" y="13733"/>
                  </a:moveTo>
                  <a:cubicBezTo>
                    <a:pt x="170" y="13736"/>
                    <a:pt x="105" y="13736"/>
                    <a:pt x="38" y="13736"/>
                  </a:cubicBezTo>
                  <a:cubicBezTo>
                    <a:pt x="44" y="14135"/>
                    <a:pt x="58" y="14526"/>
                    <a:pt x="69" y="14908"/>
                  </a:cubicBezTo>
                  <a:cubicBezTo>
                    <a:pt x="136" y="14908"/>
                    <a:pt x="203" y="14905"/>
                    <a:pt x="267" y="14905"/>
                  </a:cubicBezTo>
                  <a:cubicBezTo>
                    <a:pt x="258" y="14526"/>
                    <a:pt x="244" y="14135"/>
                    <a:pt x="237" y="13733"/>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4"/>
            <p:cNvSpPr/>
            <p:nvPr/>
          </p:nvSpPr>
          <p:spPr>
            <a:xfrm>
              <a:off x="6058784" y="3588824"/>
              <a:ext cx="8240" cy="23179"/>
            </a:xfrm>
            <a:custGeom>
              <a:avLst/>
              <a:gdLst/>
              <a:ahLst/>
              <a:cxnLst/>
              <a:rect l="l" t="t" r="r" b="b"/>
              <a:pathLst>
                <a:path w="214" h="602" extrusionOk="0">
                  <a:moveTo>
                    <a:pt x="200" y="0"/>
                  </a:moveTo>
                  <a:cubicBezTo>
                    <a:pt x="135" y="0"/>
                    <a:pt x="68" y="4"/>
                    <a:pt x="0" y="4"/>
                  </a:cubicBezTo>
                  <a:cubicBezTo>
                    <a:pt x="4" y="203"/>
                    <a:pt x="11" y="406"/>
                    <a:pt x="14" y="602"/>
                  </a:cubicBezTo>
                  <a:cubicBezTo>
                    <a:pt x="81" y="602"/>
                    <a:pt x="146" y="602"/>
                    <a:pt x="213" y="599"/>
                  </a:cubicBezTo>
                  <a:cubicBezTo>
                    <a:pt x="210" y="403"/>
                    <a:pt x="203" y="203"/>
                    <a:pt x="200"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4"/>
            <p:cNvSpPr/>
            <p:nvPr/>
          </p:nvSpPr>
          <p:spPr>
            <a:xfrm>
              <a:off x="6058399" y="3562026"/>
              <a:ext cx="7855" cy="7739"/>
            </a:xfrm>
            <a:custGeom>
              <a:avLst/>
              <a:gdLst/>
              <a:ahLst/>
              <a:cxnLst/>
              <a:rect l="l" t="t" r="r" b="b"/>
              <a:pathLst>
                <a:path w="204" h="201" extrusionOk="0">
                  <a:moveTo>
                    <a:pt x="0" y="1"/>
                  </a:moveTo>
                  <a:cubicBezTo>
                    <a:pt x="4" y="68"/>
                    <a:pt x="4" y="132"/>
                    <a:pt x="4" y="200"/>
                  </a:cubicBezTo>
                  <a:lnTo>
                    <a:pt x="203" y="200"/>
                  </a:lnTo>
                  <a:cubicBezTo>
                    <a:pt x="203" y="132"/>
                    <a:pt x="203" y="65"/>
                    <a:pt x="200"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4"/>
            <p:cNvSpPr/>
            <p:nvPr/>
          </p:nvSpPr>
          <p:spPr>
            <a:xfrm>
              <a:off x="6057860" y="3468925"/>
              <a:ext cx="7739" cy="23179"/>
            </a:xfrm>
            <a:custGeom>
              <a:avLst/>
              <a:gdLst/>
              <a:ahLst/>
              <a:cxnLst/>
              <a:rect l="l" t="t" r="r" b="b"/>
              <a:pathLst>
                <a:path w="201" h="602" extrusionOk="0">
                  <a:moveTo>
                    <a:pt x="200" y="0"/>
                  </a:moveTo>
                  <a:cubicBezTo>
                    <a:pt x="133" y="0"/>
                    <a:pt x="69" y="4"/>
                    <a:pt x="1" y="4"/>
                  </a:cubicBezTo>
                  <a:lnTo>
                    <a:pt x="1" y="601"/>
                  </a:lnTo>
                  <a:cubicBezTo>
                    <a:pt x="69" y="601"/>
                    <a:pt x="136" y="601"/>
                    <a:pt x="200" y="598"/>
                  </a:cubicBezTo>
                  <a:lnTo>
                    <a:pt x="200"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4"/>
            <p:cNvSpPr/>
            <p:nvPr/>
          </p:nvSpPr>
          <p:spPr>
            <a:xfrm>
              <a:off x="6057860" y="3442089"/>
              <a:ext cx="7855" cy="7739"/>
            </a:xfrm>
            <a:custGeom>
              <a:avLst/>
              <a:gdLst/>
              <a:ahLst/>
              <a:cxnLst/>
              <a:rect l="l" t="t" r="r" b="b"/>
              <a:pathLst>
                <a:path w="204" h="201" extrusionOk="0">
                  <a:moveTo>
                    <a:pt x="4" y="1"/>
                  </a:moveTo>
                  <a:cubicBezTo>
                    <a:pt x="4" y="69"/>
                    <a:pt x="1" y="133"/>
                    <a:pt x="1" y="200"/>
                  </a:cubicBezTo>
                  <a:lnTo>
                    <a:pt x="200" y="200"/>
                  </a:lnTo>
                  <a:cubicBezTo>
                    <a:pt x="200" y="133"/>
                    <a:pt x="203" y="65"/>
                    <a:pt x="203"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4"/>
            <p:cNvSpPr/>
            <p:nvPr/>
          </p:nvSpPr>
          <p:spPr>
            <a:xfrm>
              <a:off x="6058399" y="3348988"/>
              <a:ext cx="7970" cy="23217"/>
            </a:xfrm>
            <a:custGeom>
              <a:avLst/>
              <a:gdLst/>
              <a:ahLst/>
              <a:cxnLst/>
              <a:rect l="l" t="t" r="r" b="b"/>
              <a:pathLst>
                <a:path w="207" h="603" extrusionOk="0">
                  <a:moveTo>
                    <a:pt x="206" y="1"/>
                  </a:moveTo>
                  <a:cubicBezTo>
                    <a:pt x="142" y="1"/>
                    <a:pt x="75" y="1"/>
                    <a:pt x="7" y="4"/>
                  </a:cubicBezTo>
                  <a:cubicBezTo>
                    <a:pt x="4" y="200"/>
                    <a:pt x="4" y="399"/>
                    <a:pt x="0" y="602"/>
                  </a:cubicBezTo>
                  <a:cubicBezTo>
                    <a:pt x="68" y="602"/>
                    <a:pt x="136" y="598"/>
                    <a:pt x="200" y="598"/>
                  </a:cubicBezTo>
                  <a:cubicBezTo>
                    <a:pt x="203" y="399"/>
                    <a:pt x="206" y="200"/>
                    <a:pt x="206"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4"/>
            <p:cNvSpPr/>
            <p:nvPr/>
          </p:nvSpPr>
          <p:spPr>
            <a:xfrm>
              <a:off x="6058938" y="3322190"/>
              <a:ext cx="7816" cy="7700"/>
            </a:xfrm>
            <a:custGeom>
              <a:avLst/>
              <a:gdLst/>
              <a:ahLst/>
              <a:cxnLst/>
              <a:rect l="l" t="t" r="r" b="b"/>
              <a:pathLst>
                <a:path w="203" h="200" extrusionOk="0">
                  <a:moveTo>
                    <a:pt x="3" y="1"/>
                  </a:moveTo>
                  <a:cubicBezTo>
                    <a:pt x="3" y="68"/>
                    <a:pt x="0" y="132"/>
                    <a:pt x="0" y="200"/>
                  </a:cubicBezTo>
                  <a:lnTo>
                    <a:pt x="199" y="200"/>
                  </a:lnTo>
                  <a:cubicBezTo>
                    <a:pt x="199" y="132"/>
                    <a:pt x="203" y="65"/>
                    <a:pt x="203"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4"/>
            <p:cNvSpPr/>
            <p:nvPr/>
          </p:nvSpPr>
          <p:spPr>
            <a:xfrm>
              <a:off x="6060208" y="3229050"/>
              <a:ext cx="8240" cy="23217"/>
            </a:xfrm>
            <a:custGeom>
              <a:avLst/>
              <a:gdLst/>
              <a:ahLst/>
              <a:cxnLst/>
              <a:rect l="l" t="t" r="r" b="b"/>
              <a:pathLst>
                <a:path w="214" h="603" extrusionOk="0">
                  <a:moveTo>
                    <a:pt x="14" y="1"/>
                  </a:moveTo>
                  <a:cubicBezTo>
                    <a:pt x="8" y="197"/>
                    <a:pt x="4" y="400"/>
                    <a:pt x="0" y="602"/>
                  </a:cubicBezTo>
                  <a:cubicBezTo>
                    <a:pt x="68" y="599"/>
                    <a:pt x="133" y="599"/>
                    <a:pt x="200" y="599"/>
                  </a:cubicBezTo>
                  <a:cubicBezTo>
                    <a:pt x="203" y="396"/>
                    <a:pt x="206" y="197"/>
                    <a:pt x="214"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4"/>
            <p:cNvSpPr/>
            <p:nvPr/>
          </p:nvSpPr>
          <p:spPr>
            <a:xfrm>
              <a:off x="6061094" y="3202137"/>
              <a:ext cx="7855" cy="7855"/>
            </a:xfrm>
            <a:custGeom>
              <a:avLst/>
              <a:gdLst/>
              <a:ahLst/>
              <a:cxnLst/>
              <a:rect l="l" t="t" r="r" b="b"/>
              <a:pathLst>
                <a:path w="204" h="204" extrusionOk="0">
                  <a:moveTo>
                    <a:pt x="204" y="1"/>
                  </a:moveTo>
                  <a:lnTo>
                    <a:pt x="204" y="1"/>
                  </a:lnTo>
                  <a:cubicBezTo>
                    <a:pt x="140" y="4"/>
                    <a:pt x="72" y="4"/>
                    <a:pt x="5" y="4"/>
                  </a:cubicBezTo>
                  <a:cubicBezTo>
                    <a:pt x="5" y="68"/>
                    <a:pt x="1" y="135"/>
                    <a:pt x="1" y="203"/>
                  </a:cubicBezTo>
                  <a:cubicBezTo>
                    <a:pt x="66" y="203"/>
                    <a:pt x="133" y="203"/>
                    <a:pt x="200" y="200"/>
                  </a:cubicBezTo>
                  <a:cubicBezTo>
                    <a:pt x="200" y="135"/>
                    <a:pt x="204" y="68"/>
                    <a:pt x="204"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4"/>
            <p:cNvSpPr/>
            <p:nvPr/>
          </p:nvSpPr>
          <p:spPr>
            <a:xfrm>
              <a:off x="6135636" y="3098371"/>
              <a:ext cx="29069" cy="556939"/>
            </a:xfrm>
            <a:custGeom>
              <a:avLst/>
              <a:gdLst/>
              <a:ahLst/>
              <a:cxnLst/>
              <a:rect l="l" t="t" r="r" b="b"/>
              <a:pathLst>
                <a:path w="755" h="14465" extrusionOk="0">
                  <a:moveTo>
                    <a:pt x="157" y="0"/>
                  </a:moveTo>
                  <a:cubicBezTo>
                    <a:pt x="136" y="719"/>
                    <a:pt x="112" y="1635"/>
                    <a:pt x="88" y="2676"/>
                  </a:cubicBezTo>
                  <a:cubicBezTo>
                    <a:pt x="288" y="2672"/>
                    <a:pt x="487" y="2668"/>
                    <a:pt x="687" y="2665"/>
                  </a:cubicBezTo>
                  <a:cubicBezTo>
                    <a:pt x="710" y="1682"/>
                    <a:pt x="734" y="814"/>
                    <a:pt x="754" y="118"/>
                  </a:cubicBezTo>
                  <a:lnTo>
                    <a:pt x="157" y="0"/>
                  </a:lnTo>
                  <a:close/>
                  <a:moveTo>
                    <a:pt x="684" y="2864"/>
                  </a:moveTo>
                  <a:cubicBezTo>
                    <a:pt x="484" y="2868"/>
                    <a:pt x="285" y="2871"/>
                    <a:pt x="82" y="2875"/>
                  </a:cubicBezTo>
                  <a:cubicBezTo>
                    <a:pt x="79" y="3037"/>
                    <a:pt x="76" y="3206"/>
                    <a:pt x="71" y="3374"/>
                  </a:cubicBezTo>
                  <a:cubicBezTo>
                    <a:pt x="274" y="3371"/>
                    <a:pt x="474" y="3368"/>
                    <a:pt x="670" y="3365"/>
                  </a:cubicBezTo>
                  <a:cubicBezTo>
                    <a:pt x="673" y="3195"/>
                    <a:pt x="680" y="3030"/>
                    <a:pt x="684" y="2864"/>
                  </a:cubicBezTo>
                  <a:close/>
                  <a:moveTo>
                    <a:pt x="659" y="3962"/>
                  </a:moveTo>
                  <a:lnTo>
                    <a:pt x="659" y="3962"/>
                  </a:lnTo>
                  <a:cubicBezTo>
                    <a:pt x="461" y="3965"/>
                    <a:pt x="261" y="3969"/>
                    <a:pt x="59" y="3973"/>
                  </a:cubicBezTo>
                  <a:cubicBezTo>
                    <a:pt x="48" y="4553"/>
                    <a:pt x="38" y="5165"/>
                    <a:pt x="28" y="5790"/>
                  </a:cubicBezTo>
                  <a:cubicBezTo>
                    <a:pt x="230" y="5786"/>
                    <a:pt x="430" y="5786"/>
                    <a:pt x="629" y="5783"/>
                  </a:cubicBezTo>
                  <a:cubicBezTo>
                    <a:pt x="636" y="5155"/>
                    <a:pt x="646" y="4547"/>
                    <a:pt x="659" y="3962"/>
                  </a:cubicBezTo>
                  <a:close/>
                  <a:moveTo>
                    <a:pt x="626" y="5983"/>
                  </a:moveTo>
                  <a:cubicBezTo>
                    <a:pt x="427" y="5986"/>
                    <a:pt x="227" y="5989"/>
                    <a:pt x="28" y="5989"/>
                  </a:cubicBezTo>
                  <a:cubicBezTo>
                    <a:pt x="24" y="6154"/>
                    <a:pt x="21" y="6324"/>
                    <a:pt x="21" y="6489"/>
                  </a:cubicBezTo>
                  <a:cubicBezTo>
                    <a:pt x="221" y="6486"/>
                    <a:pt x="420" y="6483"/>
                    <a:pt x="619" y="6479"/>
                  </a:cubicBezTo>
                  <a:cubicBezTo>
                    <a:pt x="619" y="6313"/>
                    <a:pt x="623" y="6148"/>
                    <a:pt x="626" y="5983"/>
                  </a:cubicBezTo>
                  <a:close/>
                  <a:moveTo>
                    <a:pt x="612" y="7077"/>
                  </a:moveTo>
                  <a:lnTo>
                    <a:pt x="612" y="7077"/>
                  </a:lnTo>
                  <a:cubicBezTo>
                    <a:pt x="413" y="7080"/>
                    <a:pt x="213" y="7084"/>
                    <a:pt x="15" y="7087"/>
                  </a:cubicBezTo>
                  <a:cubicBezTo>
                    <a:pt x="7" y="7688"/>
                    <a:pt x="4" y="8296"/>
                    <a:pt x="1" y="8908"/>
                  </a:cubicBezTo>
                  <a:cubicBezTo>
                    <a:pt x="204" y="8904"/>
                    <a:pt x="403" y="8901"/>
                    <a:pt x="598" y="8898"/>
                  </a:cubicBezTo>
                  <a:cubicBezTo>
                    <a:pt x="603" y="8287"/>
                    <a:pt x="606" y="7679"/>
                    <a:pt x="612" y="7077"/>
                  </a:cubicBezTo>
                  <a:close/>
                  <a:moveTo>
                    <a:pt x="598" y="9097"/>
                  </a:moveTo>
                  <a:cubicBezTo>
                    <a:pt x="400" y="9101"/>
                    <a:pt x="200" y="9104"/>
                    <a:pt x="1" y="9107"/>
                  </a:cubicBezTo>
                  <a:lnTo>
                    <a:pt x="1" y="9604"/>
                  </a:lnTo>
                  <a:cubicBezTo>
                    <a:pt x="200" y="9600"/>
                    <a:pt x="400" y="9597"/>
                    <a:pt x="598" y="9594"/>
                  </a:cubicBezTo>
                  <a:lnTo>
                    <a:pt x="598" y="9097"/>
                  </a:lnTo>
                  <a:close/>
                  <a:moveTo>
                    <a:pt x="598" y="10195"/>
                  </a:moveTo>
                  <a:cubicBezTo>
                    <a:pt x="400" y="10198"/>
                    <a:pt x="200" y="10198"/>
                    <a:pt x="1" y="10202"/>
                  </a:cubicBezTo>
                  <a:cubicBezTo>
                    <a:pt x="1" y="10816"/>
                    <a:pt x="4" y="11424"/>
                    <a:pt x="15" y="12023"/>
                  </a:cubicBezTo>
                  <a:cubicBezTo>
                    <a:pt x="213" y="12019"/>
                    <a:pt x="413" y="12016"/>
                    <a:pt x="612" y="12012"/>
                  </a:cubicBezTo>
                  <a:cubicBezTo>
                    <a:pt x="606" y="11414"/>
                    <a:pt x="598" y="10806"/>
                    <a:pt x="598" y="10195"/>
                  </a:cubicBezTo>
                  <a:close/>
                  <a:moveTo>
                    <a:pt x="615" y="12211"/>
                  </a:moveTo>
                  <a:cubicBezTo>
                    <a:pt x="416" y="12215"/>
                    <a:pt x="217" y="12219"/>
                    <a:pt x="15" y="12222"/>
                  </a:cubicBezTo>
                  <a:cubicBezTo>
                    <a:pt x="18" y="12387"/>
                    <a:pt x="21" y="12553"/>
                    <a:pt x="24" y="12718"/>
                  </a:cubicBezTo>
                  <a:cubicBezTo>
                    <a:pt x="224" y="12715"/>
                    <a:pt x="423" y="12712"/>
                    <a:pt x="623" y="12708"/>
                  </a:cubicBezTo>
                  <a:cubicBezTo>
                    <a:pt x="619" y="12546"/>
                    <a:pt x="615" y="12377"/>
                    <a:pt x="615" y="12211"/>
                  </a:cubicBezTo>
                  <a:close/>
                  <a:moveTo>
                    <a:pt x="633" y="13309"/>
                  </a:moveTo>
                  <a:cubicBezTo>
                    <a:pt x="436" y="13309"/>
                    <a:pt x="238" y="13313"/>
                    <a:pt x="35" y="13316"/>
                  </a:cubicBezTo>
                  <a:cubicBezTo>
                    <a:pt x="45" y="13708"/>
                    <a:pt x="55" y="14093"/>
                    <a:pt x="65" y="14464"/>
                  </a:cubicBezTo>
                  <a:cubicBezTo>
                    <a:pt x="268" y="14458"/>
                    <a:pt x="467" y="14451"/>
                    <a:pt x="663" y="14444"/>
                  </a:cubicBezTo>
                  <a:cubicBezTo>
                    <a:pt x="653" y="14076"/>
                    <a:pt x="643" y="13694"/>
                    <a:pt x="633" y="13309"/>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4"/>
            <p:cNvSpPr/>
            <p:nvPr/>
          </p:nvSpPr>
          <p:spPr>
            <a:xfrm>
              <a:off x="6136560" y="3587669"/>
              <a:ext cx="23448" cy="23448"/>
            </a:xfrm>
            <a:custGeom>
              <a:avLst/>
              <a:gdLst/>
              <a:ahLst/>
              <a:cxnLst/>
              <a:rect l="l" t="t" r="r" b="b"/>
              <a:pathLst>
                <a:path w="609" h="609" extrusionOk="0">
                  <a:moveTo>
                    <a:pt x="599" y="0"/>
                  </a:moveTo>
                  <a:cubicBezTo>
                    <a:pt x="399" y="4"/>
                    <a:pt x="200" y="7"/>
                    <a:pt x="0" y="10"/>
                  </a:cubicBezTo>
                  <a:cubicBezTo>
                    <a:pt x="4" y="213"/>
                    <a:pt x="7" y="412"/>
                    <a:pt x="11" y="608"/>
                  </a:cubicBezTo>
                  <a:cubicBezTo>
                    <a:pt x="214" y="605"/>
                    <a:pt x="412" y="601"/>
                    <a:pt x="609" y="601"/>
                  </a:cubicBezTo>
                  <a:cubicBezTo>
                    <a:pt x="605" y="403"/>
                    <a:pt x="602" y="203"/>
                    <a:pt x="599"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4"/>
            <p:cNvSpPr/>
            <p:nvPr/>
          </p:nvSpPr>
          <p:spPr>
            <a:xfrm>
              <a:off x="6136175" y="3560832"/>
              <a:ext cx="23179" cy="8124"/>
            </a:xfrm>
            <a:custGeom>
              <a:avLst/>
              <a:gdLst/>
              <a:ahLst/>
              <a:cxnLst/>
              <a:rect l="l" t="t" r="r" b="b"/>
              <a:pathLst>
                <a:path w="602" h="211" extrusionOk="0">
                  <a:moveTo>
                    <a:pt x="598" y="1"/>
                  </a:moveTo>
                  <a:cubicBezTo>
                    <a:pt x="399" y="5"/>
                    <a:pt x="199" y="8"/>
                    <a:pt x="1" y="12"/>
                  </a:cubicBezTo>
                  <a:lnTo>
                    <a:pt x="1" y="211"/>
                  </a:lnTo>
                  <a:cubicBezTo>
                    <a:pt x="203" y="208"/>
                    <a:pt x="402" y="204"/>
                    <a:pt x="601" y="200"/>
                  </a:cubicBezTo>
                  <a:cubicBezTo>
                    <a:pt x="598" y="133"/>
                    <a:pt x="598" y="69"/>
                    <a:pt x="598"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4"/>
            <p:cNvSpPr/>
            <p:nvPr/>
          </p:nvSpPr>
          <p:spPr>
            <a:xfrm>
              <a:off x="6135636" y="3467732"/>
              <a:ext cx="23063" cy="23448"/>
            </a:xfrm>
            <a:custGeom>
              <a:avLst/>
              <a:gdLst/>
              <a:ahLst/>
              <a:cxnLst/>
              <a:rect l="l" t="t" r="r" b="b"/>
              <a:pathLst>
                <a:path w="599" h="609" extrusionOk="0">
                  <a:moveTo>
                    <a:pt x="598" y="1"/>
                  </a:moveTo>
                  <a:cubicBezTo>
                    <a:pt x="400" y="4"/>
                    <a:pt x="200" y="7"/>
                    <a:pt x="1" y="11"/>
                  </a:cubicBezTo>
                  <a:lnTo>
                    <a:pt x="1" y="609"/>
                  </a:lnTo>
                  <a:cubicBezTo>
                    <a:pt x="200" y="605"/>
                    <a:pt x="400" y="605"/>
                    <a:pt x="598" y="602"/>
                  </a:cubicBezTo>
                  <a:lnTo>
                    <a:pt x="598" y="1"/>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4"/>
            <p:cNvSpPr/>
            <p:nvPr/>
          </p:nvSpPr>
          <p:spPr>
            <a:xfrm>
              <a:off x="6135636" y="3440933"/>
              <a:ext cx="23063" cy="8124"/>
            </a:xfrm>
            <a:custGeom>
              <a:avLst/>
              <a:gdLst/>
              <a:ahLst/>
              <a:cxnLst/>
              <a:rect l="l" t="t" r="r" b="b"/>
              <a:pathLst>
                <a:path w="599" h="211" extrusionOk="0">
                  <a:moveTo>
                    <a:pt x="598" y="1"/>
                  </a:moveTo>
                  <a:cubicBezTo>
                    <a:pt x="403" y="4"/>
                    <a:pt x="204" y="7"/>
                    <a:pt x="1" y="11"/>
                  </a:cubicBezTo>
                  <a:lnTo>
                    <a:pt x="1" y="210"/>
                  </a:lnTo>
                  <a:cubicBezTo>
                    <a:pt x="200" y="207"/>
                    <a:pt x="400" y="204"/>
                    <a:pt x="598" y="200"/>
                  </a:cubicBezTo>
                  <a:lnTo>
                    <a:pt x="598" y="1"/>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4"/>
            <p:cNvSpPr/>
            <p:nvPr/>
          </p:nvSpPr>
          <p:spPr>
            <a:xfrm>
              <a:off x="6136175" y="3347794"/>
              <a:ext cx="23294" cy="23448"/>
            </a:xfrm>
            <a:custGeom>
              <a:avLst/>
              <a:gdLst/>
              <a:ahLst/>
              <a:cxnLst/>
              <a:rect l="l" t="t" r="r" b="b"/>
              <a:pathLst>
                <a:path w="605" h="609" extrusionOk="0">
                  <a:moveTo>
                    <a:pt x="605" y="1"/>
                  </a:moveTo>
                  <a:lnTo>
                    <a:pt x="605" y="1"/>
                  </a:lnTo>
                  <a:cubicBezTo>
                    <a:pt x="406" y="5"/>
                    <a:pt x="207" y="8"/>
                    <a:pt x="7" y="11"/>
                  </a:cubicBezTo>
                  <a:cubicBezTo>
                    <a:pt x="4" y="211"/>
                    <a:pt x="1" y="410"/>
                    <a:pt x="1" y="609"/>
                  </a:cubicBezTo>
                  <a:cubicBezTo>
                    <a:pt x="199" y="606"/>
                    <a:pt x="399" y="602"/>
                    <a:pt x="598" y="599"/>
                  </a:cubicBezTo>
                  <a:cubicBezTo>
                    <a:pt x="601" y="400"/>
                    <a:pt x="601" y="200"/>
                    <a:pt x="605"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4"/>
            <p:cNvSpPr/>
            <p:nvPr/>
          </p:nvSpPr>
          <p:spPr>
            <a:xfrm>
              <a:off x="6136676" y="3321035"/>
              <a:ext cx="23217" cy="7970"/>
            </a:xfrm>
            <a:custGeom>
              <a:avLst/>
              <a:gdLst/>
              <a:ahLst/>
              <a:cxnLst/>
              <a:rect l="l" t="t" r="r" b="b"/>
              <a:pathLst>
                <a:path w="603" h="207" extrusionOk="0">
                  <a:moveTo>
                    <a:pt x="602" y="0"/>
                  </a:moveTo>
                  <a:lnTo>
                    <a:pt x="602" y="0"/>
                  </a:lnTo>
                  <a:cubicBezTo>
                    <a:pt x="403" y="3"/>
                    <a:pt x="203" y="3"/>
                    <a:pt x="1" y="7"/>
                  </a:cubicBezTo>
                  <a:lnTo>
                    <a:pt x="1" y="206"/>
                  </a:lnTo>
                  <a:cubicBezTo>
                    <a:pt x="200" y="206"/>
                    <a:pt x="400" y="203"/>
                    <a:pt x="599" y="200"/>
                  </a:cubicBezTo>
                  <a:cubicBezTo>
                    <a:pt x="599" y="132"/>
                    <a:pt x="599" y="64"/>
                    <a:pt x="602"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4"/>
            <p:cNvSpPr/>
            <p:nvPr/>
          </p:nvSpPr>
          <p:spPr>
            <a:xfrm>
              <a:off x="6137869" y="3227895"/>
              <a:ext cx="23564" cy="23448"/>
            </a:xfrm>
            <a:custGeom>
              <a:avLst/>
              <a:gdLst/>
              <a:ahLst/>
              <a:cxnLst/>
              <a:rect l="l" t="t" r="r" b="b"/>
              <a:pathLst>
                <a:path w="612" h="609" extrusionOk="0">
                  <a:moveTo>
                    <a:pt x="612" y="1"/>
                  </a:moveTo>
                  <a:cubicBezTo>
                    <a:pt x="416" y="4"/>
                    <a:pt x="216" y="7"/>
                    <a:pt x="13" y="10"/>
                  </a:cubicBezTo>
                  <a:cubicBezTo>
                    <a:pt x="10" y="207"/>
                    <a:pt x="7" y="406"/>
                    <a:pt x="1" y="609"/>
                  </a:cubicBezTo>
                  <a:cubicBezTo>
                    <a:pt x="203" y="605"/>
                    <a:pt x="403" y="601"/>
                    <a:pt x="601" y="598"/>
                  </a:cubicBezTo>
                  <a:cubicBezTo>
                    <a:pt x="605" y="395"/>
                    <a:pt x="609" y="196"/>
                    <a:pt x="612"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4"/>
            <p:cNvSpPr/>
            <p:nvPr/>
          </p:nvSpPr>
          <p:spPr>
            <a:xfrm>
              <a:off x="6138793" y="3200943"/>
              <a:ext cx="23294" cy="8124"/>
            </a:xfrm>
            <a:custGeom>
              <a:avLst/>
              <a:gdLst/>
              <a:ahLst/>
              <a:cxnLst/>
              <a:rect l="l" t="t" r="r" b="b"/>
              <a:pathLst>
                <a:path w="605" h="211" extrusionOk="0">
                  <a:moveTo>
                    <a:pt x="605" y="1"/>
                  </a:moveTo>
                  <a:cubicBezTo>
                    <a:pt x="405" y="4"/>
                    <a:pt x="206" y="8"/>
                    <a:pt x="6" y="12"/>
                  </a:cubicBezTo>
                  <a:cubicBezTo>
                    <a:pt x="3" y="79"/>
                    <a:pt x="3" y="143"/>
                    <a:pt x="0" y="211"/>
                  </a:cubicBezTo>
                  <a:cubicBezTo>
                    <a:pt x="203" y="207"/>
                    <a:pt x="402" y="204"/>
                    <a:pt x="602" y="200"/>
                  </a:cubicBezTo>
                  <a:cubicBezTo>
                    <a:pt x="602" y="136"/>
                    <a:pt x="602" y="69"/>
                    <a:pt x="605"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4"/>
            <p:cNvSpPr/>
            <p:nvPr/>
          </p:nvSpPr>
          <p:spPr>
            <a:xfrm>
              <a:off x="6177797" y="3106649"/>
              <a:ext cx="13553" cy="547236"/>
            </a:xfrm>
            <a:custGeom>
              <a:avLst/>
              <a:gdLst/>
              <a:ahLst/>
              <a:cxnLst/>
              <a:rect l="l" t="t" r="r" b="b"/>
              <a:pathLst>
                <a:path w="352" h="14213" extrusionOk="0">
                  <a:moveTo>
                    <a:pt x="152" y="1"/>
                  </a:moveTo>
                  <a:cubicBezTo>
                    <a:pt x="132" y="680"/>
                    <a:pt x="112" y="1511"/>
                    <a:pt x="88" y="2444"/>
                  </a:cubicBezTo>
                  <a:cubicBezTo>
                    <a:pt x="156" y="2440"/>
                    <a:pt x="223" y="2440"/>
                    <a:pt x="291" y="2440"/>
                  </a:cubicBezTo>
                  <a:cubicBezTo>
                    <a:pt x="311" y="1525"/>
                    <a:pt x="331" y="710"/>
                    <a:pt x="351" y="41"/>
                  </a:cubicBezTo>
                  <a:lnTo>
                    <a:pt x="152" y="1"/>
                  </a:lnTo>
                  <a:close/>
                  <a:moveTo>
                    <a:pt x="284" y="2640"/>
                  </a:moveTo>
                  <a:cubicBezTo>
                    <a:pt x="220" y="2640"/>
                    <a:pt x="152" y="2643"/>
                    <a:pt x="85" y="2643"/>
                  </a:cubicBezTo>
                  <a:cubicBezTo>
                    <a:pt x="82" y="2805"/>
                    <a:pt x="78" y="2970"/>
                    <a:pt x="75" y="3139"/>
                  </a:cubicBezTo>
                  <a:cubicBezTo>
                    <a:pt x="142" y="3139"/>
                    <a:pt x="206" y="3139"/>
                    <a:pt x="274" y="3136"/>
                  </a:cubicBezTo>
                  <a:cubicBezTo>
                    <a:pt x="278" y="2967"/>
                    <a:pt x="281" y="2802"/>
                    <a:pt x="284" y="2640"/>
                  </a:cubicBezTo>
                  <a:close/>
                  <a:moveTo>
                    <a:pt x="261" y="3737"/>
                  </a:moveTo>
                  <a:cubicBezTo>
                    <a:pt x="197" y="3737"/>
                    <a:pt x="129" y="3737"/>
                    <a:pt x="61" y="3741"/>
                  </a:cubicBezTo>
                  <a:cubicBezTo>
                    <a:pt x="51" y="4322"/>
                    <a:pt x="41" y="4933"/>
                    <a:pt x="30" y="5558"/>
                  </a:cubicBezTo>
                  <a:cubicBezTo>
                    <a:pt x="99" y="5558"/>
                    <a:pt x="166" y="5554"/>
                    <a:pt x="230" y="5554"/>
                  </a:cubicBezTo>
                  <a:cubicBezTo>
                    <a:pt x="240" y="4930"/>
                    <a:pt x="250" y="4318"/>
                    <a:pt x="261" y="3737"/>
                  </a:cubicBezTo>
                  <a:close/>
                  <a:moveTo>
                    <a:pt x="227" y="5754"/>
                  </a:moveTo>
                  <a:lnTo>
                    <a:pt x="227" y="5754"/>
                  </a:lnTo>
                  <a:cubicBezTo>
                    <a:pt x="163" y="5757"/>
                    <a:pt x="95" y="5757"/>
                    <a:pt x="27" y="5757"/>
                  </a:cubicBezTo>
                  <a:cubicBezTo>
                    <a:pt x="27" y="5923"/>
                    <a:pt x="24" y="6089"/>
                    <a:pt x="21" y="6257"/>
                  </a:cubicBezTo>
                  <a:cubicBezTo>
                    <a:pt x="88" y="6254"/>
                    <a:pt x="156" y="6254"/>
                    <a:pt x="220" y="6254"/>
                  </a:cubicBezTo>
                  <a:cubicBezTo>
                    <a:pt x="223" y="6085"/>
                    <a:pt x="227" y="5919"/>
                    <a:pt x="227" y="5754"/>
                  </a:cubicBezTo>
                  <a:close/>
                  <a:moveTo>
                    <a:pt x="213" y="6851"/>
                  </a:moveTo>
                  <a:cubicBezTo>
                    <a:pt x="149" y="6851"/>
                    <a:pt x="82" y="6856"/>
                    <a:pt x="14" y="6856"/>
                  </a:cubicBezTo>
                  <a:cubicBezTo>
                    <a:pt x="10" y="7456"/>
                    <a:pt x="4" y="8064"/>
                    <a:pt x="4" y="8672"/>
                  </a:cubicBezTo>
                  <a:cubicBezTo>
                    <a:pt x="68" y="8672"/>
                    <a:pt x="136" y="8672"/>
                    <a:pt x="203" y="8669"/>
                  </a:cubicBezTo>
                  <a:cubicBezTo>
                    <a:pt x="203" y="8061"/>
                    <a:pt x="210" y="7450"/>
                    <a:pt x="213" y="6851"/>
                  </a:cubicBezTo>
                  <a:close/>
                  <a:moveTo>
                    <a:pt x="203" y="8869"/>
                  </a:moveTo>
                  <a:lnTo>
                    <a:pt x="203" y="8869"/>
                  </a:lnTo>
                  <a:cubicBezTo>
                    <a:pt x="136" y="8872"/>
                    <a:pt x="68" y="8872"/>
                    <a:pt x="4" y="8872"/>
                  </a:cubicBezTo>
                  <a:cubicBezTo>
                    <a:pt x="0" y="9040"/>
                    <a:pt x="0" y="9207"/>
                    <a:pt x="0" y="9372"/>
                  </a:cubicBezTo>
                  <a:cubicBezTo>
                    <a:pt x="68" y="9372"/>
                    <a:pt x="136" y="9369"/>
                    <a:pt x="200" y="9369"/>
                  </a:cubicBezTo>
                  <a:cubicBezTo>
                    <a:pt x="200" y="9203"/>
                    <a:pt x="200" y="9037"/>
                    <a:pt x="203" y="8869"/>
                  </a:cubicBezTo>
                  <a:close/>
                  <a:moveTo>
                    <a:pt x="200" y="9966"/>
                  </a:moveTo>
                  <a:cubicBezTo>
                    <a:pt x="136" y="9966"/>
                    <a:pt x="68" y="9970"/>
                    <a:pt x="0" y="9970"/>
                  </a:cubicBezTo>
                  <a:cubicBezTo>
                    <a:pt x="4" y="10585"/>
                    <a:pt x="7" y="11193"/>
                    <a:pt x="14" y="11787"/>
                  </a:cubicBezTo>
                  <a:cubicBezTo>
                    <a:pt x="82" y="11787"/>
                    <a:pt x="149" y="11787"/>
                    <a:pt x="213" y="11784"/>
                  </a:cubicBezTo>
                  <a:cubicBezTo>
                    <a:pt x="206" y="11189"/>
                    <a:pt x="203" y="10581"/>
                    <a:pt x="200" y="9966"/>
                  </a:cubicBezTo>
                  <a:close/>
                  <a:moveTo>
                    <a:pt x="217" y="11983"/>
                  </a:moveTo>
                  <a:cubicBezTo>
                    <a:pt x="149" y="11987"/>
                    <a:pt x="85" y="11987"/>
                    <a:pt x="17" y="11987"/>
                  </a:cubicBezTo>
                  <a:cubicBezTo>
                    <a:pt x="21" y="12155"/>
                    <a:pt x="21" y="12321"/>
                    <a:pt x="24" y="12486"/>
                  </a:cubicBezTo>
                  <a:cubicBezTo>
                    <a:pt x="91" y="12486"/>
                    <a:pt x="159" y="12483"/>
                    <a:pt x="223" y="12483"/>
                  </a:cubicBezTo>
                  <a:cubicBezTo>
                    <a:pt x="220" y="12317"/>
                    <a:pt x="220" y="12152"/>
                    <a:pt x="217" y="11983"/>
                  </a:cubicBezTo>
                  <a:close/>
                  <a:moveTo>
                    <a:pt x="237" y="13081"/>
                  </a:moveTo>
                  <a:cubicBezTo>
                    <a:pt x="169" y="13081"/>
                    <a:pt x="102" y="13084"/>
                    <a:pt x="38" y="13084"/>
                  </a:cubicBezTo>
                  <a:cubicBezTo>
                    <a:pt x="44" y="13470"/>
                    <a:pt x="55" y="13848"/>
                    <a:pt x="68" y="14213"/>
                  </a:cubicBezTo>
                  <a:cubicBezTo>
                    <a:pt x="132" y="14213"/>
                    <a:pt x="200" y="14209"/>
                    <a:pt x="267" y="14206"/>
                  </a:cubicBezTo>
                  <a:cubicBezTo>
                    <a:pt x="253" y="13841"/>
                    <a:pt x="244" y="13466"/>
                    <a:pt x="237" y="13081"/>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6178683" y="3587245"/>
              <a:ext cx="8278" cy="23217"/>
            </a:xfrm>
            <a:custGeom>
              <a:avLst/>
              <a:gdLst/>
              <a:ahLst/>
              <a:cxnLst/>
              <a:rect l="l" t="t" r="r" b="b"/>
              <a:pathLst>
                <a:path w="215" h="603" extrusionOk="0">
                  <a:moveTo>
                    <a:pt x="200" y="1"/>
                  </a:moveTo>
                  <a:cubicBezTo>
                    <a:pt x="136" y="1"/>
                    <a:pt x="68" y="4"/>
                    <a:pt x="1" y="4"/>
                  </a:cubicBezTo>
                  <a:cubicBezTo>
                    <a:pt x="4" y="207"/>
                    <a:pt x="7" y="406"/>
                    <a:pt x="15" y="602"/>
                  </a:cubicBezTo>
                  <a:cubicBezTo>
                    <a:pt x="79" y="602"/>
                    <a:pt x="146" y="599"/>
                    <a:pt x="214" y="599"/>
                  </a:cubicBezTo>
                  <a:cubicBezTo>
                    <a:pt x="207" y="403"/>
                    <a:pt x="204" y="204"/>
                    <a:pt x="200"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4"/>
            <p:cNvSpPr/>
            <p:nvPr/>
          </p:nvSpPr>
          <p:spPr>
            <a:xfrm>
              <a:off x="6178336" y="3560332"/>
              <a:ext cx="7816" cy="7855"/>
            </a:xfrm>
            <a:custGeom>
              <a:avLst/>
              <a:gdLst/>
              <a:ahLst/>
              <a:cxnLst/>
              <a:rect l="l" t="t" r="r" b="b"/>
              <a:pathLst>
                <a:path w="203" h="204" extrusionOk="0">
                  <a:moveTo>
                    <a:pt x="199" y="1"/>
                  </a:moveTo>
                  <a:cubicBezTo>
                    <a:pt x="135" y="4"/>
                    <a:pt x="68" y="4"/>
                    <a:pt x="0" y="4"/>
                  </a:cubicBezTo>
                  <a:cubicBezTo>
                    <a:pt x="0" y="72"/>
                    <a:pt x="3" y="140"/>
                    <a:pt x="3" y="204"/>
                  </a:cubicBezTo>
                  <a:cubicBezTo>
                    <a:pt x="71" y="204"/>
                    <a:pt x="135" y="204"/>
                    <a:pt x="203" y="200"/>
                  </a:cubicBezTo>
                  <a:cubicBezTo>
                    <a:pt x="203" y="136"/>
                    <a:pt x="199" y="68"/>
                    <a:pt x="199"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4"/>
            <p:cNvSpPr/>
            <p:nvPr/>
          </p:nvSpPr>
          <p:spPr>
            <a:xfrm>
              <a:off x="6177797" y="3467347"/>
              <a:ext cx="7700" cy="23179"/>
            </a:xfrm>
            <a:custGeom>
              <a:avLst/>
              <a:gdLst/>
              <a:ahLst/>
              <a:cxnLst/>
              <a:rect l="l" t="t" r="r" b="b"/>
              <a:pathLst>
                <a:path w="200" h="602" extrusionOk="0">
                  <a:moveTo>
                    <a:pt x="200" y="1"/>
                  </a:moveTo>
                  <a:cubicBezTo>
                    <a:pt x="136" y="1"/>
                    <a:pt x="68" y="4"/>
                    <a:pt x="0" y="4"/>
                  </a:cubicBezTo>
                  <a:lnTo>
                    <a:pt x="0" y="602"/>
                  </a:lnTo>
                  <a:cubicBezTo>
                    <a:pt x="68" y="602"/>
                    <a:pt x="136" y="598"/>
                    <a:pt x="200" y="598"/>
                  </a:cubicBezTo>
                  <a:lnTo>
                    <a:pt x="200" y="1"/>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4"/>
            <p:cNvSpPr/>
            <p:nvPr/>
          </p:nvSpPr>
          <p:spPr>
            <a:xfrm>
              <a:off x="6177913" y="3440433"/>
              <a:ext cx="7739" cy="7816"/>
            </a:xfrm>
            <a:custGeom>
              <a:avLst/>
              <a:gdLst/>
              <a:ahLst/>
              <a:cxnLst/>
              <a:rect l="l" t="t" r="r" b="b"/>
              <a:pathLst>
                <a:path w="201" h="203" extrusionOk="0">
                  <a:moveTo>
                    <a:pt x="200" y="0"/>
                  </a:moveTo>
                  <a:cubicBezTo>
                    <a:pt x="133" y="3"/>
                    <a:pt x="65" y="3"/>
                    <a:pt x="1" y="3"/>
                  </a:cubicBezTo>
                  <a:lnTo>
                    <a:pt x="1" y="203"/>
                  </a:lnTo>
                  <a:cubicBezTo>
                    <a:pt x="65" y="203"/>
                    <a:pt x="133" y="203"/>
                    <a:pt x="200" y="200"/>
                  </a:cubicBezTo>
                  <a:lnTo>
                    <a:pt x="200" y="0"/>
                  </a:ln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4"/>
            <p:cNvSpPr/>
            <p:nvPr/>
          </p:nvSpPr>
          <p:spPr>
            <a:xfrm>
              <a:off x="6178336" y="3347409"/>
              <a:ext cx="7970" cy="23217"/>
            </a:xfrm>
            <a:custGeom>
              <a:avLst/>
              <a:gdLst/>
              <a:ahLst/>
              <a:cxnLst/>
              <a:rect l="l" t="t" r="r" b="b"/>
              <a:pathLst>
                <a:path w="207" h="603" extrusionOk="0">
                  <a:moveTo>
                    <a:pt x="206" y="1"/>
                  </a:moveTo>
                  <a:cubicBezTo>
                    <a:pt x="142" y="1"/>
                    <a:pt x="74" y="1"/>
                    <a:pt x="7" y="4"/>
                  </a:cubicBezTo>
                  <a:cubicBezTo>
                    <a:pt x="7" y="200"/>
                    <a:pt x="3" y="403"/>
                    <a:pt x="0" y="603"/>
                  </a:cubicBezTo>
                  <a:cubicBezTo>
                    <a:pt x="68" y="603"/>
                    <a:pt x="135" y="598"/>
                    <a:pt x="199" y="598"/>
                  </a:cubicBezTo>
                  <a:cubicBezTo>
                    <a:pt x="203" y="396"/>
                    <a:pt x="206" y="200"/>
                    <a:pt x="206"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4"/>
            <p:cNvSpPr/>
            <p:nvPr/>
          </p:nvSpPr>
          <p:spPr>
            <a:xfrm>
              <a:off x="6178837" y="3320495"/>
              <a:ext cx="7816" cy="7816"/>
            </a:xfrm>
            <a:custGeom>
              <a:avLst/>
              <a:gdLst/>
              <a:ahLst/>
              <a:cxnLst/>
              <a:rect l="l" t="t" r="r" b="b"/>
              <a:pathLst>
                <a:path w="203" h="203" extrusionOk="0">
                  <a:moveTo>
                    <a:pt x="203" y="0"/>
                  </a:moveTo>
                  <a:cubicBezTo>
                    <a:pt x="139" y="0"/>
                    <a:pt x="72" y="4"/>
                    <a:pt x="3" y="4"/>
                  </a:cubicBezTo>
                  <a:cubicBezTo>
                    <a:pt x="3" y="72"/>
                    <a:pt x="3" y="136"/>
                    <a:pt x="0" y="203"/>
                  </a:cubicBezTo>
                  <a:cubicBezTo>
                    <a:pt x="68" y="203"/>
                    <a:pt x="136" y="203"/>
                    <a:pt x="200" y="200"/>
                  </a:cubicBezTo>
                  <a:cubicBezTo>
                    <a:pt x="203" y="132"/>
                    <a:pt x="203" y="68"/>
                    <a:pt x="203" y="0"/>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4"/>
            <p:cNvSpPr/>
            <p:nvPr/>
          </p:nvSpPr>
          <p:spPr>
            <a:xfrm>
              <a:off x="6180146" y="3227356"/>
              <a:ext cx="8201" cy="23333"/>
            </a:xfrm>
            <a:custGeom>
              <a:avLst/>
              <a:gdLst/>
              <a:ahLst/>
              <a:cxnLst/>
              <a:rect l="l" t="t" r="r" b="b"/>
              <a:pathLst>
                <a:path w="213" h="606" extrusionOk="0">
                  <a:moveTo>
                    <a:pt x="213" y="1"/>
                  </a:moveTo>
                  <a:lnTo>
                    <a:pt x="213" y="1"/>
                  </a:lnTo>
                  <a:cubicBezTo>
                    <a:pt x="145" y="4"/>
                    <a:pt x="81" y="4"/>
                    <a:pt x="14" y="4"/>
                  </a:cubicBezTo>
                  <a:cubicBezTo>
                    <a:pt x="10" y="204"/>
                    <a:pt x="3" y="403"/>
                    <a:pt x="0" y="606"/>
                  </a:cubicBezTo>
                  <a:cubicBezTo>
                    <a:pt x="68" y="602"/>
                    <a:pt x="136" y="602"/>
                    <a:pt x="200" y="602"/>
                  </a:cubicBezTo>
                  <a:cubicBezTo>
                    <a:pt x="206" y="397"/>
                    <a:pt x="209" y="200"/>
                    <a:pt x="213"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6181031" y="3200597"/>
              <a:ext cx="7970" cy="7816"/>
            </a:xfrm>
            <a:custGeom>
              <a:avLst/>
              <a:gdLst/>
              <a:ahLst/>
              <a:cxnLst/>
              <a:rect l="l" t="t" r="r" b="b"/>
              <a:pathLst>
                <a:path w="207" h="203" extrusionOk="0">
                  <a:moveTo>
                    <a:pt x="207" y="0"/>
                  </a:moveTo>
                  <a:cubicBezTo>
                    <a:pt x="139" y="0"/>
                    <a:pt x="72" y="0"/>
                    <a:pt x="4" y="4"/>
                  </a:cubicBezTo>
                  <a:cubicBezTo>
                    <a:pt x="4" y="68"/>
                    <a:pt x="4" y="135"/>
                    <a:pt x="1" y="203"/>
                  </a:cubicBezTo>
                  <a:cubicBezTo>
                    <a:pt x="68" y="203"/>
                    <a:pt x="136" y="200"/>
                    <a:pt x="200" y="200"/>
                  </a:cubicBezTo>
                  <a:cubicBezTo>
                    <a:pt x="203" y="132"/>
                    <a:pt x="203" y="64"/>
                    <a:pt x="207" y="0"/>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4"/>
            <p:cNvSpPr/>
            <p:nvPr/>
          </p:nvSpPr>
          <p:spPr>
            <a:xfrm>
              <a:off x="6248951" y="3225046"/>
              <a:ext cx="424" cy="1194"/>
            </a:xfrm>
            <a:custGeom>
              <a:avLst/>
              <a:gdLst/>
              <a:ahLst/>
              <a:cxnLst/>
              <a:rect l="l" t="t" r="r" b="b"/>
              <a:pathLst>
                <a:path w="11" h="31" extrusionOk="0">
                  <a:moveTo>
                    <a:pt x="3" y="0"/>
                  </a:moveTo>
                  <a:cubicBezTo>
                    <a:pt x="3" y="11"/>
                    <a:pt x="3" y="20"/>
                    <a:pt x="0" y="31"/>
                  </a:cubicBezTo>
                  <a:lnTo>
                    <a:pt x="11" y="31"/>
                  </a:lnTo>
                  <a:cubicBezTo>
                    <a:pt x="7" y="20"/>
                    <a:pt x="7" y="11"/>
                    <a:pt x="3" y="0"/>
                  </a:cubicBezTo>
                  <a:close/>
                </a:path>
              </a:pathLst>
            </a:custGeom>
            <a:solidFill>
              <a:srgbClr val="141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4"/>
            <p:cNvSpPr/>
            <p:nvPr/>
          </p:nvSpPr>
          <p:spPr>
            <a:xfrm>
              <a:off x="6246217" y="3249111"/>
              <a:ext cx="25373" cy="402159"/>
            </a:xfrm>
            <a:custGeom>
              <a:avLst/>
              <a:gdLst/>
              <a:ahLst/>
              <a:cxnLst/>
              <a:rect l="l" t="t" r="r" b="b"/>
              <a:pathLst>
                <a:path w="659" h="10445" extrusionOk="0">
                  <a:moveTo>
                    <a:pt x="257" y="0"/>
                  </a:moveTo>
                  <a:cubicBezTo>
                    <a:pt x="193" y="0"/>
                    <a:pt x="125" y="3"/>
                    <a:pt x="61" y="3"/>
                  </a:cubicBezTo>
                  <a:cubicBezTo>
                    <a:pt x="48" y="588"/>
                    <a:pt x="37" y="1196"/>
                    <a:pt x="31" y="1824"/>
                  </a:cubicBezTo>
                  <a:cubicBezTo>
                    <a:pt x="233" y="1818"/>
                    <a:pt x="433" y="1814"/>
                    <a:pt x="629" y="1811"/>
                  </a:cubicBezTo>
                  <a:cubicBezTo>
                    <a:pt x="629" y="1686"/>
                    <a:pt x="632" y="1561"/>
                    <a:pt x="635" y="1436"/>
                  </a:cubicBezTo>
                  <a:cubicBezTo>
                    <a:pt x="517" y="950"/>
                    <a:pt x="392" y="466"/>
                    <a:pt x="257" y="0"/>
                  </a:cubicBezTo>
                  <a:close/>
                  <a:moveTo>
                    <a:pt x="625" y="2010"/>
                  </a:moveTo>
                  <a:cubicBezTo>
                    <a:pt x="429" y="2013"/>
                    <a:pt x="230" y="2016"/>
                    <a:pt x="27" y="2024"/>
                  </a:cubicBezTo>
                  <a:cubicBezTo>
                    <a:pt x="24" y="2189"/>
                    <a:pt x="21" y="2355"/>
                    <a:pt x="21" y="2520"/>
                  </a:cubicBezTo>
                  <a:cubicBezTo>
                    <a:pt x="224" y="2517"/>
                    <a:pt x="422" y="2513"/>
                    <a:pt x="618" y="2507"/>
                  </a:cubicBezTo>
                  <a:cubicBezTo>
                    <a:pt x="622" y="2341"/>
                    <a:pt x="622" y="2175"/>
                    <a:pt x="625" y="2010"/>
                  </a:cubicBezTo>
                  <a:close/>
                  <a:moveTo>
                    <a:pt x="612" y="3104"/>
                  </a:moveTo>
                  <a:lnTo>
                    <a:pt x="612" y="3104"/>
                  </a:lnTo>
                  <a:cubicBezTo>
                    <a:pt x="416" y="3111"/>
                    <a:pt x="216" y="3115"/>
                    <a:pt x="14" y="3121"/>
                  </a:cubicBezTo>
                  <a:cubicBezTo>
                    <a:pt x="7" y="3719"/>
                    <a:pt x="4" y="4327"/>
                    <a:pt x="1" y="4939"/>
                  </a:cubicBezTo>
                  <a:cubicBezTo>
                    <a:pt x="206" y="4935"/>
                    <a:pt x="406" y="4929"/>
                    <a:pt x="598" y="4925"/>
                  </a:cubicBezTo>
                  <a:cubicBezTo>
                    <a:pt x="601" y="4314"/>
                    <a:pt x="605" y="3706"/>
                    <a:pt x="612" y="3104"/>
                  </a:cubicBezTo>
                  <a:close/>
                  <a:moveTo>
                    <a:pt x="598" y="5125"/>
                  </a:moveTo>
                  <a:cubicBezTo>
                    <a:pt x="402" y="5128"/>
                    <a:pt x="203" y="5135"/>
                    <a:pt x="1" y="5138"/>
                  </a:cubicBezTo>
                  <a:lnTo>
                    <a:pt x="1" y="5638"/>
                  </a:lnTo>
                  <a:cubicBezTo>
                    <a:pt x="203" y="5632"/>
                    <a:pt x="402" y="5628"/>
                    <a:pt x="598" y="5621"/>
                  </a:cubicBezTo>
                  <a:lnTo>
                    <a:pt x="598" y="5125"/>
                  </a:lnTo>
                  <a:close/>
                  <a:moveTo>
                    <a:pt x="598" y="6223"/>
                  </a:moveTo>
                  <a:cubicBezTo>
                    <a:pt x="402" y="6226"/>
                    <a:pt x="203" y="6229"/>
                    <a:pt x="1" y="6236"/>
                  </a:cubicBezTo>
                  <a:cubicBezTo>
                    <a:pt x="1" y="6848"/>
                    <a:pt x="4" y="7456"/>
                    <a:pt x="10" y="8053"/>
                  </a:cubicBezTo>
                  <a:cubicBezTo>
                    <a:pt x="216" y="8050"/>
                    <a:pt x="416" y="8043"/>
                    <a:pt x="612" y="8040"/>
                  </a:cubicBezTo>
                  <a:cubicBezTo>
                    <a:pt x="601" y="7442"/>
                    <a:pt x="598" y="6834"/>
                    <a:pt x="598" y="6223"/>
                  </a:cubicBezTo>
                  <a:close/>
                  <a:moveTo>
                    <a:pt x="612" y="8239"/>
                  </a:moveTo>
                  <a:cubicBezTo>
                    <a:pt x="419" y="8243"/>
                    <a:pt x="219" y="8249"/>
                    <a:pt x="14" y="8253"/>
                  </a:cubicBezTo>
                  <a:cubicBezTo>
                    <a:pt x="17" y="8418"/>
                    <a:pt x="21" y="8587"/>
                    <a:pt x="21" y="8750"/>
                  </a:cubicBezTo>
                  <a:cubicBezTo>
                    <a:pt x="227" y="8746"/>
                    <a:pt x="426" y="8742"/>
                    <a:pt x="622" y="8736"/>
                  </a:cubicBezTo>
                  <a:cubicBezTo>
                    <a:pt x="618" y="8570"/>
                    <a:pt x="615" y="8405"/>
                    <a:pt x="612" y="8239"/>
                  </a:cubicBezTo>
                  <a:close/>
                  <a:moveTo>
                    <a:pt x="632" y="9337"/>
                  </a:moveTo>
                  <a:cubicBezTo>
                    <a:pt x="436" y="9341"/>
                    <a:pt x="236" y="9344"/>
                    <a:pt x="34" y="9350"/>
                  </a:cubicBezTo>
                  <a:cubicBezTo>
                    <a:pt x="41" y="9722"/>
                    <a:pt x="51" y="10087"/>
                    <a:pt x="61" y="10445"/>
                  </a:cubicBezTo>
                  <a:cubicBezTo>
                    <a:pt x="274" y="10435"/>
                    <a:pt x="473" y="10425"/>
                    <a:pt x="659" y="10418"/>
                  </a:cubicBezTo>
                  <a:cubicBezTo>
                    <a:pt x="649" y="10067"/>
                    <a:pt x="639" y="9705"/>
                    <a:pt x="632" y="9337"/>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4"/>
            <p:cNvSpPr/>
            <p:nvPr/>
          </p:nvSpPr>
          <p:spPr>
            <a:xfrm>
              <a:off x="6246988" y="3585436"/>
              <a:ext cx="23602" cy="23718"/>
            </a:xfrm>
            <a:custGeom>
              <a:avLst/>
              <a:gdLst/>
              <a:ahLst/>
              <a:cxnLst/>
              <a:rect l="l" t="t" r="r" b="b"/>
              <a:pathLst>
                <a:path w="613" h="616" extrusionOk="0">
                  <a:moveTo>
                    <a:pt x="602" y="1"/>
                  </a:moveTo>
                  <a:cubicBezTo>
                    <a:pt x="406" y="7"/>
                    <a:pt x="207" y="11"/>
                    <a:pt x="1" y="15"/>
                  </a:cubicBezTo>
                  <a:cubicBezTo>
                    <a:pt x="4" y="217"/>
                    <a:pt x="11" y="416"/>
                    <a:pt x="14" y="615"/>
                  </a:cubicBezTo>
                  <a:cubicBezTo>
                    <a:pt x="216" y="609"/>
                    <a:pt x="416" y="606"/>
                    <a:pt x="612" y="602"/>
                  </a:cubicBezTo>
                  <a:cubicBezTo>
                    <a:pt x="609" y="403"/>
                    <a:pt x="605" y="204"/>
                    <a:pt x="602"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4"/>
            <p:cNvSpPr/>
            <p:nvPr/>
          </p:nvSpPr>
          <p:spPr>
            <a:xfrm>
              <a:off x="6246602" y="3558676"/>
              <a:ext cx="23179" cy="8201"/>
            </a:xfrm>
            <a:custGeom>
              <a:avLst/>
              <a:gdLst/>
              <a:ahLst/>
              <a:cxnLst/>
              <a:rect l="l" t="t" r="r" b="b"/>
              <a:pathLst>
                <a:path w="602" h="213" extrusionOk="0">
                  <a:moveTo>
                    <a:pt x="602" y="0"/>
                  </a:moveTo>
                  <a:cubicBezTo>
                    <a:pt x="406" y="3"/>
                    <a:pt x="206" y="10"/>
                    <a:pt x="0" y="13"/>
                  </a:cubicBezTo>
                  <a:cubicBezTo>
                    <a:pt x="4" y="81"/>
                    <a:pt x="4" y="145"/>
                    <a:pt x="4" y="213"/>
                  </a:cubicBezTo>
                  <a:cubicBezTo>
                    <a:pt x="209" y="209"/>
                    <a:pt x="409" y="203"/>
                    <a:pt x="602" y="199"/>
                  </a:cubicBezTo>
                  <a:lnTo>
                    <a:pt x="602" y="0"/>
                  </a:ln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4"/>
            <p:cNvSpPr/>
            <p:nvPr/>
          </p:nvSpPr>
          <p:spPr>
            <a:xfrm>
              <a:off x="6246217" y="3465498"/>
              <a:ext cx="23063" cy="23756"/>
            </a:xfrm>
            <a:custGeom>
              <a:avLst/>
              <a:gdLst/>
              <a:ahLst/>
              <a:cxnLst/>
              <a:rect l="l" t="t" r="r" b="b"/>
              <a:pathLst>
                <a:path w="599" h="617" extrusionOk="0">
                  <a:moveTo>
                    <a:pt x="598" y="1"/>
                  </a:moveTo>
                  <a:cubicBezTo>
                    <a:pt x="402" y="8"/>
                    <a:pt x="203" y="12"/>
                    <a:pt x="1" y="18"/>
                  </a:cubicBezTo>
                  <a:lnTo>
                    <a:pt x="1" y="616"/>
                  </a:lnTo>
                  <a:cubicBezTo>
                    <a:pt x="203" y="609"/>
                    <a:pt x="402" y="606"/>
                    <a:pt x="598" y="603"/>
                  </a:cubicBezTo>
                  <a:lnTo>
                    <a:pt x="598" y="1"/>
                  </a:ln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4"/>
            <p:cNvSpPr/>
            <p:nvPr/>
          </p:nvSpPr>
          <p:spPr>
            <a:xfrm>
              <a:off x="6246217" y="3438739"/>
              <a:ext cx="23063" cy="8201"/>
            </a:xfrm>
            <a:custGeom>
              <a:avLst/>
              <a:gdLst/>
              <a:ahLst/>
              <a:cxnLst/>
              <a:rect l="l" t="t" r="r" b="b"/>
              <a:pathLst>
                <a:path w="599" h="213" extrusionOk="0">
                  <a:moveTo>
                    <a:pt x="598" y="0"/>
                  </a:moveTo>
                  <a:cubicBezTo>
                    <a:pt x="406" y="4"/>
                    <a:pt x="206" y="10"/>
                    <a:pt x="1" y="14"/>
                  </a:cubicBezTo>
                  <a:lnTo>
                    <a:pt x="1" y="213"/>
                  </a:lnTo>
                  <a:cubicBezTo>
                    <a:pt x="203" y="210"/>
                    <a:pt x="402" y="203"/>
                    <a:pt x="598" y="200"/>
                  </a:cubicBezTo>
                  <a:lnTo>
                    <a:pt x="598" y="0"/>
                  </a:ln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4"/>
            <p:cNvSpPr/>
            <p:nvPr/>
          </p:nvSpPr>
          <p:spPr>
            <a:xfrm>
              <a:off x="6246718" y="3345600"/>
              <a:ext cx="23333" cy="23718"/>
            </a:xfrm>
            <a:custGeom>
              <a:avLst/>
              <a:gdLst/>
              <a:ahLst/>
              <a:cxnLst/>
              <a:rect l="l" t="t" r="r" b="b"/>
              <a:pathLst>
                <a:path w="606" h="616" extrusionOk="0">
                  <a:moveTo>
                    <a:pt x="605" y="1"/>
                  </a:moveTo>
                  <a:cubicBezTo>
                    <a:pt x="409" y="7"/>
                    <a:pt x="211" y="11"/>
                    <a:pt x="8" y="14"/>
                  </a:cubicBezTo>
                  <a:cubicBezTo>
                    <a:pt x="4" y="213"/>
                    <a:pt x="1" y="413"/>
                    <a:pt x="1" y="615"/>
                  </a:cubicBezTo>
                  <a:cubicBezTo>
                    <a:pt x="203" y="609"/>
                    <a:pt x="403" y="605"/>
                    <a:pt x="599" y="598"/>
                  </a:cubicBezTo>
                  <a:cubicBezTo>
                    <a:pt x="602" y="399"/>
                    <a:pt x="602" y="200"/>
                    <a:pt x="605"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4"/>
            <p:cNvSpPr/>
            <p:nvPr/>
          </p:nvSpPr>
          <p:spPr>
            <a:xfrm>
              <a:off x="6247257" y="3318801"/>
              <a:ext cx="23179" cy="8240"/>
            </a:xfrm>
            <a:custGeom>
              <a:avLst/>
              <a:gdLst/>
              <a:ahLst/>
              <a:cxnLst/>
              <a:rect l="l" t="t" r="r" b="b"/>
              <a:pathLst>
                <a:path w="602" h="214" extrusionOk="0">
                  <a:moveTo>
                    <a:pt x="602" y="1"/>
                  </a:moveTo>
                  <a:cubicBezTo>
                    <a:pt x="406" y="4"/>
                    <a:pt x="206" y="8"/>
                    <a:pt x="4" y="14"/>
                  </a:cubicBezTo>
                  <a:cubicBezTo>
                    <a:pt x="0" y="78"/>
                    <a:pt x="0" y="146"/>
                    <a:pt x="0" y="214"/>
                  </a:cubicBezTo>
                  <a:cubicBezTo>
                    <a:pt x="203" y="206"/>
                    <a:pt x="402" y="203"/>
                    <a:pt x="598" y="200"/>
                  </a:cubicBezTo>
                  <a:cubicBezTo>
                    <a:pt x="598" y="133"/>
                    <a:pt x="602" y="65"/>
                    <a:pt x="602"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4"/>
            <p:cNvSpPr/>
            <p:nvPr/>
          </p:nvSpPr>
          <p:spPr>
            <a:xfrm>
              <a:off x="6248566" y="3226201"/>
              <a:ext cx="7546" cy="23063"/>
            </a:xfrm>
            <a:custGeom>
              <a:avLst/>
              <a:gdLst/>
              <a:ahLst/>
              <a:cxnLst/>
              <a:rect l="l" t="t" r="r" b="b"/>
              <a:pathLst>
                <a:path w="196" h="599" extrusionOk="0">
                  <a:moveTo>
                    <a:pt x="10" y="1"/>
                  </a:moveTo>
                  <a:cubicBezTo>
                    <a:pt x="7" y="196"/>
                    <a:pt x="4" y="396"/>
                    <a:pt x="0" y="598"/>
                  </a:cubicBezTo>
                  <a:cubicBezTo>
                    <a:pt x="64" y="598"/>
                    <a:pt x="132" y="595"/>
                    <a:pt x="196" y="595"/>
                  </a:cubicBezTo>
                  <a:cubicBezTo>
                    <a:pt x="138" y="392"/>
                    <a:pt x="81" y="196"/>
                    <a:pt x="21" y="1"/>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4"/>
            <p:cNvSpPr/>
            <p:nvPr/>
          </p:nvSpPr>
          <p:spPr>
            <a:xfrm>
              <a:off x="6288378" y="3387876"/>
              <a:ext cx="10011" cy="261470"/>
            </a:xfrm>
            <a:custGeom>
              <a:avLst/>
              <a:gdLst/>
              <a:ahLst/>
              <a:cxnLst/>
              <a:rect l="l" t="t" r="r" b="b"/>
              <a:pathLst>
                <a:path w="260" h="6791" extrusionOk="0">
                  <a:moveTo>
                    <a:pt x="10" y="1"/>
                  </a:moveTo>
                  <a:cubicBezTo>
                    <a:pt x="7" y="433"/>
                    <a:pt x="3" y="872"/>
                    <a:pt x="3" y="1308"/>
                  </a:cubicBezTo>
                  <a:cubicBezTo>
                    <a:pt x="71" y="1308"/>
                    <a:pt x="135" y="1304"/>
                    <a:pt x="203" y="1304"/>
                  </a:cubicBezTo>
                  <a:lnTo>
                    <a:pt x="203" y="1024"/>
                  </a:lnTo>
                  <a:cubicBezTo>
                    <a:pt x="142" y="690"/>
                    <a:pt x="77" y="345"/>
                    <a:pt x="10" y="1"/>
                  </a:cubicBezTo>
                  <a:close/>
                  <a:moveTo>
                    <a:pt x="203" y="1504"/>
                  </a:moveTo>
                  <a:cubicBezTo>
                    <a:pt x="135" y="1504"/>
                    <a:pt x="71" y="1507"/>
                    <a:pt x="3" y="1507"/>
                  </a:cubicBezTo>
                  <a:cubicBezTo>
                    <a:pt x="0" y="1672"/>
                    <a:pt x="0" y="1842"/>
                    <a:pt x="0" y="2007"/>
                  </a:cubicBezTo>
                  <a:cubicBezTo>
                    <a:pt x="67" y="2004"/>
                    <a:pt x="135" y="2004"/>
                    <a:pt x="199" y="2000"/>
                  </a:cubicBezTo>
                  <a:cubicBezTo>
                    <a:pt x="199" y="1835"/>
                    <a:pt x="199" y="1669"/>
                    <a:pt x="203" y="1504"/>
                  </a:cubicBezTo>
                  <a:close/>
                  <a:moveTo>
                    <a:pt x="199" y="2602"/>
                  </a:moveTo>
                  <a:cubicBezTo>
                    <a:pt x="135" y="2602"/>
                    <a:pt x="67" y="2605"/>
                    <a:pt x="0" y="2605"/>
                  </a:cubicBezTo>
                  <a:cubicBezTo>
                    <a:pt x="3" y="3216"/>
                    <a:pt x="7" y="3828"/>
                    <a:pt x="13" y="4422"/>
                  </a:cubicBezTo>
                  <a:cubicBezTo>
                    <a:pt x="81" y="4422"/>
                    <a:pt x="148" y="4419"/>
                    <a:pt x="212" y="4419"/>
                  </a:cubicBezTo>
                  <a:cubicBezTo>
                    <a:pt x="206" y="3821"/>
                    <a:pt x="203" y="3213"/>
                    <a:pt x="199" y="2602"/>
                  </a:cubicBezTo>
                  <a:close/>
                  <a:moveTo>
                    <a:pt x="216" y="4619"/>
                  </a:moveTo>
                  <a:cubicBezTo>
                    <a:pt x="148" y="4619"/>
                    <a:pt x="84" y="4622"/>
                    <a:pt x="16" y="4622"/>
                  </a:cubicBezTo>
                  <a:cubicBezTo>
                    <a:pt x="16" y="4791"/>
                    <a:pt x="20" y="4956"/>
                    <a:pt x="24" y="5121"/>
                  </a:cubicBezTo>
                  <a:cubicBezTo>
                    <a:pt x="91" y="5118"/>
                    <a:pt x="158" y="5118"/>
                    <a:pt x="223" y="5115"/>
                  </a:cubicBezTo>
                  <a:cubicBezTo>
                    <a:pt x="219" y="4949"/>
                    <a:pt x="216" y="4784"/>
                    <a:pt x="216" y="4619"/>
                  </a:cubicBezTo>
                  <a:close/>
                  <a:moveTo>
                    <a:pt x="233" y="5713"/>
                  </a:moveTo>
                  <a:cubicBezTo>
                    <a:pt x="169" y="5716"/>
                    <a:pt x="101" y="5716"/>
                    <a:pt x="33" y="5720"/>
                  </a:cubicBezTo>
                  <a:cubicBezTo>
                    <a:pt x="44" y="6084"/>
                    <a:pt x="50" y="6443"/>
                    <a:pt x="61" y="6791"/>
                  </a:cubicBezTo>
                  <a:cubicBezTo>
                    <a:pt x="131" y="6787"/>
                    <a:pt x="199" y="6783"/>
                    <a:pt x="259" y="6780"/>
                  </a:cubicBezTo>
                  <a:cubicBezTo>
                    <a:pt x="250" y="6432"/>
                    <a:pt x="243" y="6078"/>
                    <a:pt x="233" y="5713"/>
                  </a:cubicBezTo>
                  <a:close/>
                </a:path>
              </a:pathLst>
            </a:custGeom>
            <a:solidFill>
              <a:srgbClr val="4C1130">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4"/>
            <p:cNvSpPr/>
            <p:nvPr/>
          </p:nvSpPr>
          <p:spPr>
            <a:xfrm>
              <a:off x="6289264" y="3584781"/>
              <a:ext cx="8086" cy="23333"/>
            </a:xfrm>
            <a:custGeom>
              <a:avLst/>
              <a:gdLst/>
              <a:ahLst/>
              <a:cxnLst/>
              <a:rect l="l" t="t" r="r" b="b"/>
              <a:pathLst>
                <a:path w="210" h="606" extrusionOk="0">
                  <a:moveTo>
                    <a:pt x="200" y="1"/>
                  </a:moveTo>
                  <a:cubicBezTo>
                    <a:pt x="135" y="4"/>
                    <a:pt x="68" y="4"/>
                    <a:pt x="1" y="7"/>
                  </a:cubicBezTo>
                  <a:cubicBezTo>
                    <a:pt x="4" y="207"/>
                    <a:pt x="7" y="406"/>
                    <a:pt x="10" y="606"/>
                  </a:cubicBezTo>
                  <a:cubicBezTo>
                    <a:pt x="78" y="602"/>
                    <a:pt x="146" y="602"/>
                    <a:pt x="210" y="599"/>
                  </a:cubicBezTo>
                  <a:cubicBezTo>
                    <a:pt x="206" y="403"/>
                    <a:pt x="203" y="203"/>
                    <a:pt x="200" y="1"/>
                  </a:cubicBezTo>
                  <a:close/>
                </a:path>
              </a:pathLst>
            </a:custGeom>
            <a:solidFill>
              <a:srgbClr val="DF1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4"/>
            <p:cNvSpPr/>
            <p:nvPr/>
          </p:nvSpPr>
          <p:spPr>
            <a:xfrm>
              <a:off x="6288879" y="3558022"/>
              <a:ext cx="7816" cy="7816"/>
            </a:xfrm>
            <a:custGeom>
              <a:avLst/>
              <a:gdLst/>
              <a:ahLst/>
              <a:cxnLst/>
              <a:rect l="l" t="t" r="r" b="b"/>
              <a:pathLst>
                <a:path w="203" h="203" extrusionOk="0">
                  <a:moveTo>
                    <a:pt x="199" y="0"/>
                  </a:moveTo>
                  <a:cubicBezTo>
                    <a:pt x="135" y="0"/>
                    <a:pt x="68" y="3"/>
                    <a:pt x="0" y="3"/>
                  </a:cubicBezTo>
                  <a:cubicBezTo>
                    <a:pt x="0" y="71"/>
                    <a:pt x="3" y="139"/>
                    <a:pt x="3" y="203"/>
                  </a:cubicBezTo>
                  <a:cubicBezTo>
                    <a:pt x="71" y="203"/>
                    <a:pt x="135" y="200"/>
                    <a:pt x="203" y="200"/>
                  </a:cubicBezTo>
                  <a:cubicBezTo>
                    <a:pt x="203" y="132"/>
                    <a:pt x="199" y="64"/>
                    <a:pt x="199" y="0"/>
                  </a:cubicBez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4"/>
            <p:cNvSpPr/>
            <p:nvPr/>
          </p:nvSpPr>
          <p:spPr>
            <a:xfrm>
              <a:off x="6288378" y="3464844"/>
              <a:ext cx="7662" cy="23333"/>
            </a:xfrm>
            <a:custGeom>
              <a:avLst/>
              <a:gdLst/>
              <a:ahLst/>
              <a:cxnLst/>
              <a:rect l="l" t="t" r="r" b="b"/>
              <a:pathLst>
                <a:path w="199" h="606" extrusionOk="0">
                  <a:moveTo>
                    <a:pt x="199" y="1"/>
                  </a:moveTo>
                  <a:cubicBezTo>
                    <a:pt x="135" y="5"/>
                    <a:pt x="67" y="5"/>
                    <a:pt x="0" y="8"/>
                  </a:cubicBezTo>
                  <a:lnTo>
                    <a:pt x="0" y="606"/>
                  </a:lnTo>
                  <a:cubicBezTo>
                    <a:pt x="67" y="606"/>
                    <a:pt x="135" y="603"/>
                    <a:pt x="199" y="603"/>
                  </a:cubicBezTo>
                  <a:lnTo>
                    <a:pt x="199" y="1"/>
                  </a:ln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4"/>
            <p:cNvSpPr/>
            <p:nvPr/>
          </p:nvSpPr>
          <p:spPr>
            <a:xfrm>
              <a:off x="6288494" y="3438084"/>
              <a:ext cx="7700" cy="7855"/>
            </a:xfrm>
            <a:custGeom>
              <a:avLst/>
              <a:gdLst/>
              <a:ahLst/>
              <a:cxnLst/>
              <a:rect l="l" t="t" r="r" b="b"/>
              <a:pathLst>
                <a:path w="200" h="204" extrusionOk="0">
                  <a:moveTo>
                    <a:pt x="200" y="0"/>
                  </a:moveTo>
                  <a:cubicBezTo>
                    <a:pt x="132" y="0"/>
                    <a:pt x="68" y="4"/>
                    <a:pt x="0" y="4"/>
                  </a:cubicBezTo>
                  <a:lnTo>
                    <a:pt x="0" y="203"/>
                  </a:lnTo>
                  <a:cubicBezTo>
                    <a:pt x="68" y="203"/>
                    <a:pt x="132" y="200"/>
                    <a:pt x="200" y="200"/>
                  </a:cubicBezTo>
                  <a:lnTo>
                    <a:pt x="200" y="0"/>
                  </a:lnTo>
                  <a:close/>
                </a:path>
              </a:pathLst>
            </a:custGeom>
            <a:solidFill>
              <a:srgbClr val="262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4"/>
            <p:cNvSpPr/>
            <p:nvPr/>
          </p:nvSpPr>
          <p:spPr>
            <a:xfrm>
              <a:off x="5795652" y="2633753"/>
              <a:ext cx="409628" cy="498646"/>
            </a:xfrm>
            <a:custGeom>
              <a:avLst/>
              <a:gdLst/>
              <a:ahLst/>
              <a:cxnLst/>
              <a:rect l="l" t="t" r="r" b="b"/>
              <a:pathLst>
                <a:path w="10639" h="12951" extrusionOk="0">
                  <a:moveTo>
                    <a:pt x="3179" y="0"/>
                  </a:moveTo>
                  <a:cubicBezTo>
                    <a:pt x="2693" y="1220"/>
                    <a:pt x="2206" y="2443"/>
                    <a:pt x="1723" y="3665"/>
                  </a:cubicBezTo>
                  <a:cubicBezTo>
                    <a:pt x="1399" y="4476"/>
                    <a:pt x="1075" y="5294"/>
                    <a:pt x="828" y="6135"/>
                  </a:cubicBezTo>
                  <a:cubicBezTo>
                    <a:pt x="254" y="8101"/>
                    <a:pt x="125" y="10689"/>
                    <a:pt x="0" y="12736"/>
                  </a:cubicBezTo>
                  <a:cubicBezTo>
                    <a:pt x="1839" y="12884"/>
                    <a:pt x="4241" y="12950"/>
                    <a:pt x="6599" y="12950"/>
                  </a:cubicBezTo>
                  <a:cubicBezTo>
                    <a:pt x="7994" y="12950"/>
                    <a:pt x="9373" y="12927"/>
                    <a:pt x="10611" y="12884"/>
                  </a:cubicBezTo>
                  <a:cubicBezTo>
                    <a:pt x="10638" y="8736"/>
                    <a:pt x="10496" y="5260"/>
                    <a:pt x="9793" y="1716"/>
                  </a:cubicBezTo>
                  <a:cubicBezTo>
                    <a:pt x="9682" y="1142"/>
                    <a:pt x="9550" y="534"/>
                    <a:pt x="9152" y="106"/>
                  </a:cubicBezTo>
                  <a:lnTo>
                    <a:pt x="3179"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4"/>
            <p:cNvSpPr/>
            <p:nvPr/>
          </p:nvSpPr>
          <p:spPr>
            <a:xfrm>
              <a:off x="5280265" y="1918598"/>
              <a:ext cx="375006" cy="356201"/>
            </a:xfrm>
            <a:custGeom>
              <a:avLst/>
              <a:gdLst/>
              <a:ahLst/>
              <a:cxnLst/>
              <a:rect l="l" t="t" r="r" b="b"/>
              <a:pathLst>
                <a:path w="8236" h="7823" extrusionOk="0">
                  <a:moveTo>
                    <a:pt x="6186" y="1"/>
                  </a:moveTo>
                  <a:cubicBezTo>
                    <a:pt x="6173" y="1"/>
                    <a:pt x="6161" y="1"/>
                    <a:pt x="6148" y="1"/>
                  </a:cubicBezTo>
                  <a:lnTo>
                    <a:pt x="1974" y="75"/>
                  </a:lnTo>
                  <a:cubicBezTo>
                    <a:pt x="876" y="95"/>
                    <a:pt x="0" y="1001"/>
                    <a:pt x="21" y="2099"/>
                  </a:cubicBezTo>
                  <a:lnTo>
                    <a:pt x="61" y="4319"/>
                  </a:lnTo>
                  <a:cubicBezTo>
                    <a:pt x="81" y="5404"/>
                    <a:pt x="967" y="6274"/>
                    <a:pt x="2051" y="6274"/>
                  </a:cubicBezTo>
                  <a:cubicBezTo>
                    <a:pt x="2063" y="6274"/>
                    <a:pt x="2075" y="6274"/>
                    <a:pt x="2088" y="6273"/>
                  </a:cubicBezTo>
                  <a:lnTo>
                    <a:pt x="2522" y="6263"/>
                  </a:lnTo>
                  <a:lnTo>
                    <a:pt x="4141" y="7822"/>
                  </a:lnTo>
                  <a:lnTo>
                    <a:pt x="5700" y="6206"/>
                  </a:lnTo>
                  <a:lnTo>
                    <a:pt x="6262" y="6196"/>
                  </a:lnTo>
                  <a:cubicBezTo>
                    <a:pt x="7359" y="6176"/>
                    <a:pt x="8236" y="5270"/>
                    <a:pt x="8216" y="4172"/>
                  </a:cubicBezTo>
                  <a:lnTo>
                    <a:pt x="8175" y="1951"/>
                  </a:lnTo>
                  <a:cubicBezTo>
                    <a:pt x="8156" y="867"/>
                    <a:pt x="7269" y="1"/>
                    <a:pt x="6186"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4"/>
            <p:cNvSpPr/>
            <p:nvPr/>
          </p:nvSpPr>
          <p:spPr>
            <a:xfrm>
              <a:off x="5882015" y="2547275"/>
              <a:ext cx="287768" cy="125634"/>
            </a:xfrm>
            <a:custGeom>
              <a:avLst/>
              <a:gdLst/>
              <a:ahLst/>
              <a:cxnLst/>
              <a:rect l="l" t="t" r="r" b="b"/>
              <a:pathLst>
                <a:path w="7474" h="3263" extrusionOk="0">
                  <a:moveTo>
                    <a:pt x="3149" y="0"/>
                  </a:moveTo>
                  <a:lnTo>
                    <a:pt x="659" y="1047"/>
                  </a:lnTo>
                  <a:cubicBezTo>
                    <a:pt x="659" y="1047"/>
                    <a:pt x="1" y="2814"/>
                    <a:pt x="2787" y="3195"/>
                  </a:cubicBezTo>
                  <a:cubicBezTo>
                    <a:pt x="3121" y="3241"/>
                    <a:pt x="3423" y="3262"/>
                    <a:pt x="3698" y="3262"/>
                  </a:cubicBezTo>
                  <a:cubicBezTo>
                    <a:pt x="5714" y="3262"/>
                    <a:pt x="6269" y="2122"/>
                    <a:pt x="7473" y="1209"/>
                  </a:cubicBezTo>
                  <a:cubicBezTo>
                    <a:pt x="6757" y="375"/>
                    <a:pt x="3149" y="0"/>
                    <a:pt x="3149" y="0"/>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4"/>
            <p:cNvSpPr/>
            <p:nvPr/>
          </p:nvSpPr>
          <p:spPr>
            <a:xfrm>
              <a:off x="5976695" y="2457100"/>
              <a:ext cx="104226" cy="147311"/>
            </a:xfrm>
            <a:custGeom>
              <a:avLst/>
              <a:gdLst/>
              <a:ahLst/>
              <a:cxnLst/>
              <a:rect l="l" t="t" r="r" b="b"/>
              <a:pathLst>
                <a:path w="2707" h="3826" extrusionOk="0">
                  <a:moveTo>
                    <a:pt x="504" y="1"/>
                  </a:moveTo>
                  <a:lnTo>
                    <a:pt x="102" y="2825"/>
                  </a:lnTo>
                  <a:cubicBezTo>
                    <a:pt x="102" y="2825"/>
                    <a:pt x="1" y="3825"/>
                    <a:pt x="1004" y="3825"/>
                  </a:cubicBezTo>
                  <a:cubicBezTo>
                    <a:pt x="2409" y="3825"/>
                    <a:pt x="2707" y="2775"/>
                    <a:pt x="2707" y="2775"/>
                  </a:cubicBezTo>
                  <a:lnTo>
                    <a:pt x="2258" y="1"/>
                  </a:ln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4"/>
            <p:cNvSpPr/>
            <p:nvPr/>
          </p:nvSpPr>
          <p:spPr>
            <a:xfrm>
              <a:off x="5887483" y="2291575"/>
              <a:ext cx="225586" cy="208568"/>
            </a:xfrm>
            <a:custGeom>
              <a:avLst/>
              <a:gdLst/>
              <a:ahLst/>
              <a:cxnLst/>
              <a:rect l="l" t="t" r="r" b="b"/>
              <a:pathLst>
                <a:path w="5859" h="5417" extrusionOk="0">
                  <a:moveTo>
                    <a:pt x="3043" y="1"/>
                  </a:moveTo>
                  <a:cubicBezTo>
                    <a:pt x="2729" y="1"/>
                    <a:pt x="2430" y="111"/>
                    <a:pt x="2179" y="361"/>
                  </a:cubicBezTo>
                  <a:cubicBezTo>
                    <a:pt x="902" y="1638"/>
                    <a:pt x="1" y="4969"/>
                    <a:pt x="2017" y="5360"/>
                  </a:cubicBezTo>
                  <a:cubicBezTo>
                    <a:pt x="2215" y="5399"/>
                    <a:pt x="2409" y="5417"/>
                    <a:pt x="2597" y="5417"/>
                  </a:cubicBezTo>
                  <a:cubicBezTo>
                    <a:pt x="3939" y="5417"/>
                    <a:pt x="5017" y="4496"/>
                    <a:pt x="5375" y="3368"/>
                  </a:cubicBezTo>
                  <a:cubicBezTo>
                    <a:pt x="5858" y="1837"/>
                    <a:pt x="4326" y="1"/>
                    <a:pt x="3043" y="1"/>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4"/>
            <p:cNvSpPr/>
            <p:nvPr/>
          </p:nvSpPr>
          <p:spPr>
            <a:xfrm>
              <a:off x="5918170" y="2245949"/>
              <a:ext cx="254078" cy="271866"/>
            </a:xfrm>
            <a:custGeom>
              <a:avLst/>
              <a:gdLst/>
              <a:ahLst/>
              <a:cxnLst/>
              <a:rect l="l" t="t" r="r" b="b"/>
              <a:pathLst>
                <a:path w="6599" h="7061" extrusionOk="0">
                  <a:moveTo>
                    <a:pt x="3883" y="1"/>
                  </a:moveTo>
                  <a:cubicBezTo>
                    <a:pt x="3726" y="1"/>
                    <a:pt x="3570" y="11"/>
                    <a:pt x="3416" y="30"/>
                  </a:cubicBezTo>
                  <a:cubicBezTo>
                    <a:pt x="3055" y="73"/>
                    <a:pt x="2724" y="235"/>
                    <a:pt x="2375" y="330"/>
                  </a:cubicBezTo>
                  <a:cubicBezTo>
                    <a:pt x="2299" y="351"/>
                    <a:pt x="2226" y="359"/>
                    <a:pt x="2153" y="359"/>
                  </a:cubicBezTo>
                  <a:cubicBezTo>
                    <a:pt x="1916" y="359"/>
                    <a:pt x="1691" y="274"/>
                    <a:pt x="1446" y="274"/>
                  </a:cubicBezTo>
                  <a:cubicBezTo>
                    <a:pt x="1424" y="274"/>
                    <a:pt x="1401" y="274"/>
                    <a:pt x="1379" y="276"/>
                  </a:cubicBezTo>
                  <a:cubicBezTo>
                    <a:pt x="703" y="327"/>
                    <a:pt x="1" y="898"/>
                    <a:pt x="322" y="1620"/>
                  </a:cubicBezTo>
                  <a:cubicBezTo>
                    <a:pt x="460" y="1938"/>
                    <a:pt x="744" y="2167"/>
                    <a:pt x="1048" y="2337"/>
                  </a:cubicBezTo>
                  <a:cubicBezTo>
                    <a:pt x="1848" y="2786"/>
                    <a:pt x="2800" y="2857"/>
                    <a:pt x="3720" y="2870"/>
                  </a:cubicBezTo>
                  <a:lnTo>
                    <a:pt x="3720" y="2870"/>
                  </a:lnTo>
                  <a:cubicBezTo>
                    <a:pt x="3720" y="2870"/>
                    <a:pt x="3719" y="2870"/>
                    <a:pt x="3719" y="2870"/>
                  </a:cubicBezTo>
                  <a:cubicBezTo>
                    <a:pt x="3578" y="2870"/>
                    <a:pt x="3483" y="3702"/>
                    <a:pt x="3490" y="3809"/>
                  </a:cubicBezTo>
                  <a:cubicBezTo>
                    <a:pt x="3507" y="4113"/>
                    <a:pt x="3632" y="4394"/>
                    <a:pt x="3730" y="4681"/>
                  </a:cubicBezTo>
                  <a:cubicBezTo>
                    <a:pt x="3993" y="5461"/>
                    <a:pt x="4341" y="6215"/>
                    <a:pt x="4720" y="6948"/>
                  </a:cubicBezTo>
                  <a:cubicBezTo>
                    <a:pt x="4749" y="7001"/>
                    <a:pt x="4791" y="7060"/>
                    <a:pt x="4846" y="7060"/>
                  </a:cubicBezTo>
                  <a:cubicBezTo>
                    <a:pt x="4850" y="7060"/>
                    <a:pt x="4854" y="7060"/>
                    <a:pt x="4858" y="7059"/>
                  </a:cubicBezTo>
                  <a:cubicBezTo>
                    <a:pt x="4893" y="7052"/>
                    <a:pt x="4916" y="7029"/>
                    <a:pt x="4940" y="7005"/>
                  </a:cubicBezTo>
                  <a:cubicBezTo>
                    <a:pt x="5274" y="6651"/>
                    <a:pt x="5548" y="6245"/>
                    <a:pt x="5767" y="5809"/>
                  </a:cubicBezTo>
                  <a:cubicBezTo>
                    <a:pt x="5926" y="5488"/>
                    <a:pt x="6190" y="5151"/>
                    <a:pt x="6291" y="4806"/>
                  </a:cubicBezTo>
                  <a:cubicBezTo>
                    <a:pt x="6348" y="4613"/>
                    <a:pt x="6304" y="4442"/>
                    <a:pt x="6298" y="4245"/>
                  </a:cubicBezTo>
                  <a:cubicBezTo>
                    <a:pt x="6287" y="3988"/>
                    <a:pt x="6382" y="3820"/>
                    <a:pt x="6453" y="3573"/>
                  </a:cubicBezTo>
                  <a:cubicBezTo>
                    <a:pt x="6598" y="3070"/>
                    <a:pt x="6534" y="2526"/>
                    <a:pt x="6409" y="2026"/>
                  </a:cubicBezTo>
                  <a:cubicBezTo>
                    <a:pt x="6179" y="1121"/>
                    <a:pt x="5591" y="334"/>
                    <a:pt x="4683" y="97"/>
                  </a:cubicBezTo>
                  <a:cubicBezTo>
                    <a:pt x="4424" y="31"/>
                    <a:pt x="4153" y="1"/>
                    <a:pt x="3883"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4"/>
            <p:cNvSpPr/>
            <p:nvPr/>
          </p:nvSpPr>
          <p:spPr>
            <a:xfrm>
              <a:off x="5989170" y="2481704"/>
              <a:ext cx="66686" cy="25412"/>
            </a:xfrm>
            <a:custGeom>
              <a:avLst/>
              <a:gdLst/>
              <a:ahLst/>
              <a:cxnLst/>
              <a:rect l="l" t="t" r="r" b="b"/>
              <a:pathLst>
                <a:path w="1732" h="660" extrusionOk="0">
                  <a:moveTo>
                    <a:pt x="1639" y="1"/>
                  </a:moveTo>
                  <a:cubicBezTo>
                    <a:pt x="1039" y="473"/>
                    <a:pt x="294" y="509"/>
                    <a:pt x="75" y="509"/>
                  </a:cubicBezTo>
                  <a:cubicBezTo>
                    <a:pt x="36" y="509"/>
                    <a:pt x="13" y="508"/>
                    <a:pt x="12" y="508"/>
                  </a:cubicBezTo>
                  <a:lnTo>
                    <a:pt x="1" y="656"/>
                  </a:lnTo>
                  <a:cubicBezTo>
                    <a:pt x="8" y="656"/>
                    <a:pt x="38" y="659"/>
                    <a:pt x="89" y="659"/>
                  </a:cubicBezTo>
                  <a:cubicBezTo>
                    <a:pt x="346" y="659"/>
                    <a:pt x="1103" y="612"/>
                    <a:pt x="1731" y="118"/>
                  </a:cubicBezTo>
                  <a:lnTo>
                    <a:pt x="1639" y="1"/>
                  </a:lnTo>
                  <a:close/>
                </a:path>
              </a:pathLst>
            </a:custGeom>
            <a:solidFill>
              <a:srgbClr val="DD5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4"/>
            <p:cNvSpPr/>
            <p:nvPr/>
          </p:nvSpPr>
          <p:spPr>
            <a:xfrm>
              <a:off x="6044730" y="2420060"/>
              <a:ext cx="45048" cy="58023"/>
            </a:xfrm>
            <a:custGeom>
              <a:avLst/>
              <a:gdLst/>
              <a:ahLst/>
              <a:cxnLst/>
              <a:rect l="l" t="t" r="r" b="b"/>
              <a:pathLst>
                <a:path w="1170" h="1507" extrusionOk="0">
                  <a:moveTo>
                    <a:pt x="615" y="1"/>
                  </a:moveTo>
                  <a:cubicBezTo>
                    <a:pt x="535" y="1"/>
                    <a:pt x="448" y="29"/>
                    <a:pt x="365" y="102"/>
                  </a:cubicBezTo>
                  <a:lnTo>
                    <a:pt x="98" y="828"/>
                  </a:lnTo>
                  <a:cubicBezTo>
                    <a:pt x="0" y="1119"/>
                    <a:pt x="65" y="1402"/>
                    <a:pt x="227" y="1473"/>
                  </a:cubicBezTo>
                  <a:cubicBezTo>
                    <a:pt x="276" y="1493"/>
                    <a:pt x="332" y="1506"/>
                    <a:pt x="392" y="1506"/>
                  </a:cubicBezTo>
                  <a:cubicBezTo>
                    <a:pt x="537" y="1506"/>
                    <a:pt x="708" y="1431"/>
                    <a:pt x="872" y="1192"/>
                  </a:cubicBezTo>
                  <a:cubicBezTo>
                    <a:pt x="1079" y="888"/>
                    <a:pt x="1169" y="447"/>
                    <a:pt x="943" y="163"/>
                  </a:cubicBezTo>
                  <a:cubicBezTo>
                    <a:pt x="883" y="87"/>
                    <a:pt x="758" y="1"/>
                    <a:pt x="615" y="1"/>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4"/>
            <p:cNvSpPr/>
            <p:nvPr/>
          </p:nvSpPr>
          <p:spPr>
            <a:xfrm>
              <a:off x="6090780" y="2185345"/>
              <a:ext cx="154049" cy="128521"/>
            </a:xfrm>
            <a:custGeom>
              <a:avLst/>
              <a:gdLst/>
              <a:ahLst/>
              <a:cxnLst/>
              <a:rect l="l" t="t" r="r" b="b"/>
              <a:pathLst>
                <a:path w="4001" h="3338" extrusionOk="0">
                  <a:moveTo>
                    <a:pt x="1793" y="1"/>
                  </a:moveTo>
                  <a:cubicBezTo>
                    <a:pt x="918" y="1"/>
                    <a:pt x="206" y="585"/>
                    <a:pt x="68" y="1471"/>
                  </a:cubicBezTo>
                  <a:cubicBezTo>
                    <a:pt x="0" y="1911"/>
                    <a:pt x="11" y="2550"/>
                    <a:pt x="547" y="2671"/>
                  </a:cubicBezTo>
                  <a:lnTo>
                    <a:pt x="757" y="2870"/>
                  </a:lnTo>
                  <a:cubicBezTo>
                    <a:pt x="787" y="2897"/>
                    <a:pt x="818" y="2924"/>
                    <a:pt x="851" y="2948"/>
                  </a:cubicBezTo>
                  <a:cubicBezTo>
                    <a:pt x="1181" y="3208"/>
                    <a:pt x="1650" y="3338"/>
                    <a:pt x="2120" y="3338"/>
                  </a:cubicBezTo>
                  <a:cubicBezTo>
                    <a:pt x="2939" y="3338"/>
                    <a:pt x="3760" y="2943"/>
                    <a:pt x="3848" y="2154"/>
                  </a:cubicBezTo>
                  <a:cubicBezTo>
                    <a:pt x="4000" y="742"/>
                    <a:pt x="2929" y="70"/>
                    <a:pt x="1930" y="6"/>
                  </a:cubicBezTo>
                  <a:cubicBezTo>
                    <a:pt x="1884" y="2"/>
                    <a:pt x="1838" y="1"/>
                    <a:pt x="1793"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4"/>
            <p:cNvSpPr/>
            <p:nvPr/>
          </p:nvSpPr>
          <p:spPr>
            <a:xfrm>
              <a:off x="6091550" y="2244717"/>
              <a:ext cx="73925" cy="69266"/>
            </a:xfrm>
            <a:custGeom>
              <a:avLst/>
              <a:gdLst/>
              <a:ahLst/>
              <a:cxnLst/>
              <a:rect l="l" t="t" r="r" b="b"/>
              <a:pathLst>
                <a:path w="1920" h="1799" extrusionOk="0">
                  <a:moveTo>
                    <a:pt x="58" y="1"/>
                  </a:moveTo>
                  <a:lnTo>
                    <a:pt x="0" y="190"/>
                  </a:lnTo>
                  <a:cubicBezTo>
                    <a:pt x="14" y="197"/>
                    <a:pt x="1525" y="663"/>
                    <a:pt x="1723" y="1798"/>
                  </a:cubicBezTo>
                  <a:lnTo>
                    <a:pt x="1919" y="1761"/>
                  </a:lnTo>
                  <a:cubicBezTo>
                    <a:pt x="1700" y="511"/>
                    <a:pt x="126" y="21"/>
                    <a:pt x="5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4"/>
            <p:cNvSpPr/>
            <p:nvPr/>
          </p:nvSpPr>
          <p:spPr>
            <a:xfrm>
              <a:off x="5617844" y="2566257"/>
              <a:ext cx="340170" cy="980428"/>
            </a:xfrm>
            <a:custGeom>
              <a:avLst/>
              <a:gdLst/>
              <a:ahLst/>
              <a:cxnLst/>
              <a:rect l="l" t="t" r="r" b="b"/>
              <a:pathLst>
                <a:path w="8835" h="25464" extrusionOk="0">
                  <a:moveTo>
                    <a:pt x="8834" y="0"/>
                  </a:moveTo>
                  <a:cubicBezTo>
                    <a:pt x="7875" y="206"/>
                    <a:pt x="6352" y="852"/>
                    <a:pt x="6352" y="852"/>
                  </a:cubicBezTo>
                  <a:cubicBezTo>
                    <a:pt x="5967" y="1223"/>
                    <a:pt x="5899" y="1943"/>
                    <a:pt x="5588" y="2497"/>
                  </a:cubicBezTo>
                  <a:cubicBezTo>
                    <a:pt x="2210" y="8513"/>
                    <a:pt x="0" y="22849"/>
                    <a:pt x="0" y="22849"/>
                  </a:cubicBezTo>
                  <a:cubicBezTo>
                    <a:pt x="0" y="22849"/>
                    <a:pt x="3470" y="24981"/>
                    <a:pt x="5936" y="25464"/>
                  </a:cubicBezTo>
                  <a:cubicBezTo>
                    <a:pt x="6936" y="9686"/>
                    <a:pt x="8834" y="1"/>
                    <a:pt x="8834"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4"/>
            <p:cNvSpPr/>
            <p:nvPr/>
          </p:nvSpPr>
          <p:spPr>
            <a:xfrm>
              <a:off x="5698239" y="2686695"/>
              <a:ext cx="123324" cy="352259"/>
            </a:xfrm>
            <a:custGeom>
              <a:avLst/>
              <a:gdLst/>
              <a:ahLst/>
              <a:cxnLst/>
              <a:rect l="l" t="t" r="r" b="b"/>
              <a:pathLst>
                <a:path w="3203" h="9149" extrusionOk="0">
                  <a:moveTo>
                    <a:pt x="3081" y="0"/>
                  </a:moveTo>
                  <a:cubicBezTo>
                    <a:pt x="1558" y="2179"/>
                    <a:pt x="65" y="8834"/>
                    <a:pt x="0" y="9114"/>
                  </a:cubicBezTo>
                  <a:lnTo>
                    <a:pt x="149" y="9148"/>
                  </a:lnTo>
                  <a:cubicBezTo>
                    <a:pt x="162" y="9080"/>
                    <a:pt x="1696" y="2240"/>
                    <a:pt x="3203" y="88"/>
                  </a:cubicBezTo>
                  <a:lnTo>
                    <a:pt x="3081"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4"/>
            <p:cNvSpPr/>
            <p:nvPr/>
          </p:nvSpPr>
          <p:spPr>
            <a:xfrm>
              <a:off x="5828188" y="2569607"/>
              <a:ext cx="117317" cy="977232"/>
            </a:xfrm>
            <a:custGeom>
              <a:avLst/>
              <a:gdLst/>
              <a:ahLst/>
              <a:cxnLst/>
              <a:rect l="l" t="t" r="r" b="b"/>
              <a:pathLst>
                <a:path w="3047" h="25381" extrusionOk="0">
                  <a:moveTo>
                    <a:pt x="2902" y="1"/>
                  </a:moveTo>
                  <a:cubicBezTo>
                    <a:pt x="2882" y="96"/>
                    <a:pt x="987" y="9770"/>
                    <a:pt x="0" y="25374"/>
                  </a:cubicBezTo>
                  <a:lnTo>
                    <a:pt x="149" y="25380"/>
                  </a:lnTo>
                  <a:cubicBezTo>
                    <a:pt x="1135" y="9791"/>
                    <a:pt x="3027" y="126"/>
                    <a:pt x="3047" y="28"/>
                  </a:cubicBezTo>
                  <a:lnTo>
                    <a:pt x="2902" y="1"/>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4"/>
            <p:cNvSpPr/>
            <p:nvPr/>
          </p:nvSpPr>
          <p:spPr>
            <a:xfrm>
              <a:off x="5655847" y="3274985"/>
              <a:ext cx="128021" cy="101223"/>
            </a:xfrm>
            <a:custGeom>
              <a:avLst/>
              <a:gdLst/>
              <a:ahLst/>
              <a:cxnLst/>
              <a:rect l="l" t="t" r="r" b="b"/>
              <a:pathLst>
                <a:path w="3325" h="2629" extrusionOk="0">
                  <a:moveTo>
                    <a:pt x="3182" y="0"/>
                  </a:moveTo>
                  <a:cubicBezTo>
                    <a:pt x="2436" y="2061"/>
                    <a:pt x="24" y="2476"/>
                    <a:pt x="0" y="2479"/>
                  </a:cubicBezTo>
                  <a:lnTo>
                    <a:pt x="24" y="2629"/>
                  </a:lnTo>
                  <a:cubicBezTo>
                    <a:pt x="47" y="2625"/>
                    <a:pt x="2547" y="2196"/>
                    <a:pt x="3324" y="51"/>
                  </a:cubicBezTo>
                  <a:lnTo>
                    <a:pt x="3182"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4"/>
            <p:cNvSpPr/>
            <p:nvPr/>
          </p:nvSpPr>
          <p:spPr>
            <a:xfrm>
              <a:off x="5610182" y="3446016"/>
              <a:ext cx="236213" cy="153394"/>
            </a:xfrm>
            <a:custGeom>
              <a:avLst/>
              <a:gdLst/>
              <a:ahLst/>
              <a:cxnLst/>
              <a:rect l="l" t="t" r="r" b="b"/>
              <a:pathLst>
                <a:path w="6135" h="3984" extrusionOk="0">
                  <a:moveTo>
                    <a:pt x="199" y="0"/>
                  </a:moveTo>
                  <a:lnTo>
                    <a:pt x="1" y="1436"/>
                  </a:lnTo>
                  <a:lnTo>
                    <a:pt x="6088" y="3983"/>
                  </a:lnTo>
                  <a:lnTo>
                    <a:pt x="6135" y="2615"/>
                  </a:lnTo>
                  <a:lnTo>
                    <a:pt x="199"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4"/>
            <p:cNvSpPr/>
            <p:nvPr/>
          </p:nvSpPr>
          <p:spPr>
            <a:xfrm>
              <a:off x="5707480" y="4571079"/>
              <a:ext cx="335472" cy="35037"/>
            </a:xfrm>
            <a:custGeom>
              <a:avLst/>
              <a:gdLst/>
              <a:ahLst/>
              <a:cxnLst/>
              <a:rect l="l" t="t" r="r" b="b"/>
              <a:pathLst>
                <a:path w="8713" h="910" extrusionOk="0">
                  <a:moveTo>
                    <a:pt x="0" y="1"/>
                  </a:moveTo>
                  <a:lnTo>
                    <a:pt x="64" y="910"/>
                  </a:lnTo>
                  <a:lnTo>
                    <a:pt x="8712" y="910"/>
                  </a:lnTo>
                  <a:lnTo>
                    <a:pt x="8621" y="105"/>
                  </a:lnTo>
                  <a:lnTo>
                    <a:pt x="0"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4"/>
            <p:cNvSpPr/>
            <p:nvPr/>
          </p:nvSpPr>
          <p:spPr>
            <a:xfrm>
              <a:off x="5666513" y="4322810"/>
              <a:ext cx="372935" cy="252345"/>
            </a:xfrm>
            <a:custGeom>
              <a:avLst/>
              <a:gdLst/>
              <a:ahLst/>
              <a:cxnLst/>
              <a:rect l="l" t="t" r="r" b="b"/>
              <a:pathLst>
                <a:path w="9686" h="6554" extrusionOk="0">
                  <a:moveTo>
                    <a:pt x="9158" y="0"/>
                  </a:moveTo>
                  <a:lnTo>
                    <a:pt x="4277" y="128"/>
                  </a:lnTo>
                  <a:lnTo>
                    <a:pt x="4541" y="4162"/>
                  </a:lnTo>
                  <a:cubicBezTo>
                    <a:pt x="4541" y="4162"/>
                    <a:pt x="0" y="6553"/>
                    <a:pt x="1298" y="6553"/>
                  </a:cubicBezTo>
                  <a:lnTo>
                    <a:pt x="9685" y="6553"/>
                  </a:lnTo>
                  <a:lnTo>
                    <a:pt x="9158"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4"/>
            <p:cNvSpPr/>
            <p:nvPr/>
          </p:nvSpPr>
          <p:spPr>
            <a:xfrm>
              <a:off x="5832847" y="4349454"/>
              <a:ext cx="188778" cy="10319"/>
            </a:xfrm>
            <a:custGeom>
              <a:avLst/>
              <a:gdLst/>
              <a:ahLst/>
              <a:cxnLst/>
              <a:rect l="l" t="t" r="r" b="b"/>
              <a:pathLst>
                <a:path w="4903" h="268" extrusionOk="0">
                  <a:moveTo>
                    <a:pt x="4899" y="1"/>
                  </a:moveTo>
                  <a:lnTo>
                    <a:pt x="1" y="68"/>
                  </a:lnTo>
                  <a:lnTo>
                    <a:pt x="4" y="267"/>
                  </a:lnTo>
                  <a:lnTo>
                    <a:pt x="4903" y="200"/>
                  </a:lnTo>
                  <a:lnTo>
                    <a:pt x="4899"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4"/>
            <p:cNvSpPr/>
            <p:nvPr/>
          </p:nvSpPr>
          <p:spPr>
            <a:xfrm>
              <a:off x="5784217" y="4510744"/>
              <a:ext cx="23179" cy="29416"/>
            </a:xfrm>
            <a:custGeom>
              <a:avLst/>
              <a:gdLst/>
              <a:ahLst/>
              <a:cxnLst/>
              <a:rect l="l" t="t" r="r" b="b"/>
              <a:pathLst>
                <a:path w="602" h="764" extrusionOk="0">
                  <a:moveTo>
                    <a:pt x="166" y="1"/>
                  </a:moveTo>
                  <a:lnTo>
                    <a:pt x="1" y="112"/>
                  </a:lnTo>
                  <a:lnTo>
                    <a:pt x="436" y="764"/>
                  </a:lnTo>
                  <a:lnTo>
                    <a:pt x="601" y="656"/>
                  </a:lnTo>
                  <a:lnTo>
                    <a:pt x="166"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4"/>
            <p:cNvSpPr/>
            <p:nvPr/>
          </p:nvSpPr>
          <p:spPr>
            <a:xfrm>
              <a:off x="5801004" y="4501234"/>
              <a:ext cx="23063" cy="29454"/>
            </a:xfrm>
            <a:custGeom>
              <a:avLst/>
              <a:gdLst/>
              <a:ahLst/>
              <a:cxnLst/>
              <a:rect l="l" t="t" r="r" b="b"/>
              <a:pathLst>
                <a:path w="599" h="765" extrusionOk="0">
                  <a:moveTo>
                    <a:pt x="165" y="0"/>
                  </a:moveTo>
                  <a:lnTo>
                    <a:pt x="0" y="112"/>
                  </a:lnTo>
                  <a:lnTo>
                    <a:pt x="432" y="764"/>
                  </a:lnTo>
                  <a:lnTo>
                    <a:pt x="598" y="656"/>
                  </a:lnTo>
                  <a:lnTo>
                    <a:pt x="165"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4"/>
            <p:cNvSpPr/>
            <p:nvPr/>
          </p:nvSpPr>
          <p:spPr>
            <a:xfrm>
              <a:off x="5817638" y="4492147"/>
              <a:ext cx="23179" cy="29416"/>
            </a:xfrm>
            <a:custGeom>
              <a:avLst/>
              <a:gdLst/>
              <a:ahLst/>
              <a:cxnLst/>
              <a:rect l="l" t="t" r="r" b="b"/>
              <a:pathLst>
                <a:path w="602" h="764" extrusionOk="0">
                  <a:moveTo>
                    <a:pt x="166" y="0"/>
                  </a:moveTo>
                  <a:lnTo>
                    <a:pt x="0" y="108"/>
                  </a:lnTo>
                  <a:lnTo>
                    <a:pt x="433" y="763"/>
                  </a:lnTo>
                  <a:lnTo>
                    <a:pt x="602" y="652"/>
                  </a:lnTo>
                  <a:lnTo>
                    <a:pt x="166"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4"/>
            <p:cNvSpPr/>
            <p:nvPr/>
          </p:nvSpPr>
          <p:spPr>
            <a:xfrm>
              <a:off x="5956519" y="4495150"/>
              <a:ext cx="77082" cy="90134"/>
            </a:xfrm>
            <a:custGeom>
              <a:avLst/>
              <a:gdLst/>
              <a:ahLst/>
              <a:cxnLst/>
              <a:rect l="l" t="t" r="r" b="b"/>
              <a:pathLst>
                <a:path w="2002" h="2341" extrusionOk="0">
                  <a:moveTo>
                    <a:pt x="1984" y="0"/>
                  </a:moveTo>
                  <a:cubicBezTo>
                    <a:pt x="1349" y="51"/>
                    <a:pt x="863" y="284"/>
                    <a:pt x="545" y="689"/>
                  </a:cubicBezTo>
                  <a:cubicBezTo>
                    <a:pt x="1" y="1374"/>
                    <a:pt x="136" y="2304"/>
                    <a:pt x="140" y="2341"/>
                  </a:cubicBezTo>
                  <a:lnTo>
                    <a:pt x="339" y="2314"/>
                  </a:lnTo>
                  <a:cubicBezTo>
                    <a:pt x="336" y="2304"/>
                    <a:pt x="211" y="1429"/>
                    <a:pt x="701" y="811"/>
                  </a:cubicBezTo>
                  <a:cubicBezTo>
                    <a:pt x="984" y="453"/>
                    <a:pt x="1424" y="247"/>
                    <a:pt x="2001" y="199"/>
                  </a:cubicBezTo>
                  <a:lnTo>
                    <a:pt x="1984"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4"/>
            <p:cNvSpPr/>
            <p:nvPr/>
          </p:nvSpPr>
          <p:spPr>
            <a:xfrm>
              <a:off x="6077496" y="4571079"/>
              <a:ext cx="335472" cy="35037"/>
            </a:xfrm>
            <a:custGeom>
              <a:avLst/>
              <a:gdLst/>
              <a:ahLst/>
              <a:cxnLst/>
              <a:rect l="l" t="t" r="r" b="b"/>
              <a:pathLst>
                <a:path w="8713" h="910" extrusionOk="0">
                  <a:moveTo>
                    <a:pt x="1" y="1"/>
                  </a:moveTo>
                  <a:lnTo>
                    <a:pt x="61" y="910"/>
                  </a:lnTo>
                  <a:lnTo>
                    <a:pt x="8713" y="910"/>
                  </a:lnTo>
                  <a:lnTo>
                    <a:pt x="8619" y="105"/>
                  </a:lnTo>
                  <a:lnTo>
                    <a:pt x="1"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4"/>
            <p:cNvSpPr/>
            <p:nvPr/>
          </p:nvSpPr>
          <p:spPr>
            <a:xfrm>
              <a:off x="6036529" y="4322810"/>
              <a:ext cx="372820" cy="252345"/>
            </a:xfrm>
            <a:custGeom>
              <a:avLst/>
              <a:gdLst/>
              <a:ahLst/>
              <a:cxnLst/>
              <a:rect l="l" t="t" r="r" b="b"/>
              <a:pathLst>
                <a:path w="9683" h="6554" extrusionOk="0">
                  <a:moveTo>
                    <a:pt x="8757" y="0"/>
                  </a:moveTo>
                  <a:lnTo>
                    <a:pt x="3875" y="128"/>
                  </a:lnTo>
                  <a:lnTo>
                    <a:pt x="4541" y="4162"/>
                  </a:lnTo>
                  <a:cubicBezTo>
                    <a:pt x="4541" y="4162"/>
                    <a:pt x="1" y="6553"/>
                    <a:pt x="1298" y="6553"/>
                  </a:cubicBezTo>
                  <a:lnTo>
                    <a:pt x="9683" y="6553"/>
                  </a:lnTo>
                  <a:lnTo>
                    <a:pt x="875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4"/>
            <p:cNvSpPr/>
            <p:nvPr/>
          </p:nvSpPr>
          <p:spPr>
            <a:xfrm>
              <a:off x="6190811" y="4349454"/>
              <a:ext cx="187315" cy="10319"/>
            </a:xfrm>
            <a:custGeom>
              <a:avLst/>
              <a:gdLst/>
              <a:ahLst/>
              <a:cxnLst/>
              <a:rect l="l" t="t" r="r" b="b"/>
              <a:pathLst>
                <a:path w="4865" h="268" extrusionOk="0">
                  <a:moveTo>
                    <a:pt x="4861" y="1"/>
                  </a:moveTo>
                  <a:lnTo>
                    <a:pt x="1" y="68"/>
                  </a:lnTo>
                  <a:lnTo>
                    <a:pt x="4" y="267"/>
                  </a:lnTo>
                  <a:lnTo>
                    <a:pt x="4865" y="200"/>
                  </a:lnTo>
                  <a:lnTo>
                    <a:pt x="4861"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4"/>
            <p:cNvSpPr/>
            <p:nvPr/>
          </p:nvSpPr>
          <p:spPr>
            <a:xfrm>
              <a:off x="6154272" y="4510744"/>
              <a:ext cx="23024" cy="29416"/>
            </a:xfrm>
            <a:custGeom>
              <a:avLst/>
              <a:gdLst/>
              <a:ahLst/>
              <a:cxnLst/>
              <a:rect l="l" t="t" r="r" b="b"/>
              <a:pathLst>
                <a:path w="598" h="764" extrusionOk="0">
                  <a:moveTo>
                    <a:pt x="166" y="1"/>
                  </a:moveTo>
                  <a:lnTo>
                    <a:pt x="0" y="112"/>
                  </a:lnTo>
                  <a:lnTo>
                    <a:pt x="432" y="764"/>
                  </a:lnTo>
                  <a:lnTo>
                    <a:pt x="598" y="656"/>
                  </a:lnTo>
                  <a:lnTo>
                    <a:pt x="166" y="1"/>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a:off x="6170905" y="4501234"/>
              <a:ext cx="23179" cy="29454"/>
            </a:xfrm>
            <a:custGeom>
              <a:avLst/>
              <a:gdLst/>
              <a:ahLst/>
              <a:cxnLst/>
              <a:rect l="l" t="t" r="r" b="b"/>
              <a:pathLst>
                <a:path w="602" h="765" extrusionOk="0">
                  <a:moveTo>
                    <a:pt x="166" y="0"/>
                  </a:moveTo>
                  <a:lnTo>
                    <a:pt x="0" y="112"/>
                  </a:lnTo>
                  <a:lnTo>
                    <a:pt x="436" y="764"/>
                  </a:lnTo>
                  <a:lnTo>
                    <a:pt x="602" y="656"/>
                  </a:lnTo>
                  <a:lnTo>
                    <a:pt x="166"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4"/>
            <p:cNvSpPr/>
            <p:nvPr/>
          </p:nvSpPr>
          <p:spPr>
            <a:xfrm>
              <a:off x="6187693" y="4492147"/>
              <a:ext cx="23024" cy="29416"/>
            </a:xfrm>
            <a:custGeom>
              <a:avLst/>
              <a:gdLst/>
              <a:ahLst/>
              <a:cxnLst/>
              <a:rect l="l" t="t" r="r" b="b"/>
              <a:pathLst>
                <a:path w="598" h="764" extrusionOk="0">
                  <a:moveTo>
                    <a:pt x="166" y="0"/>
                  </a:moveTo>
                  <a:lnTo>
                    <a:pt x="0" y="108"/>
                  </a:lnTo>
                  <a:lnTo>
                    <a:pt x="433" y="763"/>
                  </a:lnTo>
                  <a:lnTo>
                    <a:pt x="598" y="652"/>
                  </a:lnTo>
                  <a:lnTo>
                    <a:pt x="166"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4"/>
            <p:cNvSpPr/>
            <p:nvPr/>
          </p:nvSpPr>
          <p:spPr>
            <a:xfrm>
              <a:off x="6324379" y="4495651"/>
              <a:ext cx="74541" cy="89903"/>
            </a:xfrm>
            <a:custGeom>
              <a:avLst/>
              <a:gdLst/>
              <a:ahLst/>
              <a:cxnLst/>
              <a:rect l="l" t="t" r="r" b="b"/>
              <a:pathLst>
                <a:path w="1936" h="2335" extrusionOk="0">
                  <a:moveTo>
                    <a:pt x="1923" y="0"/>
                  </a:moveTo>
                  <a:cubicBezTo>
                    <a:pt x="1284" y="51"/>
                    <a:pt x="811" y="281"/>
                    <a:pt x="511" y="683"/>
                  </a:cubicBezTo>
                  <a:cubicBezTo>
                    <a:pt x="1" y="1369"/>
                    <a:pt x="190" y="2294"/>
                    <a:pt x="196" y="2334"/>
                  </a:cubicBezTo>
                  <a:lnTo>
                    <a:pt x="392" y="2294"/>
                  </a:lnTo>
                  <a:cubicBezTo>
                    <a:pt x="392" y="2284"/>
                    <a:pt x="216" y="1413"/>
                    <a:pt x="673" y="801"/>
                  </a:cubicBezTo>
                  <a:cubicBezTo>
                    <a:pt x="936" y="449"/>
                    <a:pt x="1362" y="247"/>
                    <a:pt x="1936" y="200"/>
                  </a:cubicBezTo>
                  <a:lnTo>
                    <a:pt x="1923"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4"/>
            <p:cNvSpPr/>
            <p:nvPr/>
          </p:nvSpPr>
          <p:spPr>
            <a:xfrm>
              <a:off x="5440172" y="2038892"/>
              <a:ext cx="54275" cy="52818"/>
            </a:xfrm>
            <a:custGeom>
              <a:avLst/>
              <a:gdLst/>
              <a:ahLst/>
              <a:cxnLst/>
              <a:rect l="l" t="t" r="r" b="b"/>
              <a:pathLst>
                <a:path w="1192" h="1160" extrusionOk="0">
                  <a:moveTo>
                    <a:pt x="596" y="119"/>
                  </a:moveTo>
                  <a:cubicBezTo>
                    <a:pt x="660" y="119"/>
                    <a:pt x="723" y="132"/>
                    <a:pt x="783" y="159"/>
                  </a:cubicBezTo>
                  <a:cubicBezTo>
                    <a:pt x="893" y="209"/>
                    <a:pt x="981" y="300"/>
                    <a:pt x="1024" y="413"/>
                  </a:cubicBezTo>
                  <a:cubicBezTo>
                    <a:pt x="1071" y="527"/>
                    <a:pt x="1068" y="654"/>
                    <a:pt x="1017" y="768"/>
                  </a:cubicBezTo>
                  <a:cubicBezTo>
                    <a:pt x="940" y="939"/>
                    <a:pt x="770" y="1040"/>
                    <a:pt x="593" y="1040"/>
                  </a:cubicBezTo>
                  <a:cubicBezTo>
                    <a:pt x="531" y="1040"/>
                    <a:pt x="468" y="1028"/>
                    <a:pt x="409" y="1002"/>
                  </a:cubicBezTo>
                  <a:cubicBezTo>
                    <a:pt x="295" y="952"/>
                    <a:pt x="211" y="862"/>
                    <a:pt x="165" y="744"/>
                  </a:cubicBezTo>
                  <a:cubicBezTo>
                    <a:pt x="121" y="630"/>
                    <a:pt x="124" y="507"/>
                    <a:pt x="174" y="393"/>
                  </a:cubicBezTo>
                  <a:cubicBezTo>
                    <a:pt x="225" y="280"/>
                    <a:pt x="315" y="192"/>
                    <a:pt x="429" y="149"/>
                  </a:cubicBezTo>
                  <a:cubicBezTo>
                    <a:pt x="482" y="129"/>
                    <a:pt x="539" y="119"/>
                    <a:pt x="596" y="119"/>
                  </a:cubicBezTo>
                  <a:close/>
                  <a:moveTo>
                    <a:pt x="598" y="1"/>
                  </a:moveTo>
                  <a:cubicBezTo>
                    <a:pt x="527" y="1"/>
                    <a:pt x="456" y="13"/>
                    <a:pt x="389" y="39"/>
                  </a:cubicBezTo>
                  <a:cubicBezTo>
                    <a:pt x="242" y="96"/>
                    <a:pt x="128" y="203"/>
                    <a:pt x="67" y="346"/>
                  </a:cubicBezTo>
                  <a:cubicBezTo>
                    <a:pt x="4" y="487"/>
                    <a:pt x="1" y="644"/>
                    <a:pt x="54" y="788"/>
                  </a:cubicBezTo>
                  <a:cubicBezTo>
                    <a:pt x="111" y="932"/>
                    <a:pt x="222" y="1046"/>
                    <a:pt x="362" y="1109"/>
                  </a:cubicBezTo>
                  <a:cubicBezTo>
                    <a:pt x="439" y="1143"/>
                    <a:pt x="515" y="1160"/>
                    <a:pt x="596" y="1160"/>
                  </a:cubicBezTo>
                  <a:cubicBezTo>
                    <a:pt x="816" y="1160"/>
                    <a:pt x="1031" y="1029"/>
                    <a:pt x="1125" y="814"/>
                  </a:cubicBezTo>
                  <a:cubicBezTo>
                    <a:pt x="1188" y="671"/>
                    <a:pt x="1191" y="513"/>
                    <a:pt x="1134" y="370"/>
                  </a:cubicBezTo>
                  <a:cubicBezTo>
                    <a:pt x="1081" y="226"/>
                    <a:pt x="971" y="112"/>
                    <a:pt x="830" y="48"/>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5528503" y="2035522"/>
              <a:ext cx="54275" cy="52681"/>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rot="-1221538">
              <a:off x="5943342" y="2396195"/>
              <a:ext cx="32946" cy="24409"/>
            </a:xfrm>
            <a:custGeom>
              <a:avLst/>
              <a:gdLst/>
              <a:ahLst/>
              <a:cxnLst/>
              <a:rect l="l" t="t" r="r" b="b"/>
              <a:pathLst>
                <a:path w="1648" h="1221" extrusionOk="0">
                  <a:moveTo>
                    <a:pt x="1" y="1"/>
                  </a:moveTo>
                  <a:lnTo>
                    <a:pt x="7" y="241"/>
                  </a:lnTo>
                  <a:cubicBezTo>
                    <a:pt x="18" y="567"/>
                    <a:pt x="44" y="894"/>
                    <a:pt x="91" y="1221"/>
                  </a:cubicBezTo>
                  <a:cubicBezTo>
                    <a:pt x="126" y="975"/>
                    <a:pt x="148" y="729"/>
                    <a:pt x="161" y="483"/>
                  </a:cubicBezTo>
                  <a:lnTo>
                    <a:pt x="161" y="483"/>
                  </a:lnTo>
                  <a:cubicBezTo>
                    <a:pt x="256" y="612"/>
                    <a:pt x="353" y="740"/>
                    <a:pt x="451" y="867"/>
                  </a:cubicBezTo>
                  <a:lnTo>
                    <a:pt x="498" y="927"/>
                  </a:lnTo>
                  <a:lnTo>
                    <a:pt x="564" y="894"/>
                  </a:lnTo>
                  <a:cubicBezTo>
                    <a:pt x="935" y="698"/>
                    <a:pt x="1301" y="487"/>
                    <a:pt x="1648" y="241"/>
                  </a:cubicBezTo>
                  <a:lnTo>
                    <a:pt x="1648" y="241"/>
                  </a:lnTo>
                  <a:cubicBezTo>
                    <a:pt x="1269" y="369"/>
                    <a:pt x="908" y="530"/>
                    <a:pt x="550" y="701"/>
                  </a:cubicBezTo>
                  <a:lnTo>
                    <a:pt x="550" y="701"/>
                  </a:lnTo>
                  <a:cubicBezTo>
                    <a:pt x="422" y="528"/>
                    <a:pt x="292" y="358"/>
                    <a:pt x="154" y="191"/>
                  </a:cubicBezTo>
                  <a:lnTo>
                    <a:pt x="1" y="1"/>
                  </a:ln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4"/>
            <p:cNvSpPr/>
            <p:nvPr/>
          </p:nvSpPr>
          <p:spPr>
            <a:xfrm rot="-1221538">
              <a:off x="5942979" y="2431655"/>
              <a:ext cx="36484" cy="22150"/>
            </a:xfrm>
            <a:custGeom>
              <a:avLst/>
              <a:gdLst/>
              <a:ahLst/>
              <a:cxnLst/>
              <a:rect l="l" t="t" r="r" b="b"/>
              <a:pathLst>
                <a:path w="1825" h="1108" extrusionOk="0">
                  <a:moveTo>
                    <a:pt x="41" y="0"/>
                  </a:moveTo>
                  <a:cubicBezTo>
                    <a:pt x="1" y="200"/>
                    <a:pt x="21" y="421"/>
                    <a:pt x="121" y="613"/>
                  </a:cubicBezTo>
                  <a:cubicBezTo>
                    <a:pt x="214" y="813"/>
                    <a:pt x="398" y="967"/>
                    <a:pt x="604" y="1041"/>
                  </a:cubicBezTo>
                  <a:cubicBezTo>
                    <a:pt x="707" y="1081"/>
                    <a:pt x="814" y="1094"/>
                    <a:pt x="921" y="1107"/>
                  </a:cubicBezTo>
                  <a:cubicBezTo>
                    <a:pt x="940" y="1108"/>
                    <a:pt x="958" y="1108"/>
                    <a:pt x="977" y="1108"/>
                  </a:cubicBezTo>
                  <a:cubicBezTo>
                    <a:pt x="1065" y="1108"/>
                    <a:pt x="1153" y="1102"/>
                    <a:pt x="1238" y="1094"/>
                  </a:cubicBezTo>
                  <a:cubicBezTo>
                    <a:pt x="1338" y="1070"/>
                    <a:pt x="1441" y="1054"/>
                    <a:pt x="1538" y="1024"/>
                  </a:cubicBezTo>
                  <a:cubicBezTo>
                    <a:pt x="1635" y="987"/>
                    <a:pt x="1731" y="950"/>
                    <a:pt x="1824" y="907"/>
                  </a:cubicBezTo>
                  <a:lnTo>
                    <a:pt x="1824" y="907"/>
                  </a:lnTo>
                  <a:cubicBezTo>
                    <a:pt x="1721" y="913"/>
                    <a:pt x="1621" y="924"/>
                    <a:pt x="1521" y="933"/>
                  </a:cubicBezTo>
                  <a:cubicBezTo>
                    <a:pt x="1424" y="944"/>
                    <a:pt x="1324" y="944"/>
                    <a:pt x="1227" y="950"/>
                  </a:cubicBezTo>
                  <a:cubicBezTo>
                    <a:pt x="1031" y="944"/>
                    <a:pt x="838" y="941"/>
                    <a:pt x="667" y="870"/>
                  </a:cubicBezTo>
                  <a:cubicBezTo>
                    <a:pt x="494" y="810"/>
                    <a:pt x="347" y="697"/>
                    <a:pt x="241" y="544"/>
                  </a:cubicBezTo>
                  <a:cubicBezTo>
                    <a:pt x="137" y="390"/>
                    <a:pt x="74" y="200"/>
                    <a:pt x="41" y="0"/>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4"/>
            <p:cNvSpPr/>
            <p:nvPr/>
          </p:nvSpPr>
          <p:spPr>
            <a:xfrm rot="-1221538">
              <a:off x="5984857" y="2389079"/>
              <a:ext cx="14354" cy="15433"/>
            </a:xfrm>
            <a:custGeom>
              <a:avLst/>
              <a:gdLst/>
              <a:ahLst/>
              <a:cxnLst/>
              <a:rect l="l" t="t" r="r" b="b"/>
              <a:pathLst>
                <a:path w="718" h="772" extrusionOk="0">
                  <a:moveTo>
                    <a:pt x="484" y="1"/>
                  </a:moveTo>
                  <a:cubicBezTo>
                    <a:pt x="367" y="1"/>
                    <a:pt x="226" y="89"/>
                    <a:pt x="130" y="240"/>
                  </a:cubicBezTo>
                  <a:cubicBezTo>
                    <a:pt x="3" y="437"/>
                    <a:pt x="0" y="660"/>
                    <a:pt x="127" y="743"/>
                  </a:cubicBezTo>
                  <a:cubicBezTo>
                    <a:pt x="158" y="763"/>
                    <a:pt x="193" y="772"/>
                    <a:pt x="231" y="772"/>
                  </a:cubicBezTo>
                  <a:cubicBezTo>
                    <a:pt x="350" y="772"/>
                    <a:pt x="491" y="682"/>
                    <a:pt x="587" y="533"/>
                  </a:cubicBezTo>
                  <a:cubicBezTo>
                    <a:pt x="714" y="337"/>
                    <a:pt x="717" y="113"/>
                    <a:pt x="590" y="30"/>
                  </a:cubicBezTo>
                  <a:cubicBezTo>
                    <a:pt x="559" y="10"/>
                    <a:pt x="523" y="1"/>
                    <a:pt x="484" y="1"/>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rot="-1221538">
              <a:off x="5959662" y="2380021"/>
              <a:ext cx="14274" cy="15453"/>
            </a:xfrm>
            <a:custGeom>
              <a:avLst/>
              <a:gdLst/>
              <a:ahLst/>
              <a:cxnLst/>
              <a:rect l="l" t="t" r="r" b="b"/>
              <a:pathLst>
                <a:path w="714" h="773" extrusionOk="0">
                  <a:moveTo>
                    <a:pt x="484" y="1"/>
                  </a:moveTo>
                  <a:cubicBezTo>
                    <a:pt x="367" y="1"/>
                    <a:pt x="226" y="89"/>
                    <a:pt x="130" y="240"/>
                  </a:cubicBezTo>
                  <a:cubicBezTo>
                    <a:pt x="1" y="437"/>
                    <a:pt x="1" y="660"/>
                    <a:pt x="127" y="744"/>
                  </a:cubicBezTo>
                  <a:cubicBezTo>
                    <a:pt x="158" y="763"/>
                    <a:pt x="193" y="772"/>
                    <a:pt x="231" y="772"/>
                  </a:cubicBezTo>
                  <a:cubicBezTo>
                    <a:pt x="349" y="772"/>
                    <a:pt x="491" y="682"/>
                    <a:pt x="587" y="534"/>
                  </a:cubicBezTo>
                  <a:cubicBezTo>
                    <a:pt x="714" y="337"/>
                    <a:pt x="714" y="114"/>
                    <a:pt x="587" y="30"/>
                  </a:cubicBezTo>
                  <a:cubicBezTo>
                    <a:pt x="557" y="10"/>
                    <a:pt x="522" y="1"/>
                    <a:pt x="484" y="1"/>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rot="-1221538">
              <a:off x="5991307" y="2366861"/>
              <a:ext cx="22930" cy="21151"/>
            </a:xfrm>
            <a:custGeom>
              <a:avLst/>
              <a:gdLst/>
              <a:ahLst/>
              <a:cxnLst/>
              <a:rect l="l" t="t" r="r" b="b"/>
              <a:pathLst>
                <a:path w="1147" h="1058" extrusionOk="0">
                  <a:moveTo>
                    <a:pt x="428" y="1"/>
                  </a:moveTo>
                  <a:cubicBezTo>
                    <a:pt x="204" y="1"/>
                    <a:pt x="1" y="80"/>
                    <a:pt x="1" y="80"/>
                  </a:cubicBezTo>
                  <a:lnTo>
                    <a:pt x="981" y="1057"/>
                  </a:lnTo>
                  <a:cubicBezTo>
                    <a:pt x="1147" y="177"/>
                    <a:pt x="763" y="1"/>
                    <a:pt x="428" y="1"/>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4"/>
            <p:cNvSpPr/>
            <p:nvPr/>
          </p:nvSpPr>
          <p:spPr>
            <a:xfrm rot="-1221538">
              <a:off x="5965075" y="2361153"/>
              <a:ext cx="18032" cy="12275"/>
            </a:xfrm>
            <a:custGeom>
              <a:avLst/>
              <a:gdLst/>
              <a:ahLst/>
              <a:cxnLst/>
              <a:rect l="l" t="t" r="r" b="b"/>
              <a:pathLst>
                <a:path w="902" h="614" extrusionOk="0">
                  <a:moveTo>
                    <a:pt x="525" y="1"/>
                  </a:moveTo>
                  <a:cubicBezTo>
                    <a:pt x="406" y="1"/>
                    <a:pt x="238" y="62"/>
                    <a:pt x="0" y="223"/>
                  </a:cubicBezTo>
                  <a:lnTo>
                    <a:pt x="780" y="613"/>
                  </a:lnTo>
                  <a:cubicBezTo>
                    <a:pt x="780" y="613"/>
                    <a:pt x="901" y="1"/>
                    <a:pt x="525" y="1"/>
                  </a:cubicBezTo>
                  <a:close/>
                </a:path>
              </a:pathLst>
            </a:custGeom>
            <a:solidFill>
              <a:srgbClr val="3F1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4"/>
            <p:cNvSpPr/>
            <p:nvPr/>
          </p:nvSpPr>
          <p:spPr>
            <a:xfrm flipH="1">
              <a:off x="6080385" y="2556726"/>
              <a:ext cx="407183" cy="980428"/>
            </a:xfrm>
            <a:custGeom>
              <a:avLst/>
              <a:gdLst/>
              <a:ahLst/>
              <a:cxnLst/>
              <a:rect l="l" t="t" r="r" b="b"/>
              <a:pathLst>
                <a:path w="8835" h="25464" extrusionOk="0">
                  <a:moveTo>
                    <a:pt x="8834" y="0"/>
                  </a:moveTo>
                  <a:cubicBezTo>
                    <a:pt x="7875" y="206"/>
                    <a:pt x="6352" y="852"/>
                    <a:pt x="6352" y="852"/>
                  </a:cubicBezTo>
                  <a:cubicBezTo>
                    <a:pt x="5967" y="1223"/>
                    <a:pt x="5899" y="1943"/>
                    <a:pt x="5588" y="2497"/>
                  </a:cubicBezTo>
                  <a:cubicBezTo>
                    <a:pt x="2210" y="8513"/>
                    <a:pt x="0" y="22849"/>
                    <a:pt x="0" y="22849"/>
                  </a:cubicBezTo>
                  <a:cubicBezTo>
                    <a:pt x="0" y="22849"/>
                    <a:pt x="3470" y="24981"/>
                    <a:pt x="5936" y="25464"/>
                  </a:cubicBezTo>
                  <a:cubicBezTo>
                    <a:pt x="6936" y="9686"/>
                    <a:pt x="8834" y="1"/>
                    <a:pt x="8834"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flipH="1">
              <a:off x="6213993" y="3436485"/>
              <a:ext cx="282747" cy="153394"/>
            </a:xfrm>
            <a:custGeom>
              <a:avLst/>
              <a:gdLst/>
              <a:ahLst/>
              <a:cxnLst/>
              <a:rect l="l" t="t" r="r" b="b"/>
              <a:pathLst>
                <a:path w="6135" h="3984" extrusionOk="0">
                  <a:moveTo>
                    <a:pt x="199" y="0"/>
                  </a:moveTo>
                  <a:lnTo>
                    <a:pt x="1" y="1436"/>
                  </a:lnTo>
                  <a:lnTo>
                    <a:pt x="6088" y="3983"/>
                  </a:lnTo>
                  <a:lnTo>
                    <a:pt x="6135" y="2615"/>
                  </a:lnTo>
                  <a:lnTo>
                    <a:pt x="199"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6227252" y="2725186"/>
              <a:ext cx="266813" cy="628245"/>
            </a:xfrm>
            <a:custGeom>
              <a:avLst/>
              <a:gdLst/>
              <a:ahLst/>
              <a:cxnLst/>
              <a:rect l="l" t="t" r="r" b="b"/>
              <a:pathLst>
                <a:path w="8896" h="20945" extrusionOk="0">
                  <a:moveTo>
                    <a:pt x="4591" y="0"/>
                  </a:moveTo>
                  <a:lnTo>
                    <a:pt x="1" y="3949"/>
                  </a:lnTo>
                  <a:lnTo>
                    <a:pt x="3166" y="9250"/>
                  </a:lnTo>
                  <a:lnTo>
                    <a:pt x="943" y="18070"/>
                  </a:lnTo>
                  <a:lnTo>
                    <a:pt x="403" y="18711"/>
                  </a:lnTo>
                  <a:cubicBezTo>
                    <a:pt x="757" y="20117"/>
                    <a:pt x="1875" y="20945"/>
                    <a:pt x="1875" y="20945"/>
                  </a:cubicBezTo>
                  <a:lnTo>
                    <a:pt x="2946" y="19418"/>
                  </a:lnTo>
                  <a:cubicBezTo>
                    <a:pt x="2946" y="19418"/>
                    <a:pt x="8895" y="12161"/>
                    <a:pt x="8608" y="8942"/>
                  </a:cubicBezTo>
                  <a:cubicBezTo>
                    <a:pt x="8375" y="6274"/>
                    <a:pt x="4591" y="0"/>
                    <a:pt x="4591" y="0"/>
                  </a:cubicBezTo>
                  <a:close/>
                </a:path>
              </a:pathLst>
            </a:custGeom>
            <a:solidFill>
              <a:srgbClr val="FF8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6125091" y="2592139"/>
              <a:ext cx="342533" cy="414025"/>
            </a:xfrm>
            <a:custGeom>
              <a:avLst/>
              <a:gdLst/>
              <a:ahLst/>
              <a:cxnLst/>
              <a:rect l="l" t="t" r="r" b="b"/>
              <a:pathLst>
                <a:path w="10814" h="13070" extrusionOk="0">
                  <a:moveTo>
                    <a:pt x="2193" y="0"/>
                  </a:moveTo>
                  <a:lnTo>
                    <a:pt x="0" y="5908"/>
                  </a:lnTo>
                  <a:lnTo>
                    <a:pt x="4236" y="13070"/>
                  </a:lnTo>
                  <a:lnTo>
                    <a:pt x="10814" y="9070"/>
                  </a:lnTo>
                  <a:cubicBezTo>
                    <a:pt x="10814" y="9070"/>
                    <a:pt x="10215" y="7584"/>
                    <a:pt x="7253" y="3536"/>
                  </a:cubicBezTo>
                  <a:cubicBezTo>
                    <a:pt x="5233" y="777"/>
                    <a:pt x="3233" y="131"/>
                    <a:pt x="2193"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rot="-10281730">
              <a:off x="6249627" y="2718920"/>
              <a:ext cx="253380" cy="317100"/>
            </a:xfrm>
            <a:custGeom>
              <a:avLst/>
              <a:gdLst/>
              <a:ahLst/>
              <a:cxnLst/>
              <a:rect l="l" t="t" r="r" b="b"/>
              <a:pathLst>
                <a:path w="6581" h="8236" extrusionOk="0">
                  <a:moveTo>
                    <a:pt x="5108" y="0"/>
                  </a:moveTo>
                  <a:lnTo>
                    <a:pt x="0" y="4459"/>
                  </a:lnTo>
                  <a:lnTo>
                    <a:pt x="2364" y="8236"/>
                  </a:lnTo>
                  <a:lnTo>
                    <a:pt x="6580" y="2013"/>
                  </a:lnTo>
                  <a:lnTo>
                    <a:pt x="5108"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rot="-3381285" flipH="1">
              <a:off x="6206151" y="2847270"/>
              <a:ext cx="64938" cy="72616"/>
            </a:xfrm>
            <a:custGeom>
              <a:avLst/>
              <a:gdLst/>
              <a:ahLst/>
              <a:cxnLst/>
              <a:rect l="l" t="t" r="r" b="b"/>
              <a:pathLst>
                <a:path w="1409" h="1886" extrusionOk="0">
                  <a:moveTo>
                    <a:pt x="114" y="1"/>
                  </a:moveTo>
                  <a:lnTo>
                    <a:pt x="0" y="99"/>
                  </a:lnTo>
                  <a:cubicBezTo>
                    <a:pt x="10" y="109"/>
                    <a:pt x="1074" y="1365"/>
                    <a:pt x="1267" y="1886"/>
                  </a:cubicBezTo>
                  <a:lnTo>
                    <a:pt x="1408" y="1836"/>
                  </a:lnTo>
                  <a:cubicBezTo>
                    <a:pt x="1206" y="1292"/>
                    <a:pt x="158" y="52"/>
                    <a:pt x="114" y="1"/>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rot="1315596" flipH="1">
              <a:off x="6204436" y="3271981"/>
              <a:ext cx="153242" cy="101225"/>
            </a:xfrm>
            <a:custGeom>
              <a:avLst/>
              <a:gdLst/>
              <a:ahLst/>
              <a:cxnLst/>
              <a:rect l="l" t="t" r="r" b="b"/>
              <a:pathLst>
                <a:path w="3325" h="2629" extrusionOk="0">
                  <a:moveTo>
                    <a:pt x="3182" y="0"/>
                  </a:moveTo>
                  <a:cubicBezTo>
                    <a:pt x="2436" y="2061"/>
                    <a:pt x="24" y="2476"/>
                    <a:pt x="0" y="2479"/>
                  </a:cubicBezTo>
                  <a:lnTo>
                    <a:pt x="24" y="2629"/>
                  </a:lnTo>
                  <a:cubicBezTo>
                    <a:pt x="47" y="2625"/>
                    <a:pt x="2547" y="2196"/>
                    <a:pt x="3324" y="51"/>
                  </a:cubicBezTo>
                  <a:lnTo>
                    <a:pt x="3182" y="0"/>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flipH="1">
              <a:off x="6095359" y="2560076"/>
              <a:ext cx="140429" cy="977232"/>
            </a:xfrm>
            <a:custGeom>
              <a:avLst/>
              <a:gdLst/>
              <a:ahLst/>
              <a:cxnLst/>
              <a:rect l="l" t="t" r="r" b="b"/>
              <a:pathLst>
                <a:path w="3047" h="25381" extrusionOk="0">
                  <a:moveTo>
                    <a:pt x="2902" y="1"/>
                  </a:moveTo>
                  <a:cubicBezTo>
                    <a:pt x="2882" y="96"/>
                    <a:pt x="987" y="9770"/>
                    <a:pt x="0" y="25374"/>
                  </a:cubicBezTo>
                  <a:lnTo>
                    <a:pt x="149" y="25380"/>
                  </a:lnTo>
                  <a:cubicBezTo>
                    <a:pt x="1135" y="9791"/>
                    <a:pt x="3027" y="126"/>
                    <a:pt x="3047" y="28"/>
                  </a:cubicBezTo>
                  <a:lnTo>
                    <a:pt x="2902" y="1"/>
                  </a:ln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5351853" y="2035522"/>
              <a:ext cx="54275" cy="52681"/>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54"/>
          <p:cNvSpPr txBox="1"/>
          <p:nvPr/>
        </p:nvSpPr>
        <p:spPr>
          <a:xfrm>
            <a:off x="746924" y="4475525"/>
            <a:ext cx="6661186"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Roboto Condensed Light"/>
                <a:ea typeface="Roboto Condensed Light"/>
                <a:cs typeface="Roboto Condensed Light"/>
                <a:sym typeface="Roboto Condensed Light"/>
              </a:rPr>
              <a:t>Feel free to name as many individuals or groups who might be involved and who might care about this.  Keep adding text boxes...Think about who would read your statement. This will be your audience.</a:t>
            </a:r>
            <a:endParaRPr sz="1100" dirty="0">
              <a:latin typeface="Roboto Condensed Light"/>
              <a:ea typeface="Roboto Condensed Light"/>
              <a:cs typeface="Roboto Condensed Light"/>
              <a:sym typeface="Roboto Condensed Ligh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169"/>
        <p:cNvGrpSpPr/>
        <p:nvPr/>
      </p:nvGrpSpPr>
      <p:grpSpPr>
        <a:xfrm>
          <a:off x="0" y="0"/>
          <a:ext cx="0" cy="0"/>
          <a:chOff x="0" y="0"/>
          <a:chExt cx="0" cy="0"/>
        </a:xfrm>
      </p:grpSpPr>
      <p:sp>
        <p:nvSpPr>
          <p:cNvPr id="1170" name="Google Shape;1170;p55"/>
          <p:cNvSpPr txBox="1">
            <a:spLocks noGrp="1"/>
          </p:cNvSpPr>
          <p:nvPr>
            <p:ph type="title"/>
          </p:nvPr>
        </p:nvSpPr>
        <p:spPr>
          <a:xfrm>
            <a:off x="1870594" y="280134"/>
            <a:ext cx="7170300" cy="1038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 </a:t>
            </a:r>
            <a:r>
              <a:rPr lang="en" sz="2300" dirty="0"/>
              <a:t>SUMMARIZE </a:t>
            </a:r>
            <a:r>
              <a:rPr lang="en-US" sz="2300" dirty="0" smtClean="0"/>
              <a:t>YO</a:t>
            </a:r>
            <a:r>
              <a:rPr lang="en" sz="2300" dirty="0" smtClean="0"/>
              <a:t>UR </a:t>
            </a:r>
            <a:r>
              <a:rPr lang="en" sz="2300" dirty="0"/>
              <a:t>PROMPT AND DECIDE why the  INFORMATION COULD BE IMPORTANT. How could it help you develop your position?</a:t>
            </a:r>
            <a:endParaRPr sz="2300" dirty="0"/>
          </a:p>
        </p:txBody>
      </p:sp>
      <p:grpSp>
        <p:nvGrpSpPr>
          <p:cNvPr id="1171" name="Google Shape;1171;p55"/>
          <p:cNvGrpSpPr/>
          <p:nvPr/>
        </p:nvGrpSpPr>
        <p:grpSpPr>
          <a:xfrm>
            <a:off x="720000" y="1769350"/>
            <a:ext cx="3047156" cy="3694030"/>
            <a:chOff x="720000" y="1449500"/>
            <a:chExt cx="3047156" cy="3694030"/>
          </a:xfrm>
        </p:grpSpPr>
        <p:grpSp>
          <p:nvGrpSpPr>
            <p:cNvPr id="1172" name="Google Shape;1172;p55"/>
            <p:cNvGrpSpPr/>
            <p:nvPr/>
          </p:nvGrpSpPr>
          <p:grpSpPr>
            <a:xfrm>
              <a:off x="720000" y="2320549"/>
              <a:ext cx="3047156" cy="2822980"/>
              <a:chOff x="720000" y="2320549"/>
              <a:chExt cx="3047156" cy="2822980"/>
            </a:xfrm>
          </p:grpSpPr>
          <p:sp>
            <p:nvSpPr>
              <p:cNvPr id="1173" name="Google Shape;1173;p55"/>
              <p:cNvSpPr/>
              <p:nvPr/>
            </p:nvSpPr>
            <p:spPr>
              <a:xfrm>
                <a:off x="720000" y="2320549"/>
                <a:ext cx="2475919" cy="2822980"/>
              </a:xfrm>
              <a:custGeom>
                <a:avLst/>
                <a:gdLst/>
                <a:ahLst/>
                <a:cxnLst/>
                <a:rect l="l" t="t" r="r" b="b"/>
                <a:pathLst>
                  <a:path w="29078" h="33154" extrusionOk="0">
                    <a:moveTo>
                      <a:pt x="11231" y="1"/>
                    </a:moveTo>
                    <a:cubicBezTo>
                      <a:pt x="10550" y="1"/>
                      <a:pt x="9890" y="86"/>
                      <a:pt x="9443" y="343"/>
                    </a:cubicBezTo>
                    <a:cubicBezTo>
                      <a:pt x="8098" y="1112"/>
                      <a:pt x="7192" y="2600"/>
                      <a:pt x="7516" y="3544"/>
                    </a:cubicBezTo>
                    <a:cubicBezTo>
                      <a:pt x="7843" y="4487"/>
                      <a:pt x="7954" y="4814"/>
                      <a:pt x="7954" y="4814"/>
                    </a:cubicBezTo>
                    <a:cubicBezTo>
                      <a:pt x="7954" y="4814"/>
                      <a:pt x="1117" y="11167"/>
                      <a:pt x="739" y="13860"/>
                    </a:cubicBezTo>
                    <a:cubicBezTo>
                      <a:pt x="361" y="16556"/>
                      <a:pt x="0" y="25808"/>
                      <a:pt x="739" y="29702"/>
                    </a:cubicBezTo>
                    <a:cubicBezTo>
                      <a:pt x="1123" y="31719"/>
                      <a:pt x="1970" y="33153"/>
                      <a:pt x="5752" y="33153"/>
                    </a:cubicBezTo>
                    <a:cubicBezTo>
                      <a:pt x="5891" y="33153"/>
                      <a:pt x="6034" y="33151"/>
                      <a:pt x="6182" y="33147"/>
                    </a:cubicBezTo>
                    <a:cubicBezTo>
                      <a:pt x="10329" y="33040"/>
                      <a:pt x="12269" y="31364"/>
                      <a:pt x="12269" y="31364"/>
                    </a:cubicBezTo>
                    <a:lnTo>
                      <a:pt x="24622" y="30468"/>
                    </a:lnTo>
                    <a:cubicBezTo>
                      <a:pt x="24622" y="30468"/>
                      <a:pt x="28864" y="30076"/>
                      <a:pt x="28807" y="27438"/>
                    </a:cubicBezTo>
                    <a:cubicBezTo>
                      <a:pt x="28753" y="24798"/>
                      <a:pt x="26653" y="18118"/>
                      <a:pt x="26653" y="18118"/>
                    </a:cubicBezTo>
                    <a:cubicBezTo>
                      <a:pt x="26653" y="18118"/>
                      <a:pt x="29078" y="15640"/>
                      <a:pt x="28810" y="15476"/>
                    </a:cubicBezTo>
                    <a:cubicBezTo>
                      <a:pt x="28540" y="15315"/>
                      <a:pt x="27245" y="13592"/>
                      <a:pt x="27245" y="13592"/>
                    </a:cubicBezTo>
                    <a:lnTo>
                      <a:pt x="24552" y="15047"/>
                    </a:lnTo>
                    <a:cubicBezTo>
                      <a:pt x="24552" y="15047"/>
                      <a:pt x="24606" y="12191"/>
                      <a:pt x="23689" y="10843"/>
                    </a:cubicBezTo>
                    <a:cubicBezTo>
                      <a:pt x="22776" y="9498"/>
                      <a:pt x="19802" y="6427"/>
                      <a:pt x="19802" y="6427"/>
                    </a:cubicBezTo>
                    <a:cubicBezTo>
                      <a:pt x="19802" y="6427"/>
                      <a:pt x="17969" y="1587"/>
                      <a:pt x="14042" y="343"/>
                    </a:cubicBezTo>
                    <a:cubicBezTo>
                      <a:pt x="14042" y="343"/>
                      <a:pt x="12594" y="1"/>
                      <a:pt x="11231" y="1"/>
                    </a:cubicBezTo>
                    <a:close/>
                  </a:path>
                </a:pathLst>
              </a:custGeom>
              <a:solidFill>
                <a:srgbClr val="A2C4C9"/>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5"/>
              <p:cNvSpPr/>
              <p:nvPr/>
            </p:nvSpPr>
            <p:spPr>
              <a:xfrm>
                <a:off x="747843" y="2451334"/>
                <a:ext cx="660574" cy="2684530"/>
              </a:xfrm>
              <a:custGeom>
                <a:avLst/>
                <a:gdLst/>
                <a:ahLst/>
                <a:cxnLst/>
                <a:rect l="l" t="t" r="r" b="b"/>
                <a:pathLst>
                  <a:path w="7758" h="31528" extrusionOk="0">
                    <a:moveTo>
                      <a:pt x="7757" y="1"/>
                    </a:moveTo>
                    <a:lnTo>
                      <a:pt x="7757" y="1"/>
                    </a:lnTo>
                    <a:cubicBezTo>
                      <a:pt x="7557" y="258"/>
                      <a:pt x="7356" y="573"/>
                      <a:pt x="7260" y="890"/>
                    </a:cubicBezTo>
                    <a:cubicBezTo>
                      <a:pt x="7366" y="596"/>
                      <a:pt x="7541" y="292"/>
                      <a:pt x="7757" y="1"/>
                    </a:cubicBezTo>
                    <a:close/>
                    <a:moveTo>
                      <a:pt x="7152" y="1271"/>
                    </a:moveTo>
                    <a:cubicBezTo>
                      <a:pt x="7129" y="1399"/>
                      <a:pt x="7112" y="1529"/>
                      <a:pt x="7125" y="1663"/>
                    </a:cubicBezTo>
                    <a:cubicBezTo>
                      <a:pt x="7119" y="1536"/>
                      <a:pt x="7129" y="1405"/>
                      <a:pt x="7152" y="1271"/>
                    </a:cubicBezTo>
                    <a:close/>
                    <a:moveTo>
                      <a:pt x="7125" y="1666"/>
                    </a:moveTo>
                    <a:cubicBezTo>
                      <a:pt x="7095" y="1931"/>
                      <a:pt x="7627" y="3278"/>
                      <a:pt x="7627" y="3278"/>
                    </a:cubicBezTo>
                    <a:cubicBezTo>
                      <a:pt x="7627" y="3278"/>
                      <a:pt x="7516" y="2951"/>
                      <a:pt x="7189" y="2008"/>
                    </a:cubicBezTo>
                    <a:cubicBezTo>
                      <a:pt x="7152" y="1901"/>
                      <a:pt x="7132" y="1787"/>
                      <a:pt x="7125" y="1666"/>
                    </a:cubicBezTo>
                    <a:close/>
                    <a:moveTo>
                      <a:pt x="3406" y="7638"/>
                    </a:moveTo>
                    <a:cubicBezTo>
                      <a:pt x="2747" y="8367"/>
                      <a:pt x="2191" y="9029"/>
                      <a:pt x="1914" y="9467"/>
                    </a:cubicBezTo>
                    <a:cubicBezTo>
                      <a:pt x="1890" y="9504"/>
                      <a:pt x="1867" y="9537"/>
                      <a:pt x="1844" y="9574"/>
                    </a:cubicBezTo>
                    <a:cubicBezTo>
                      <a:pt x="2309" y="8938"/>
                      <a:pt x="2847" y="8280"/>
                      <a:pt x="3406" y="7638"/>
                    </a:cubicBezTo>
                    <a:close/>
                    <a:moveTo>
                      <a:pt x="1355" y="10273"/>
                    </a:moveTo>
                    <a:cubicBezTo>
                      <a:pt x="1125" y="10614"/>
                      <a:pt x="884" y="11002"/>
                      <a:pt x="697" y="11437"/>
                    </a:cubicBezTo>
                    <a:cubicBezTo>
                      <a:pt x="860" y="11076"/>
                      <a:pt x="1088" y="10684"/>
                      <a:pt x="1355" y="10273"/>
                    </a:cubicBezTo>
                    <a:close/>
                    <a:moveTo>
                      <a:pt x="1" y="22884"/>
                    </a:moveTo>
                    <a:cubicBezTo>
                      <a:pt x="14" y="24951"/>
                      <a:pt x="124" y="26851"/>
                      <a:pt x="412" y="28166"/>
                    </a:cubicBezTo>
                    <a:cubicBezTo>
                      <a:pt x="164" y="26858"/>
                      <a:pt x="41" y="24948"/>
                      <a:pt x="1" y="22884"/>
                    </a:cubicBezTo>
                    <a:close/>
                    <a:moveTo>
                      <a:pt x="412" y="28166"/>
                    </a:moveTo>
                    <a:cubicBezTo>
                      <a:pt x="496" y="28868"/>
                      <a:pt x="706" y="29424"/>
                      <a:pt x="984" y="29862"/>
                    </a:cubicBezTo>
                    <a:cubicBezTo>
                      <a:pt x="697" y="29370"/>
                      <a:pt x="532" y="28795"/>
                      <a:pt x="412" y="28166"/>
                    </a:cubicBezTo>
                    <a:close/>
                    <a:moveTo>
                      <a:pt x="2523" y="31166"/>
                    </a:moveTo>
                    <a:lnTo>
                      <a:pt x="2523" y="31166"/>
                    </a:lnTo>
                    <a:cubicBezTo>
                      <a:pt x="3275" y="31504"/>
                      <a:pt x="3941" y="31528"/>
                      <a:pt x="3958" y="31528"/>
                    </a:cubicBezTo>
                    <a:cubicBezTo>
                      <a:pt x="3392" y="31454"/>
                      <a:pt x="2920" y="31330"/>
                      <a:pt x="2523" y="31166"/>
                    </a:cubicBezTo>
                    <a:close/>
                  </a:path>
                </a:pathLst>
              </a:custGeom>
              <a:solidFill>
                <a:srgbClr val="F3B9C9"/>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5"/>
              <p:cNvSpPr/>
              <p:nvPr/>
            </p:nvSpPr>
            <p:spPr>
              <a:xfrm>
                <a:off x="745629" y="2400076"/>
                <a:ext cx="1241025" cy="2735789"/>
              </a:xfrm>
              <a:custGeom>
                <a:avLst/>
                <a:gdLst/>
                <a:ahLst/>
                <a:cxnLst/>
                <a:rect l="l" t="t" r="r" b="b"/>
                <a:pathLst>
                  <a:path w="14575" h="32130" extrusionOk="0">
                    <a:moveTo>
                      <a:pt x="10457" y="17813"/>
                    </a:moveTo>
                    <a:lnTo>
                      <a:pt x="10570" y="17846"/>
                    </a:lnTo>
                    <a:lnTo>
                      <a:pt x="9399" y="21619"/>
                    </a:lnTo>
                    <a:lnTo>
                      <a:pt x="9285" y="21582"/>
                    </a:lnTo>
                    <a:lnTo>
                      <a:pt x="10457" y="17813"/>
                    </a:lnTo>
                    <a:close/>
                    <a:moveTo>
                      <a:pt x="6466" y="7868"/>
                    </a:moveTo>
                    <a:cubicBezTo>
                      <a:pt x="6486" y="7894"/>
                      <a:pt x="8633" y="10554"/>
                      <a:pt x="8794" y="12544"/>
                    </a:cubicBezTo>
                    <a:cubicBezTo>
                      <a:pt x="8871" y="13494"/>
                      <a:pt x="8814" y="15782"/>
                      <a:pt x="8764" y="17800"/>
                    </a:cubicBezTo>
                    <a:cubicBezTo>
                      <a:pt x="8720" y="19442"/>
                      <a:pt x="8674" y="21278"/>
                      <a:pt x="8727" y="21773"/>
                    </a:cubicBezTo>
                    <a:cubicBezTo>
                      <a:pt x="9008" y="20710"/>
                      <a:pt x="9707" y="13193"/>
                      <a:pt x="9647" y="12832"/>
                    </a:cubicBezTo>
                    <a:lnTo>
                      <a:pt x="9001" y="10247"/>
                    </a:lnTo>
                    <a:lnTo>
                      <a:pt x="9115" y="10219"/>
                    </a:lnTo>
                    <a:lnTo>
                      <a:pt x="9764" y="12805"/>
                    </a:lnTo>
                    <a:cubicBezTo>
                      <a:pt x="9794" y="12936"/>
                      <a:pt x="9597" y="15294"/>
                      <a:pt x="9399" y="17318"/>
                    </a:cubicBezTo>
                    <a:cubicBezTo>
                      <a:pt x="9239" y="18950"/>
                      <a:pt x="8947" y="21730"/>
                      <a:pt x="8784" y="21957"/>
                    </a:cubicBezTo>
                    <a:cubicBezTo>
                      <a:pt x="8760" y="21991"/>
                      <a:pt x="8737" y="21997"/>
                      <a:pt x="8717" y="21997"/>
                    </a:cubicBezTo>
                    <a:cubicBezTo>
                      <a:pt x="8707" y="21997"/>
                      <a:pt x="8700" y="21994"/>
                      <a:pt x="8694" y="21994"/>
                    </a:cubicBezTo>
                    <a:cubicBezTo>
                      <a:pt x="8563" y="21948"/>
                      <a:pt x="8553" y="21321"/>
                      <a:pt x="8643" y="17796"/>
                    </a:cubicBezTo>
                    <a:cubicBezTo>
                      <a:pt x="8694" y="15782"/>
                      <a:pt x="8754" y="13498"/>
                      <a:pt x="8677" y="12555"/>
                    </a:cubicBezTo>
                    <a:cubicBezTo>
                      <a:pt x="8516" y="10601"/>
                      <a:pt x="6392" y="7972"/>
                      <a:pt x="6372" y="7945"/>
                    </a:cubicBezTo>
                    <a:lnTo>
                      <a:pt x="6466" y="7868"/>
                    </a:lnTo>
                    <a:close/>
                    <a:moveTo>
                      <a:pt x="8336" y="0"/>
                    </a:moveTo>
                    <a:cubicBezTo>
                      <a:pt x="8336" y="1"/>
                      <a:pt x="8061" y="248"/>
                      <a:pt x="7783" y="603"/>
                    </a:cubicBezTo>
                    <a:cubicBezTo>
                      <a:pt x="7567" y="894"/>
                      <a:pt x="7392" y="1198"/>
                      <a:pt x="7286" y="1492"/>
                    </a:cubicBezTo>
                    <a:lnTo>
                      <a:pt x="7286" y="1496"/>
                    </a:lnTo>
                    <a:cubicBezTo>
                      <a:pt x="7249" y="1609"/>
                      <a:pt x="7208" y="1737"/>
                      <a:pt x="7178" y="1873"/>
                    </a:cubicBezTo>
                    <a:cubicBezTo>
                      <a:pt x="7155" y="2007"/>
                      <a:pt x="7145" y="2138"/>
                      <a:pt x="7151" y="2265"/>
                    </a:cubicBezTo>
                    <a:lnTo>
                      <a:pt x="7151" y="2268"/>
                    </a:lnTo>
                    <a:cubicBezTo>
                      <a:pt x="7158" y="2389"/>
                      <a:pt x="7178" y="2503"/>
                      <a:pt x="7215" y="2610"/>
                    </a:cubicBezTo>
                    <a:cubicBezTo>
                      <a:pt x="7542" y="3553"/>
                      <a:pt x="7653" y="3880"/>
                      <a:pt x="7653" y="3880"/>
                    </a:cubicBezTo>
                    <a:cubicBezTo>
                      <a:pt x="7653" y="3880"/>
                      <a:pt x="5178" y="6299"/>
                      <a:pt x="3432" y="8240"/>
                    </a:cubicBezTo>
                    <a:cubicBezTo>
                      <a:pt x="2873" y="8882"/>
                      <a:pt x="2335" y="9540"/>
                      <a:pt x="1870" y="10176"/>
                    </a:cubicBezTo>
                    <a:cubicBezTo>
                      <a:pt x="1733" y="10383"/>
                      <a:pt x="1558" y="10614"/>
                      <a:pt x="1381" y="10875"/>
                    </a:cubicBezTo>
                    <a:cubicBezTo>
                      <a:pt x="1114" y="11286"/>
                      <a:pt x="886" y="11678"/>
                      <a:pt x="723" y="12039"/>
                    </a:cubicBezTo>
                    <a:cubicBezTo>
                      <a:pt x="542" y="12454"/>
                      <a:pt x="411" y="12916"/>
                      <a:pt x="385" y="13424"/>
                    </a:cubicBezTo>
                    <a:cubicBezTo>
                      <a:pt x="261" y="15850"/>
                      <a:pt x="0" y="19921"/>
                      <a:pt x="27" y="23486"/>
                    </a:cubicBezTo>
                    <a:cubicBezTo>
                      <a:pt x="67" y="25550"/>
                      <a:pt x="190" y="27460"/>
                      <a:pt x="438" y="28768"/>
                    </a:cubicBezTo>
                    <a:cubicBezTo>
                      <a:pt x="558" y="29397"/>
                      <a:pt x="723" y="29972"/>
                      <a:pt x="1010" y="30464"/>
                    </a:cubicBezTo>
                    <a:cubicBezTo>
                      <a:pt x="1435" y="31129"/>
                      <a:pt x="2014" y="31528"/>
                      <a:pt x="2549" y="31768"/>
                    </a:cubicBezTo>
                    <a:cubicBezTo>
                      <a:pt x="2946" y="31932"/>
                      <a:pt x="3418" y="32056"/>
                      <a:pt x="3984" y="32130"/>
                    </a:cubicBezTo>
                    <a:cubicBezTo>
                      <a:pt x="3984" y="32130"/>
                      <a:pt x="5268" y="26456"/>
                      <a:pt x="6048" y="24322"/>
                    </a:cubicBezTo>
                    <a:lnTo>
                      <a:pt x="6048" y="24322"/>
                    </a:lnTo>
                    <a:cubicBezTo>
                      <a:pt x="5747" y="24533"/>
                      <a:pt x="5482" y="24700"/>
                      <a:pt x="5311" y="24781"/>
                    </a:cubicBezTo>
                    <a:cubicBezTo>
                      <a:pt x="5282" y="24794"/>
                      <a:pt x="5242" y="24810"/>
                      <a:pt x="5208" y="24810"/>
                    </a:cubicBezTo>
                    <a:cubicBezTo>
                      <a:pt x="5181" y="24810"/>
                      <a:pt x="5161" y="24804"/>
                      <a:pt x="5144" y="24778"/>
                    </a:cubicBezTo>
                    <a:cubicBezTo>
                      <a:pt x="5118" y="24737"/>
                      <a:pt x="5067" y="24657"/>
                      <a:pt x="6590" y="23416"/>
                    </a:cubicBezTo>
                    <a:cubicBezTo>
                      <a:pt x="6767" y="23225"/>
                      <a:pt x="6971" y="23064"/>
                      <a:pt x="7185" y="22934"/>
                    </a:cubicBezTo>
                    <a:cubicBezTo>
                      <a:pt x="7396" y="22763"/>
                      <a:pt x="7623" y="22583"/>
                      <a:pt x="7877" y="22382"/>
                    </a:cubicBezTo>
                    <a:lnTo>
                      <a:pt x="7877" y="22382"/>
                    </a:lnTo>
                    <a:cubicBezTo>
                      <a:pt x="7005" y="22433"/>
                      <a:pt x="3352" y="22643"/>
                      <a:pt x="2599" y="22737"/>
                    </a:cubicBezTo>
                    <a:cubicBezTo>
                      <a:pt x="2545" y="22743"/>
                      <a:pt x="2505" y="22746"/>
                      <a:pt x="2469" y="22746"/>
                    </a:cubicBezTo>
                    <a:cubicBezTo>
                      <a:pt x="2375" y="22746"/>
                      <a:pt x="2341" y="22723"/>
                      <a:pt x="2324" y="22700"/>
                    </a:cubicBezTo>
                    <a:cubicBezTo>
                      <a:pt x="2304" y="22673"/>
                      <a:pt x="2304" y="22643"/>
                      <a:pt x="2321" y="22613"/>
                    </a:cubicBezTo>
                    <a:cubicBezTo>
                      <a:pt x="2435" y="22399"/>
                      <a:pt x="4030" y="21877"/>
                      <a:pt x="6041" y="21877"/>
                    </a:cubicBezTo>
                    <a:lnTo>
                      <a:pt x="6094" y="21877"/>
                    </a:lnTo>
                    <a:cubicBezTo>
                      <a:pt x="8513" y="21891"/>
                      <a:pt x="9737" y="22144"/>
                      <a:pt x="9918" y="22184"/>
                    </a:cubicBezTo>
                    <a:lnTo>
                      <a:pt x="9958" y="22161"/>
                    </a:lnTo>
                    <a:cubicBezTo>
                      <a:pt x="10162" y="21570"/>
                      <a:pt x="11360" y="18037"/>
                      <a:pt x="11340" y="16790"/>
                    </a:cubicBezTo>
                    <a:cubicBezTo>
                      <a:pt x="11316" y="15428"/>
                      <a:pt x="11035" y="7423"/>
                      <a:pt x="11340" y="7423"/>
                    </a:cubicBezTo>
                    <a:cubicBezTo>
                      <a:pt x="11340" y="7423"/>
                      <a:pt x="11340" y="7423"/>
                      <a:pt x="11340" y="7423"/>
                    </a:cubicBezTo>
                    <a:lnTo>
                      <a:pt x="12865" y="7423"/>
                    </a:lnTo>
                    <a:cubicBezTo>
                      <a:pt x="13262" y="7420"/>
                      <a:pt x="13661" y="7420"/>
                      <a:pt x="13959" y="7420"/>
                    </a:cubicBezTo>
                    <a:cubicBezTo>
                      <a:pt x="14173" y="7420"/>
                      <a:pt x="14333" y="7420"/>
                      <a:pt x="14400" y="7423"/>
                    </a:cubicBezTo>
                    <a:cubicBezTo>
                      <a:pt x="14574" y="7423"/>
                      <a:pt x="13086" y="6563"/>
                      <a:pt x="11601" y="5627"/>
                    </a:cubicBezTo>
                    <a:cubicBezTo>
                      <a:pt x="10925" y="5329"/>
                      <a:pt x="10168" y="4995"/>
                      <a:pt x="9319" y="4617"/>
                    </a:cubicBezTo>
                    <a:lnTo>
                      <a:pt x="9366" y="4507"/>
                    </a:lnTo>
                    <a:cubicBezTo>
                      <a:pt x="9858" y="4727"/>
                      <a:pt x="10386" y="4961"/>
                      <a:pt x="10934" y="5202"/>
                    </a:cubicBezTo>
                    <a:cubicBezTo>
                      <a:pt x="10119" y="4674"/>
                      <a:pt x="9383" y="4155"/>
                      <a:pt x="9024" y="3787"/>
                    </a:cubicBezTo>
                    <a:cubicBezTo>
                      <a:pt x="7931" y="2670"/>
                      <a:pt x="8336" y="1"/>
                      <a:pt x="8336" y="0"/>
                    </a:cubicBezTo>
                    <a:close/>
                  </a:path>
                </a:pathLst>
              </a:custGeom>
              <a:solidFill>
                <a:srgbClr val="45818E">
                  <a:alpha val="4018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5"/>
              <p:cNvSpPr/>
              <p:nvPr/>
            </p:nvSpPr>
            <p:spPr>
              <a:xfrm>
                <a:off x="3048076" y="3248136"/>
                <a:ext cx="518974" cy="368518"/>
              </a:xfrm>
              <a:custGeom>
                <a:avLst/>
                <a:gdLst/>
                <a:ahLst/>
                <a:cxnLst/>
                <a:rect l="l" t="t" r="r" b="b"/>
                <a:pathLst>
                  <a:path w="6095" h="4328" extrusionOk="0">
                    <a:moveTo>
                      <a:pt x="1842" y="0"/>
                    </a:moveTo>
                    <a:cubicBezTo>
                      <a:pt x="1714" y="0"/>
                      <a:pt x="1616" y="9"/>
                      <a:pt x="1566" y="29"/>
                    </a:cubicBezTo>
                    <a:cubicBezTo>
                      <a:pt x="1285" y="142"/>
                      <a:pt x="1114" y="1772"/>
                      <a:pt x="772" y="2166"/>
                    </a:cubicBezTo>
                    <a:cubicBezTo>
                      <a:pt x="435" y="2558"/>
                      <a:pt x="0" y="2822"/>
                      <a:pt x="0" y="2822"/>
                    </a:cubicBezTo>
                    <a:lnTo>
                      <a:pt x="1204" y="4327"/>
                    </a:lnTo>
                    <a:cubicBezTo>
                      <a:pt x="1204" y="4327"/>
                      <a:pt x="3094" y="2936"/>
                      <a:pt x="3378" y="2899"/>
                    </a:cubicBezTo>
                    <a:cubicBezTo>
                      <a:pt x="3659" y="2859"/>
                      <a:pt x="5245" y="1859"/>
                      <a:pt x="5376" y="1728"/>
                    </a:cubicBezTo>
                    <a:cubicBezTo>
                      <a:pt x="5509" y="1594"/>
                      <a:pt x="6095" y="29"/>
                      <a:pt x="6095" y="29"/>
                    </a:cubicBezTo>
                    <a:lnTo>
                      <a:pt x="6095" y="29"/>
                    </a:lnTo>
                    <a:cubicBezTo>
                      <a:pt x="6095" y="29"/>
                      <a:pt x="3529" y="1236"/>
                      <a:pt x="3301" y="1277"/>
                    </a:cubicBezTo>
                    <a:cubicBezTo>
                      <a:pt x="3074" y="1313"/>
                      <a:pt x="2131" y="1387"/>
                      <a:pt x="2131" y="1387"/>
                    </a:cubicBezTo>
                    <a:cubicBezTo>
                      <a:pt x="2131" y="1387"/>
                      <a:pt x="2322" y="1029"/>
                      <a:pt x="2529" y="935"/>
                    </a:cubicBezTo>
                    <a:cubicBezTo>
                      <a:pt x="2736" y="841"/>
                      <a:pt x="3650" y="179"/>
                      <a:pt x="3650" y="179"/>
                    </a:cubicBezTo>
                    <a:cubicBezTo>
                      <a:pt x="3650" y="179"/>
                      <a:pt x="2432" y="0"/>
                      <a:pt x="1842" y="0"/>
                    </a:cubicBezTo>
                    <a:close/>
                  </a:path>
                </a:pathLst>
              </a:custGeom>
              <a:solidFill>
                <a:srgbClr val="FBBD99"/>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5"/>
              <p:cNvSpPr/>
              <p:nvPr/>
            </p:nvSpPr>
            <p:spPr>
              <a:xfrm>
                <a:off x="3226214" y="2991839"/>
                <a:ext cx="540942" cy="369796"/>
              </a:xfrm>
              <a:custGeom>
                <a:avLst/>
                <a:gdLst/>
                <a:ahLst/>
                <a:cxnLst/>
                <a:rect l="l" t="t" r="r" b="b"/>
                <a:pathLst>
                  <a:path w="6353" h="4343" extrusionOk="0">
                    <a:moveTo>
                      <a:pt x="5988" y="1"/>
                    </a:moveTo>
                    <a:cubicBezTo>
                      <a:pt x="5818" y="1"/>
                      <a:pt x="1" y="4336"/>
                      <a:pt x="1" y="4336"/>
                    </a:cubicBezTo>
                    <a:cubicBezTo>
                      <a:pt x="1" y="4336"/>
                      <a:pt x="226" y="4334"/>
                      <a:pt x="478" y="4334"/>
                    </a:cubicBezTo>
                    <a:cubicBezTo>
                      <a:pt x="717" y="4334"/>
                      <a:pt x="979" y="4336"/>
                      <a:pt x="1097" y="4343"/>
                    </a:cubicBezTo>
                    <a:cubicBezTo>
                      <a:pt x="1098" y="4343"/>
                      <a:pt x="1098" y="4343"/>
                      <a:pt x="1098" y="4343"/>
                    </a:cubicBezTo>
                    <a:cubicBezTo>
                      <a:pt x="1358" y="4343"/>
                      <a:pt x="6352" y="623"/>
                      <a:pt x="6336" y="486"/>
                    </a:cubicBezTo>
                    <a:cubicBezTo>
                      <a:pt x="6315" y="345"/>
                      <a:pt x="6162" y="1"/>
                      <a:pt x="5988" y="1"/>
                    </a:cubicBezTo>
                    <a:close/>
                  </a:path>
                </a:pathLst>
              </a:custGeom>
              <a:solidFill>
                <a:srgbClr val="FFFFFF"/>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8" name="Google Shape;1178;p55"/>
              <p:cNvGrpSpPr/>
              <p:nvPr/>
            </p:nvGrpSpPr>
            <p:grpSpPr>
              <a:xfrm>
                <a:off x="941807" y="2558471"/>
                <a:ext cx="2235016" cy="2436372"/>
                <a:chOff x="941807" y="2558471"/>
                <a:chExt cx="2235016" cy="2436372"/>
              </a:xfrm>
            </p:grpSpPr>
            <p:sp>
              <p:nvSpPr>
                <p:cNvPr id="1179" name="Google Shape;1179;p55"/>
                <p:cNvSpPr/>
                <p:nvPr/>
              </p:nvSpPr>
              <p:spPr>
                <a:xfrm>
                  <a:off x="1539110" y="2558471"/>
                  <a:ext cx="665683" cy="500497"/>
                </a:xfrm>
                <a:custGeom>
                  <a:avLst/>
                  <a:gdLst/>
                  <a:ahLst/>
                  <a:cxnLst/>
                  <a:rect l="l" t="t" r="r" b="b"/>
                  <a:pathLst>
                    <a:path w="7818" h="5878" extrusionOk="0">
                      <a:moveTo>
                        <a:pt x="532" y="1"/>
                      </a:moveTo>
                      <a:lnTo>
                        <a:pt x="438" y="74"/>
                      </a:lnTo>
                      <a:cubicBezTo>
                        <a:pt x="455" y="94"/>
                        <a:pt x="1981" y="2031"/>
                        <a:pt x="2368" y="2516"/>
                      </a:cubicBezTo>
                      <a:cubicBezTo>
                        <a:pt x="2616" y="2827"/>
                        <a:pt x="4546" y="3964"/>
                        <a:pt x="6098" y="4878"/>
                      </a:cubicBezTo>
                      <a:cubicBezTo>
                        <a:pt x="6560" y="5148"/>
                        <a:pt x="7005" y="5409"/>
                        <a:pt x="7309" y="5594"/>
                      </a:cubicBezTo>
                      <a:cubicBezTo>
                        <a:pt x="6064" y="5085"/>
                        <a:pt x="2526" y="3526"/>
                        <a:pt x="47" y="2423"/>
                      </a:cubicBezTo>
                      <a:lnTo>
                        <a:pt x="0" y="2533"/>
                      </a:lnTo>
                      <a:cubicBezTo>
                        <a:pt x="6994" y="5643"/>
                        <a:pt x="7681" y="5878"/>
                        <a:pt x="7774" y="5878"/>
                      </a:cubicBezTo>
                      <a:cubicBezTo>
                        <a:pt x="7784" y="5878"/>
                        <a:pt x="7787" y="5875"/>
                        <a:pt x="7791" y="5871"/>
                      </a:cubicBezTo>
                      <a:lnTo>
                        <a:pt x="7817" y="5855"/>
                      </a:lnTo>
                      <a:lnTo>
                        <a:pt x="7817" y="5821"/>
                      </a:lnTo>
                      <a:cubicBezTo>
                        <a:pt x="7817" y="5761"/>
                        <a:pt x="7817" y="5750"/>
                        <a:pt x="6158" y="4774"/>
                      </a:cubicBezTo>
                      <a:cubicBezTo>
                        <a:pt x="4697" y="3914"/>
                        <a:pt x="2696" y="2733"/>
                        <a:pt x="2462" y="2443"/>
                      </a:cubicBezTo>
                      <a:cubicBezTo>
                        <a:pt x="2074" y="1957"/>
                        <a:pt x="548" y="21"/>
                        <a:pt x="532" y="1"/>
                      </a:cubicBez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5"/>
                <p:cNvSpPr/>
                <p:nvPr/>
              </p:nvSpPr>
              <p:spPr>
                <a:xfrm>
                  <a:off x="2319477" y="2860293"/>
                  <a:ext cx="70162" cy="177022"/>
                </a:xfrm>
                <a:custGeom>
                  <a:avLst/>
                  <a:gdLst/>
                  <a:ahLst/>
                  <a:cxnLst/>
                  <a:rect l="l" t="t" r="r" b="b"/>
                  <a:pathLst>
                    <a:path w="824" h="2079" extrusionOk="0">
                      <a:moveTo>
                        <a:pt x="291" y="1"/>
                      </a:moveTo>
                      <a:cubicBezTo>
                        <a:pt x="64" y="1299"/>
                        <a:pt x="1" y="1995"/>
                        <a:pt x="108" y="2065"/>
                      </a:cubicBezTo>
                      <a:cubicBezTo>
                        <a:pt x="117" y="2072"/>
                        <a:pt x="134" y="2078"/>
                        <a:pt x="148" y="2078"/>
                      </a:cubicBezTo>
                      <a:cubicBezTo>
                        <a:pt x="165" y="2078"/>
                        <a:pt x="181" y="2072"/>
                        <a:pt x="194" y="2062"/>
                      </a:cubicBezTo>
                      <a:cubicBezTo>
                        <a:pt x="311" y="1988"/>
                        <a:pt x="486" y="1603"/>
                        <a:pt x="623" y="1262"/>
                      </a:cubicBezTo>
                      <a:lnTo>
                        <a:pt x="623" y="1262"/>
                      </a:lnTo>
                      <a:lnTo>
                        <a:pt x="512" y="2008"/>
                      </a:lnTo>
                      <a:lnTo>
                        <a:pt x="629" y="2025"/>
                      </a:lnTo>
                      <a:lnTo>
                        <a:pt x="824" y="727"/>
                      </a:lnTo>
                      <a:lnTo>
                        <a:pt x="710" y="700"/>
                      </a:lnTo>
                      <a:cubicBezTo>
                        <a:pt x="566" y="1101"/>
                        <a:pt x="311" y="1744"/>
                        <a:pt x="171" y="1921"/>
                      </a:cubicBezTo>
                      <a:cubicBezTo>
                        <a:pt x="151" y="1687"/>
                        <a:pt x="268" y="814"/>
                        <a:pt x="409" y="21"/>
                      </a:cubicBezTo>
                      <a:lnTo>
                        <a:pt x="291"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5"/>
                <p:cNvSpPr/>
                <p:nvPr/>
              </p:nvSpPr>
              <p:spPr>
                <a:xfrm>
                  <a:off x="1288098" y="3069924"/>
                  <a:ext cx="291545" cy="1203219"/>
                </a:xfrm>
                <a:custGeom>
                  <a:avLst/>
                  <a:gdLst/>
                  <a:ahLst/>
                  <a:cxnLst/>
                  <a:rect l="l" t="t" r="r" b="b"/>
                  <a:pathLst>
                    <a:path w="3424" h="14131" extrusionOk="0">
                      <a:moveTo>
                        <a:pt x="95" y="1"/>
                      </a:moveTo>
                      <a:lnTo>
                        <a:pt x="1" y="78"/>
                      </a:lnTo>
                      <a:cubicBezTo>
                        <a:pt x="21" y="105"/>
                        <a:pt x="2145" y="2734"/>
                        <a:pt x="2306" y="4688"/>
                      </a:cubicBezTo>
                      <a:cubicBezTo>
                        <a:pt x="2383" y="5631"/>
                        <a:pt x="2323" y="7915"/>
                        <a:pt x="2272" y="9929"/>
                      </a:cubicBezTo>
                      <a:cubicBezTo>
                        <a:pt x="2182" y="13454"/>
                        <a:pt x="2192" y="14081"/>
                        <a:pt x="2323" y="14127"/>
                      </a:cubicBezTo>
                      <a:cubicBezTo>
                        <a:pt x="2329" y="14127"/>
                        <a:pt x="2336" y="14130"/>
                        <a:pt x="2346" y="14130"/>
                      </a:cubicBezTo>
                      <a:cubicBezTo>
                        <a:pt x="2366" y="14130"/>
                        <a:pt x="2389" y="14124"/>
                        <a:pt x="2413" y="14090"/>
                      </a:cubicBezTo>
                      <a:cubicBezTo>
                        <a:pt x="2576" y="13863"/>
                        <a:pt x="2868" y="11083"/>
                        <a:pt x="3028" y="9451"/>
                      </a:cubicBezTo>
                      <a:cubicBezTo>
                        <a:pt x="3226" y="7427"/>
                        <a:pt x="3423" y="5069"/>
                        <a:pt x="3393" y="4938"/>
                      </a:cubicBezTo>
                      <a:lnTo>
                        <a:pt x="2744" y="2352"/>
                      </a:lnTo>
                      <a:lnTo>
                        <a:pt x="2630" y="2380"/>
                      </a:lnTo>
                      <a:lnTo>
                        <a:pt x="3276" y="4965"/>
                      </a:lnTo>
                      <a:cubicBezTo>
                        <a:pt x="3336" y="5326"/>
                        <a:pt x="2637" y="12843"/>
                        <a:pt x="2356" y="13906"/>
                      </a:cubicBezTo>
                      <a:cubicBezTo>
                        <a:pt x="2303" y="13411"/>
                        <a:pt x="2349" y="11575"/>
                        <a:pt x="2393" y="9933"/>
                      </a:cubicBezTo>
                      <a:cubicBezTo>
                        <a:pt x="2443" y="7915"/>
                        <a:pt x="2500" y="5627"/>
                        <a:pt x="2423" y="4677"/>
                      </a:cubicBezTo>
                      <a:cubicBezTo>
                        <a:pt x="2262" y="2687"/>
                        <a:pt x="115" y="27"/>
                        <a:pt x="95" y="1"/>
                      </a:cubicBez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5"/>
                <p:cNvSpPr/>
                <p:nvPr/>
              </p:nvSpPr>
              <p:spPr>
                <a:xfrm>
                  <a:off x="1536215" y="3916792"/>
                  <a:ext cx="109415" cy="324157"/>
                </a:xfrm>
                <a:custGeom>
                  <a:avLst/>
                  <a:gdLst/>
                  <a:ahLst/>
                  <a:cxnLst/>
                  <a:rect l="l" t="t" r="r" b="b"/>
                  <a:pathLst>
                    <a:path w="1285" h="3807" extrusionOk="0">
                      <a:moveTo>
                        <a:pt x="1172" y="0"/>
                      </a:moveTo>
                      <a:lnTo>
                        <a:pt x="0" y="3769"/>
                      </a:lnTo>
                      <a:lnTo>
                        <a:pt x="114" y="3806"/>
                      </a:lnTo>
                      <a:lnTo>
                        <a:pt x="1285" y="33"/>
                      </a:lnTo>
                      <a:lnTo>
                        <a:pt x="1172" y="0"/>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5"/>
                <p:cNvSpPr/>
                <p:nvPr/>
              </p:nvSpPr>
              <p:spPr>
                <a:xfrm>
                  <a:off x="2701956" y="3634786"/>
                  <a:ext cx="474868" cy="327307"/>
                </a:xfrm>
                <a:custGeom>
                  <a:avLst/>
                  <a:gdLst/>
                  <a:ahLst/>
                  <a:cxnLst/>
                  <a:rect l="l" t="t" r="r" b="b"/>
                  <a:pathLst>
                    <a:path w="5577" h="3844" extrusionOk="0">
                      <a:moveTo>
                        <a:pt x="5490" y="1"/>
                      </a:moveTo>
                      <a:lnTo>
                        <a:pt x="2021" y="3646"/>
                      </a:lnTo>
                      <a:lnTo>
                        <a:pt x="105" y="392"/>
                      </a:lnTo>
                      <a:lnTo>
                        <a:pt x="0" y="452"/>
                      </a:lnTo>
                      <a:lnTo>
                        <a:pt x="1998" y="3844"/>
                      </a:lnTo>
                      <a:lnTo>
                        <a:pt x="5577" y="84"/>
                      </a:lnTo>
                      <a:lnTo>
                        <a:pt x="5490"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5"/>
                <p:cNvSpPr/>
                <p:nvPr/>
              </p:nvSpPr>
              <p:spPr>
                <a:xfrm>
                  <a:off x="2841766" y="3612818"/>
                  <a:ext cx="312321" cy="297505"/>
                </a:xfrm>
                <a:custGeom>
                  <a:avLst/>
                  <a:gdLst/>
                  <a:ahLst/>
                  <a:cxnLst/>
                  <a:rect l="l" t="t" r="r" b="b"/>
                  <a:pathLst>
                    <a:path w="3668" h="3494" extrusionOk="0">
                      <a:moveTo>
                        <a:pt x="3587" y="1"/>
                      </a:moveTo>
                      <a:lnTo>
                        <a:pt x="1" y="3406"/>
                      </a:lnTo>
                      <a:lnTo>
                        <a:pt x="81" y="3493"/>
                      </a:lnTo>
                      <a:lnTo>
                        <a:pt x="3667" y="88"/>
                      </a:lnTo>
                      <a:lnTo>
                        <a:pt x="3587"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5"/>
                <p:cNvSpPr/>
                <p:nvPr/>
              </p:nvSpPr>
              <p:spPr>
                <a:xfrm>
                  <a:off x="2810773" y="3593150"/>
                  <a:ext cx="319644" cy="264128"/>
                </a:xfrm>
                <a:custGeom>
                  <a:avLst/>
                  <a:gdLst/>
                  <a:ahLst/>
                  <a:cxnLst/>
                  <a:rect l="l" t="t" r="r" b="b"/>
                  <a:pathLst>
                    <a:path w="3754" h="3102" extrusionOk="0">
                      <a:moveTo>
                        <a:pt x="3680" y="1"/>
                      </a:moveTo>
                      <a:lnTo>
                        <a:pt x="1" y="3011"/>
                      </a:lnTo>
                      <a:lnTo>
                        <a:pt x="74" y="3102"/>
                      </a:lnTo>
                      <a:lnTo>
                        <a:pt x="3754" y="91"/>
                      </a:lnTo>
                      <a:lnTo>
                        <a:pt x="3680"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5"/>
                <p:cNvSpPr/>
                <p:nvPr/>
              </p:nvSpPr>
              <p:spPr>
                <a:xfrm>
                  <a:off x="2777140" y="3563604"/>
                  <a:ext cx="335651" cy="236710"/>
                </a:xfrm>
                <a:custGeom>
                  <a:avLst/>
                  <a:gdLst/>
                  <a:ahLst/>
                  <a:cxnLst/>
                  <a:rect l="l" t="t" r="r" b="b"/>
                  <a:pathLst>
                    <a:path w="3942" h="2780" extrusionOk="0">
                      <a:moveTo>
                        <a:pt x="3874" y="0"/>
                      </a:moveTo>
                      <a:lnTo>
                        <a:pt x="1" y="2679"/>
                      </a:lnTo>
                      <a:lnTo>
                        <a:pt x="68" y="2779"/>
                      </a:lnTo>
                      <a:lnTo>
                        <a:pt x="3942" y="97"/>
                      </a:lnTo>
                      <a:lnTo>
                        <a:pt x="3874" y="0"/>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5"/>
                <p:cNvSpPr/>
                <p:nvPr/>
              </p:nvSpPr>
              <p:spPr>
                <a:xfrm>
                  <a:off x="2739931" y="3531078"/>
                  <a:ext cx="340420" cy="205205"/>
                </a:xfrm>
                <a:custGeom>
                  <a:avLst/>
                  <a:gdLst/>
                  <a:ahLst/>
                  <a:cxnLst/>
                  <a:rect l="l" t="t" r="r" b="b"/>
                  <a:pathLst>
                    <a:path w="3998" h="2410" extrusionOk="0">
                      <a:moveTo>
                        <a:pt x="3937" y="1"/>
                      </a:moveTo>
                      <a:lnTo>
                        <a:pt x="0" y="2309"/>
                      </a:lnTo>
                      <a:lnTo>
                        <a:pt x="60" y="2409"/>
                      </a:lnTo>
                      <a:lnTo>
                        <a:pt x="3997" y="104"/>
                      </a:lnTo>
                      <a:lnTo>
                        <a:pt x="3937"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5"/>
                <p:cNvSpPr/>
                <p:nvPr/>
              </p:nvSpPr>
              <p:spPr>
                <a:xfrm>
                  <a:off x="2719921" y="3499148"/>
                  <a:ext cx="339909" cy="203503"/>
                </a:xfrm>
                <a:custGeom>
                  <a:avLst/>
                  <a:gdLst/>
                  <a:ahLst/>
                  <a:cxnLst/>
                  <a:rect l="l" t="t" r="r" b="b"/>
                  <a:pathLst>
                    <a:path w="3992" h="2390" extrusionOk="0">
                      <a:moveTo>
                        <a:pt x="3931" y="1"/>
                      </a:moveTo>
                      <a:lnTo>
                        <a:pt x="1" y="2289"/>
                      </a:lnTo>
                      <a:lnTo>
                        <a:pt x="61" y="2389"/>
                      </a:lnTo>
                      <a:lnTo>
                        <a:pt x="3991" y="101"/>
                      </a:lnTo>
                      <a:lnTo>
                        <a:pt x="3931"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5"/>
                <p:cNvSpPr/>
                <p:nvPr/>
              </p:nvSpPr>
              <p:spPr>
                <a:xfrm>
                  <a:off x="1761257" y="3950084"/>
                  <a:ext cx="1115092" cy="1044760"/>
                </a:xfrm>
                <a:custGeom>
                  <a:avLst/>
                  <a:gdLst/>
                  <a:ahLst/>
                  <a:cxnLst/>
                  <a:rect l="l" t="t" r="r" b="b"/>
                  <a:pathLst>
                    <a:path w="13096" h="12270" extrusionOk="0">
                      <a:moveTo>
                        <a:pt x="13015" y="0"/>
                      </a:moveTo>
                      <a:lnTo>
                        <a:pt x="0" y="12183"/>
                      </a:lnTo>
                      <a:lnTo>
                        <a:pt x="80" y="12269"/>
                      </a:lnTo>
                      <a:lnTo>
                        <a:pt x="13096" y="84"/>
                      </a:lnTo>
                      <a:lnTo>
                        <a:pt x="13015" y="0"/>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5"/>
                <p:cNvSpPr/>
                <p:nvPr/>
              </p:nvSpPr>
              <p:spPr>
                <a:xfrm>
                  <a:off x="2808814" y="4009005"/>
                  <a:ext cx="10303" cy="906991"/>
                </a:xfrm>
                <a:custGeom>
                  <a:avLst/>
                  <a:gdLst/>
                  <a:ahLst/>
                  <a:cxnLst/>
                  <a:rect l="l" t="t" r="r" b="b"/>
                  <a:pathLst>
                    <a:path w="121" h="10652" extrusionOk="0">
                      <a:moveTo>
                        <a:pt x="0" y="1"/>
                      </a:moveTo>
                      <a:lnTo>
                        <a:pt x="0" y="10651"/>
                      </a:lnTo>
                      <a:lnTo>
                        <a:pt x="121" y="10651"/>
                      </a:lnTo>
                      <a:lnTo>
                        <a:pt x="121"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5"/>
                <p:cNvSpPr/>
                <p:nvPr/>
              </p:nvSpPr>
              <p:spPr>
                <a:xfrm>
                  <a:off x="2811284" y="4382714"/>
                  <a:ext cx="306020" cy="201459"/>
                </a:xfrm>
                <a:custGeom>
                  <a:avLst/>
                  <a:gdLst/>
                  <a:ahLst/>
                  <a:cxnLst/>
                  <a:rect l="l" t="t" r="r" b="b"/>
                  <a:pathLst>
                    <a:path w="3594" h="2366" extrusionOk="0">
                      <a:moveTo>
                        <a:pt x="2767" y="0"/>
                      </a:moveTo>
                      <a:lnTo>
                        <a:pt x="567" y="495"/>
                      </a:lnTo>
                      <a:lnTo>
                        <a:pt x="694" y="573"/>
                      </a:lnTo>
                      <a:cubicBezTo>
                        <a:pt x="1399" y="991"/>
                        <a:pt x="2641" y="1740"/>
                        <a:pt x="3196" y="2124"/>
                      </a:cubicBezTo>
                      <a:cubicBezTo>
                        <a:pt x="2554" y="1817"/>
                        <a:pt x="1089" y="1034"/>
                        <a:pt x="61" y="469"/>
                      </a:cubicBezTo>
                      <a:lnTo>
                        <a:pt x="1" y="576"/>
                      </a:lnTo>
                      <a:cubicBezTo>
                        <a:pt x="2878" y="2148"/>
                        <a:pt x="3406" y="2365"/>
                        <a:pt x="3524" y="2365"/>
                      </a:cubicBezTo>
                      <a:cubicBezTo>
                        <a:pt x="3547" y="2365"/>
                        <a:pt x="3553" y="2356"/>
                        <a:pt x="3561" y="2345"/>
                      </a:cubicBezTo>
                      <a:cubicBezTo>
                        <a:pt x="3570" y="2335"/>
                        <a:pt x="3594" y="2299"/>
                        <a:pt x="3550" y="2251"/>
                      </a:cubicBezTo>
                      <a:cubicBezTo>
                        <a:pt x="3346" y="2018"/>
                        <a:pt x="1413" y="860"/>
                        <a:pt x="884" y="545"/>
                      </a:cubicBezTo>
                      <a:lnTo>
                        <a:pt x="2795" y="117"/>
                      </a:lnTo>
                      <a:lnTo>
                        <a:pt x="2767" y="0"/>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5"/>
                <p:cNvSpPr/>
                <p:nvPr/>
              </p:nvSpPr>
              <p:spPr>
                <a:xfrm>
                  <a:off x="941807" y="3473263"/>
                  <a:ext cx="2100674" cy="1039396"/>
                </a:xfrm>
                <a:custGeom>
                  <a:avLst/>
                  <a:gdLst/>
                  <a:ahLst/>
                  <a:cxnLst/>
                  <a:rect l="l" t="t" r="r" b="b"/>
                  <a:pathLst>
                    <a:path w="24671" h="12207" extrusionOk="0">
                      <a:moveTo>
                        <a:pt x="24613" y="1"/>
                      </a:moveTo>
                      <a:lnTo>
                        <a:pt x="7614" y="9580"/>
                      </a:lnTo>
                      <a:cubicBezTo>
                        <a:pt x="7433" y="9540"/>
                        <a:pt x="6209" y="9287"/>
                        <a:pt x="3790" y="9273"/>
                      </a:cubicBezTo>
                      <a:cubicBezTo>
                        <a:pt x="3772" y="9273"/>
                        <a:pt x="3753" y="9273"/>
                        <a:pt x="3735" y="9273"/>
                      </a:cubicBezTo>
                      <a:cubicBezTo>
                        <a:pt x="1724" y="9273"/>
                        <a:pt x="130" y="9794"/>
                        <a:pt x="17" y="10009"/>
                      </a:cubicBezTo>
                      <a:cubicBezTo>
                        <a:pt x="0" y="10039"/>
                        <a:pt x="0" y="10069"/>
                        <a:pt x="20" y="10096"/>
                      </a:cubicBezTo>
                      <a:cubicBezTo>
                        <a:pt x="38" y="10121"/>
                        <a:pt x="69" y="10143"/>
                        <a:pt x="163" y="10143"/>
                      </a:cubicBezTo>
                      <a:cubicBezTo>
                        <a:pt x="198" y="10143"/>
                        <a:pt x="241" y="10140"/>
                        <a:pt x="295" y="10133"/>
                      </a:cubicBezTo>
                      <a:cubicBezTo>
                        <a:pt x="1048" y="10039"/>
                        <a:pt x="4701" y="9829"/>
                        <a:pt x="5573" y="9778"/>
                      </a:cubicBezTo>
                      <a:lnTo>
                        <a:pt x="5573" y="9778"/>
                      </a:lnTo>
                      <a:cubicBezTo>
                        <a:pt x="2740" y="12013"/>
                        <a:pt x="2807" y="12123"/>
                        <a:pt x="2840" y="12174"/>
                      </a:cubicBezTo>
                      <a:cubicBezTo>
                        <a:pt x="2857" y="12200"/>
                        <a:pt x="2877" y="12206"/>
                        <a:pt x="2904" y="12206"/>
                      </a:cubicBezTo>
                      <a:cubicBezTo>
                        <a:pt x="2938" y="12206"/>
                        <a:pt x="2978" y="12190"/>
                        <a:pt x="3007" y="12177"/>
                      </a:cubicBezTo>
                      <a:cubicBezTo>
                        <a:pt x="3707" y="11852"/>
                        <a:pt x="5941" y="10036"/>
                        <a:pt x="6038" y="9959"/>
                      </a:cubicBezTo>
                      <a:lnTo>
                        <a:pt x="5961" y="9865"/>
                      </a:lnTo>
                      <a:cubicBezTo>
                        <a:pt x="5941" y="9886"/>
                        <a:pt x="3861" y="11575"/>
                        <a:pt x="3068" y="12009"/>
                      </a:cubicBezTo>
                      <a:cubicBezTo>
                        <a:pt x="3489" y="11601"/>
                        <a:pt x="4881" y="10474"/>
                        <a:pt x="5794" y="9755"/>
                      </a:cubicBezTo>
                      <a:lnTo>
                        <a:pt x="5945" y="9637"/>
                      </a:lnTo>
                      <a:lnTo>
                        <a:pt x="5757" y="9648"/>
                      </a:lnTo>
                      <a:cubicBezTo>
                        <a:pt x="5711" y="9651"/>
                        <a:pt x="1135" y="9909"/>
                        <a:pt x="281" y="10016"/>
                      </a:cubicBezTo>
                      <a:cubicBezTo>
                        <a:pt x="231" y="10022"/>
                        <a:pt x="194" y="10022"/>
                        <a:pt x="168" y="10026"/>
                      </a:cubicBezTo>
                      <a:cubicBezTo>
                        <a:pt x="449" y="9838"/>
                        <a:pt x="1860" y="9393"/>
                        <a:pt x="3730" y="9393"/>
                      </a:cubicBezTo>
                      <a:lnTo>
                        <a:pt x="3790" y="9393"/>
                      </a:lnTo>
                      <a:cubicBezTo>
                        <a:pt x="6390" y="9407"/>
                        <a:pt x="7597" y="9698"/>
                        <a:pt x="7611" y="9701"/>
                      </a:cubicBezTo>
                      <a:lnTo>
                        <a:pt x="7631" y="9708"/>
                      </a:lnTo>
                      <a:lnTo>
                        <a:pt x="24670" y="104"/>
                      </a:lnTo>
                      <a:lnTo>
                        <a:pt x="24613" y="1"/>
                      </a:lnTo>
                      <a:close/>
                    </a:path>
                  </a:pathLst>
                </a:custGeom>
                <a:solidFill>
                  <a:srgbClr val="0C343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55"/>
              <p:cNvGrpSpPr/>
              <p:nvPr/>
            </p:nvGrpSpPr>
            <p:grpSpPr>
              <a:xfrm>
                <a:off x="2284738" y="3073415"/>
                <a:ext cx="110010" cy="248375"/>
                <a:chOff x="2284738" y="3073415"/>
                <a:chExt cx="110010" cy="248375"/>
              </a:xfrm>
            </p:grpSpPr>
            <p:sp>
              <p:nvSpPr>
                <p:cNvPr id="1194" name="Google Shape;1194;p55"/>
                <p:cNvSpPr/>
                <p:nvPr/>
              </p:nvSpPr>
              <p:spPr>
                <a:xfrm>
                  <a:off x="2284738" y="3073415"/>
                  <a:ext cx="20265" cy="248375"/>
                </a:xfrm>
                <a:custGeom>
                  <a:avLst/>
                  <a:gdLst/>
                  <a:ahLst/>
                  <a:cxnLst/>
                  <a:rect l="l" t="t" r="r" b="b"/>
                  <a:pathLst>
                    <a:path w="238" h="2917" extrusionOk="0">
                      <a:moveTo>
                        <a:pt x="0" y="0"/>
                      </a:moveTo>
                      <a:lnTo>
                        <a:pt x="0" y="2917"/>
                      </a:lnTo>
                      <a:lnTo>
                        <a:pt x="238" y="2917"/>
                      </a:lnTo>
                      <a:lnTo>
                        <a:pt x="238" y="0"/>
                      </a:lnTo>
                      <a:close/>
                    </a:path>
                  </a:pathLst>
                </a:custGeom>
                <a:solidFill>
                  <a:srgbClr val="FFD966"/>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5"/>
                <p:cNvSpPr/>
                <p:nvPr/>
              </p:nvSpPr>
              <p:spPr>
                <a:xfrm>
                  <a:off x="2374482" y="3073415"/>
                  <a:ext cx="20265" cy="174893"/>
                </a:xfrm>
                <a:custGeom>
                  <a:avLst/>
                  <a:gdLst/>
                  <a:ahLst/>
                  <a:cxnLst/>
                  <a:rect l="l" t="t" r="r" b="b"/>
                  <a:pathLst>
                    <a:path w="238" h="2054" extrusionOk="0">
                      <a:moveTo>
                        <a:pt x="0" y="0"/>
                      </a:moveTo>
                      <a:lnTo>
                        <a:pt x="0" y="2054"/>
                      </a:lnTo>
                      <a:lnTo>
                        <a:pt x="238" y="2054"/>
                      </a:lnTo>
                      <a:lnTo>
                        <a:pt x="238" y="0"/>
                      </a:lnTo>
                      <a:close/>
                    </a:path>
                  </a:pathLst>
                </a:custGeom>
                <a:solidFill>
                  <a:srgbClr val="FFD966"/>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6" name="Google Shape;1196;p55"/>
              <p:cNvSpPr/>
              <p:nvPr/>
            </p:nvSpPr>
            <p:spPr>
              <a:xfrm>
                <a:off x="3048076" y="3466962"/>
                <a:ext cx="99452" cy="145687"/>
              </a:xfrm>
              <a:custGeom>
                <a:avLst/>
                <a:gdLst/>
                <a:ahLst/>
                <a:cxnLst/>
                <a:rect l="l" t="t" r="r" b="b"/>
                <a:pathLst>
                  <a:path w="1168" h="1711" extrusionOk="0">
                    <a:moveTo>
                      <a:pt x="348" y="1"/>
                    </a:moveTo>
                    <a:lnTo>
                      <a:pt x="0" y="252"/>
                    </a:lnTo>
                    <a:cubicBezTo>
                      <a:pt x="0" y="252"/>
                      <a:pt x="154" y="158"/>
                      <a:pt x="348" y="1"/>
                    </a:cubicBezTo>
                    <a:close/>
                    <a:moveTo>
                      <a:pt x="0" y="252"/>
                    </a:moveTo>
                    <a:lnTo>
                      <a:pt x="927" y="1433"/>
                    </a:lnTo>
                    <a:cubicBezTo>
                      <a:pt x="1010" y="1536"/>
                      <a:pt x="1090" y="1630"/>
                      <a:pt x="1164" y="1711"/>
                    </a:cubicBezTo>
                    <a:lnTo>
                      <a:pt x="1167" y="1711"/>
                    </a:lnTo>
                    <a:lnTo>
                      <a:pt x="0" y="252"/>
                    </a:lnTo>
                    <a:close/>
                  </a:path>
                </a:pathLst>
              </a:custGeom>
              <a:solidFill>
                <a:srgbClr val="F3B9C9"/>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5"/>
              <p:cNvSpPr/>
              <p:nvPr/>
            </p:nvSpPr>
            <p:spPr>
              <a:xfrm>
                <a:off x="3126922" y="3588892"/>
                <a:ext cx="20350" cy="24608"/>
              </a:xfrm>
              <a:custGeom>
                <a:avLst/>
                <a:gdLst/>
                <a:ahLst/>
                <a:cxnLst/>
                <a:rect l="l" t="t" r="r" b="b"/>
                <a:pathLst>
                  <a:path w="239" h="289" extrusionOk="0">
                    <a:moveTo>
                      <a:pt x="1" y="1"/>
                    </a:moveTo>
                    <a:lnTo>
                      <a:pt x="224" y="288"/>
                    </a:lnTo>
                    <a:lnTo>
                      <a:pt x="238" y="279"/>
                    </a:lnTo>
                    <a:cubicBezTo>
                      <a:pt x="164" y="198"/>
                      <a:pt x="84" y="104"/>
                      <a:pt x="1" y="1"/>
                    </a:cubicBezTo>
                    <a:close/>
                  </a:path>
                </a:pathLst>
              </a:custGeom>
              <a:solidFill>
                <a:srgbClr val="3D88A3"/>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5"/>
              <p:cNvSpPr/>
              <p:nvPr/>
            </p:nvSpPr>
            <p:spPr>
              <a:xfrm>
                <a:off x="3043314" y="3471725"/>
                <a:ext cx="132149" cy="145687"/>
              </a:xfrm>
              <a:custGeom>
                <a:avLst/>
                <a:gdLst/>
                <a:ahLst/>
                <a:cxnLst/>
                <a:rect l="l" t="t" r="r" b="b"/>
                <a:pathLst>
                  <a:path w="1552" h="1711" extrusionOk="0">
                    <a:moveTo>
                      <a:pt x="348" y="1"/>
                    </a:moveTo>
                    <a:cubicBezTo>
                      <a:pt x="154" y="158"/>
                      <a:pt x="0" y="252"/>
                      <a:pt x="0" y="252"/>
                    </a:cubicBezTo>
                    <a:lnTo>
                      <a:pt x="1167" y="1711"/>
                    </a:lnTo>
                    <a:lnTo>
                      <a:pt x="1552" y="1473"/>
                    </a:lnTo>
                    <a:lnTo>
                      <a:pt x="348" y="1"/>
                    </a:ln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55"/>
            <p:cNvGrpSpPr/>
            <p:nvPr/>
          </p:nvGrpSpPr>
          <p:grpSpPr>
            <a:xfrm>
              <a:off x="1485212" y="1449500"/>
              <a:ext cx="1364988" cy="1605531"/>
              <a:chOff x="1485212" y="1449500"/>
              <a:chExt cx="1364988" cy="1605531"/>
            </a:xfrm>
          </p:grpSpPr>
          <p:sp>
            <p:nvSpPr>
              <p:cNvPr id="1200" name="Google Shape;1200;p55"/>
              <p:cNvSpPr/>
              <p:nvPr/>
            </p:nvSpPr>
            <p:spPr>
              <a:xfrm>
                <a:off x="1798551" y="1641079"/>
                <a:ext cx="767094" cy="1331537"/>
              </a:xfrm>
              <a:custGeom>
                <a:avLst/>
                <a:gdLst/>
                <a:ahLst/>
                <a:cxnLst/>
                <a:rect l="l" t="t" r="r" b="b"/>
                <a:pathLst>
                  <a:path w="9009" h="15638" extrusionOk="0">
                    <a:moveTo>
                      <a:pt x="8319" y="0"/>
                    </a:moveTo>
                    <a:lnTo>
                      <a:pt x="2951" y="772"/>
                    </a:lnTo>
                    <a:lnTo>
                      <a:pt x="3004" y="2392"/>
                    </a:lnTo>
                    <a:cubicBezTo>
                      <a:pt x="3004" y="2392"/>
                      <a:pt x="2859" y="1724"/>
                      <a:pt x="2226" y="1724"/>
                    </a:cubicBezTo>
                    <a:cubicBezTo>
                      <a:pt x="2059" y="1724"/>
                      <a:pt x="1859" y="1770"/>
                      <a:pt x="1619" y="1887"/>
                    </a:cubicBezTo>
                    <a:cubicBezTo>
                      <a:pt x="786" y="2291"/>
                      <a:pt x="1271" y="4596"/>
                      <a:pt x="1887" y="4783"/>
                    </a:cubicBezTo>
                    <a:cubicBezTo>
                      <a:pt x="1991" y="4815"/>
                      <a:pt x="2090" y="4829"/>
                      <a:pt x="2183" y="4829"/>
                    </a:cubicBezTo>
                    <a:cubicBezTo>
                      <a:pt x="2746" y="4829"/>
                      <a:pt x="3108" y="4332"/>
                      <a:pt x="3108" y="4332"/>
                    </a:cubicBezTo>
                    <a:lnTo>
                      <a:pt x="3108" y="4332"/>
                    </a:lnTo>
                    <a:lnTo>
                      <a:pt x="1" y="11480"/>
                    </a:lnTo>
                    <a:cubicBezTo>
                      <a:pt x="1" y="11480"/>
                      <a:pt x="2392" y="15257"/>
                      <a:pt x="4092" y="15601"/>
                    </a:cubicBezTo>
                    <a:cubicBezTo>
                      <a:pt x="4213" y="15626"/>
                      <a:pt x="4323" y="15637"/>
                      <a:pt x="4423" y="15637"/>
                    </a:cubicBezTo>
                    <a:cubicBezTo>
                      <a:pt x="5727" y="15637"/>
                      <a:pt x="5301" y="13664"/>
                      <a:pt x="5102" y="12651"/>
                    </a:cubicBezTo>
                    <a:cubicBezTo>
                      <a:pt x="4890" y="11561"/>
                      <a:pt x="4918" y="9915"/>
                      <a:pt x="5208" y="9436"/>
                    </a:cubicBezTo>
                    <a:cubicBezTo>
                      <a:pt x="5500" y="8958"/>
                      <a:pt x="5794" y="8560"/>
                      <a:pt x="5794" y="8560"/>
                    </a:cubicBezTo>
                    <a:cubicBezTo>
                      <a:pt x="5794" y="8560"/>
                      <a:pt x="6296" y="8671"/>
                      <a:pt x="6878" y="8671"/>
                    </a:cubicBezTo>
                    <a:cubicBezTo>
                      <a:pt x="7357" y="8671"/>
                      <a:pt x="7890" y="8595"/>
                      <a:pt x="8239" y="8319"/>
                    </a:cubicBezTo>
                    <a:cubicBezTo>
                      <a:pt x="9009" y="7707"/>
                      <a:pt x="8744" y="3165"/>
                      <a:pt x="8691" y="2606"/>
                    </a:cubicBezTo>
                    <a:cubicBezTo>
                      <a:pt x="8637" y="2047"/>
                      <a:pt x="8319" y="0"/>
                      <a:pt x="8319" y="0"/>
                    </a:cubicBezTo>
                    <a:close/>
                  </a:path>
                </a:pathLst>
              </a:custGeom>
              <a:solidFill>
                <a:srgbClr val="FBBD99"/>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5"/>
              <p:cNvSpPr/>
              <p:nvPr/>
            </p:nvSpPr>
            <p:spPr>
              <a:xfrm>
                <a:off x="2255362" y="1848326"/>
                <a:ext cx="39423" cy="39423"/>
              </a:xfrm>
              <a:custGeom>
                <a:avLst/>
                <a:gdLst/>
                <a:ahLst/>
                <a:cxnLst/>
                <a:rect l="l" t="t" r="r" b="b"/>
                <a:pathLst>
                  <a:path w="463" h="463" extrusionOk="0">
                    <a:moveTo>
                      <a:pt x="232" y="1"/>
                    </a:moveTo>
                    <a:cubicBezTo>
                      <a:pt x="104" y="1"/>
                      <a:pt x="1" y="105"/>
                      <a:pt x="1" y="232"/>
                    </a:cubicBezTo>
                    <a:cubicBezTo>
                      <a:pt x="1" y="359"/>
                      <a:pt x="104" y="463"/>
                      <a:pt x="232" y="463"/>
                    </a:cubicBezTo>
                    <a:cubicBezTo>
                      <a:pt x="359" y="463"/>
                      <a:pt x="462" y="359"/>
                      <a:pt x="462" y="232"/>
                    </a:cubicBezTo>
                    <a:cubicBezTo>
                      <a:pt x="462" y="105"/>
                      <a:pt x="359" y="1"/>
                      <a:pt x="232" y="1"/>
                    </a:cubicBezTo>
                    <a:close/>
                  </a:path>
                </a:pathLst>
              </a:custGeom>
              <a:solidFill>
                <a:srgbClr val="421925"/>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5"/>
              <p:cNvSpPr/>
              <p:nvPr/>
            </p:nvSpPr>
            <p:spPr>
              <a:xfrm>
                <a:off x="2450433" y="1830190"/>
                <a:ext cx="36613" cy="36273"/>
              </a:xfrm>
              <a:custGeom>
                <a:avLst/>
                <a:gdLst/>
                <a:ahLst/>
                <a:cxnLst/>
                <a:rect l="l" t="t" r="r" b="b"/>
                <a:pathLst>
                  <a:path w="430" h="426" extrusionOk="0">
                    <a:moveTo>
                      <a:pt x="215" y="0"/>
                    </a:moveTo>
                    <a:cubicBezTo>
                      <a:pt x="98" y="0"/>
                      <a:pt x="1" y="97"/>
                      <a:pt x="1" y="214"/>
                    </a:cubicBezTo>
                    <a:cubicBezTo>
                      <a:pt x="1" y="331"/>
                      <a:pt x="98" y="425"/>
                      <a:pt x="215" y="425"/>
                    </a:cubicBezTo>
                    <a:cubicBezTo>
                      <a:pt x="332" y="425"/>
                      <a:pt x="430" y="331"/>
                      <a:pt x="430" y="214"/>
                    </a:cubicBezTo>
                    <a:cubicBezTo>
                      <a:pt x="430" y="97"/>
                      <a:pt x="332" y="0"/>
                      <a:pt x="215" y="0"/>
                    </a:cubicBezTo>
                    <a:close/>
                  </a:path>
                </a:pathLst>
              </a:custGeom>
              <a:solidFill>
                <a:srgbClr val="421925"/>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5"/>
              <p:cNvSpPr/>
              <p:nvPr/>
            </p:nvSpPr>
            <p:spPr>
              <a:xfrm>
                <a:off x="2054246" y="1844665"/>
                <a:ext cx="540091" cy="555587"/>
              </a:xfrm>
              <a:custGeom>
                <a:avLst/>
                <a:gdLst/>
                <a:ahLst/>
                <a:cxnLst/>
                <a:rect l="l" t="t" r="r" b="b"/>
                <a:pathLst>
                  <a:path w="6343" h="6525" extrusionOk="0">
                    <a:moveTo>
                      <a:pt x="1" y="1"/>
                    </a:moveTo>
                    <a:lnTo>
                      <a:pt x="1" y="576"/>
                    </a:lnTo>
                    <a:cubicBezTo>
                      <a:pt x="1" y="576"/>
                      <a:pt x="366" y="3095"/>
                      <a:pt x="981" y="4473"/>
                    </a:cubicBezTo>
                    <a:cubicBezTo>
                      <a:pt x="1600" y="5851"/>
                      <a:pt x="2165" y="6377"/>
                      <a:pt x="4263" y="6520"/>
                    </a:cubicBezTo>
                    <a:cubicBezTo>
                      <a:pt x="4301" y="6523"/>
                      <a:pt x="4337" y="6524"/>
                      <a:pt x="4373" y="6524"/>
                    </a:cubicBezTo>
                    <a:cubicBezTo>
                      <a:pt x="6342" y="6524"/>
                      <a:pt x="5775" y="2643"/>
                      <a:pt x="5775" y="2643"/>
                    </a:cubicBezTo>
                    <a:cubicBezTo>
                      <a:pt x="5775" y="2643"/>
                      <a:pt x="5718" y="2643"/>
                      <a:pt x="5621" y="2643"/>
                    </a:cubicBezTo>
                    <a:cubicBezTo>
                      <a:pt x="5259" y="2643"/>
                      <a:pt x="4340" y="2653"/>
                      <a:pt x="3811" y="2753"/>
                    </a:cubicBezTo>
                    <a:cubicBezTo>
                      <a:pt x="3142" y="2881"/>
                      <a:pt x="1908" y="4112"/>
                      <a:pt x="1908" y="4112"/>
                    </a:cubicBezTo>
                    <a:lnTo>
                      <a:pt x="1" y="1"/>
                    </a:lnTo>
                    <a:close/>
                  </a:path>
                </a:pathLst>
              </a:custGeom>
              <a:solidFill>
                <a:srgbClr val="20124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5"/>
              <p:cNvSpPr/>
              <p:nvPr/>
            </p:nvSpPr>
            <p:spPr>
              <a:xfrm>
                <a:off x="2406071" y="1779187"/>
                <a:ext cx="59859" cy="299975"/>
              </a:xfrm>
              <a:custGeom>
                <a:avLst/>
                <a:gdLst/>
                <a:ahLst/>
                <a:cxnLst/>
                <a:rect l="l" t="t" r="r" b="b"/>
                <a:pathLst>
                  <a:path w="703" h="3523" extrusionOk="0">
                    <a:moveTo>
                      <a:pt x="0" y="1"/>
                    </a:moveTo>
                    <a:lnTo>
                      <a:pt x="0" y="3272"/>
                    </a:lnTo>
                    <a:lnTo>
                      <a:pt x="703" y="3522"/>
                    </a:lnTo>
                    <a:lnTo>
                      <a:pt x="0" y="1"/>
                    </a:lnTo>
                    <a:close/>
                  </a:path>
                </a:pathLst>
              </a:custGeom>
              <a:solidFill>
                <a:srgbClr val="E3547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5"/>
              <p:cNvSpPr/>
              <p:nvPr/>
            </p:nvSpPr>
            <p:spPr>
              <a:xfrm>
                <a:off x="2190140" y="1779187"/>
                <a:ext cx="135385" cy="23756"/>
              </a:xfrm>
              <a:custGeom>
                <a:avLst/>
                <a:gdLst/>
                <a:ahLst/>
                <a:cxnLst/>
                <a:rect l="l" t="t" r="r" b="b"/>
                <a:pathLst>
                  <a:path w="1590" h="279" extrusionOk="0">
                    <a:moveTo>
                      <a:pt x="1224" y="0"/>
                    </a:moveTo>
                    <a:cubicBezTo>
                      <a:pt x="1097" y="0"/>
                      <a:pt x="1" y="278"/>
                      <a:pt x="1" y="278"/>
                    </a:cubicBezTo>
                    <a:lnTo>
                      <a:pt x="1590" y="171"/>
                    </a:lnTo>
                    <a:cubicBezTo>
                      <a:pt x="1590" y="171"/>
                      <a:pt x="1335" y="4"/>
                      <a:pt x="1228" y="1"/>
                    </a:cubicBezTo>
                    <a:cubicBezTo>
                      <a:pt x="1227" y="0"/>
                      <a:pt x="1226" y="0"/>
                      <a:pt x="1224" y="0"/>
                    </a:cubicBezTo>
                    <a:close/>
                  </a:path>
                </a:pathLst>
              </a:custGeom>
              <a:solidFill>
                <a:srgbClr val="20124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5"/>
              <p:cNvSpPr/>
              <p:nvPr/>
            </p:nvSpPr>
            <p:spPr>
              <a:xfrm>
                <a:off x="2507992" y="1599102"/>
                <a:ext cx="342208" cy="95025"/>
              </a:xfrm>
              <a:custGeom>
                <a:avLst/>
                <a:gdLst/>
                <a:ahLst/>
                <a:cxnLst/>
                <a:rect l="l" t="t" r="r" b="b"/>
                <a:pathLst>
                  <a:path w="4019" h="1116" extrusionOk="0">
                    <a:moveTo>
                      <a:pt x="3975" y="1"/>
                    </a:moveTo>
                    <a:lnTo>
                      <a:pt x="3975" y="1"/>
                    </a:lnTo>
                    <a:cubicBezTo>
                      <a:pt x="3975" y="1"/>
                      <a:pt x="1078" y="389"/>
                      <a:pt x="824" y="426"/>
                    </a:cubicBezTo>
                    <a:cubicBezTo>
                      <a:pt x="569" y="467"/>
                      <a:pt x="1" y="597"/>
                      <a:pt x="1" y="597"/>
                    </a:cubicBezTo>
                    <a:lnTo>
                      <a:pt x="81" y="1115"/>
                    </a:lnTo>
                    <a:cubicBezTo>
                      <a:pt x="81" y="1115"/>
                      <a:pt x="2934" y="771"/>
                      <a:pt x="3476" y="493"/>
                    </a:cubicBezTo>
                    <a:cubicBezTo>
                      <a:pt x="4018" y="215"/>
                      <a:pt x="3975" y="1"/>
                      <a:pt x="3975" y="1"/>
                    </a:cubicBezTo>
                    <a:close/>
                  </a:path>
                </a:pathLst>
              </a:custGeom>
              <a:solidFill>
                <a:srgbClr val="4C1130"/>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5"/>
              <p:cNvSpPr/>
              <p:nvPr/>
            </p:nvSpPr>
            <p:spPr>
              <a:xfrm>
                <a:off x="2445920" y="1759689"/>
                <a:ext cx="55601" cy="19584"/>
              </a:xfrm>
              <a:custGeom>
                <a:avLst/>
                <a:gdLst/>
                <a:ahLst/>
                <a:cxnLst/>
                <a:rect l="l" t="t" r="r" b="b"/>
                <a:pathLst>
                  <a:path w="653" h="230" extrusionOk="0">
                    <a:moveTo>
                      <a:pt x="79" y="1"/>
                    </a:moveTo>
                    <a:cubicBezTo>
                      <a:pt x="67" y="1"/>
                      <a:pt x="59" y="2"/>
                      <a:pt x="54" y="6"/>
                    </a:cubicBezTo>
                    <a:cubicBezTo>
                      <a:pt x="1" y="42"/>
                      <a:pt x="54" y="230"/>
                      <a:pt x="54" y="230"/>
                    </a:cubicBezTo>
                    <a:lnTo>
                      <a:pt x="653" y="166"/>
                    </a:lnTo>
                    <a:cubicBezTo>
                      <a:pt x="653" y="166"/>
                      <a:pt x="200" y="1"/>
                      <a:pt x="79" y="1"/>
                    </a:cubicBezTo>
                    <a:close/>
                  </a:path>
                </a:pathLst>
              </a:custGeom>
              <a:solidFill>
                <a:srgbClr val="20124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5"/>
              <p:cNvSpPr/>
              <p:nvPr/>
            </p:nvSpPr>
            <p:spPr>
              <a:xfrm>
                <a:off x="2333441" y="2148297"/>
                <a:ext cx="138790" cy="73057"/>
              </a:xfrm>
              <a:custGeom>
                <a:avLst/>
                <a:gdLst/>
                <a:ahLst/>
                <a:cxnLst/>
                <a:rect l="l" t="t" r="r" b="b"/>
                <a:pathLst>
                  <a:path w="1630" h="858" extrusionOk="0">
                    <a:moveTo>
                      <a:pt x="1629" y="1"/>
                    </a:moveTo>
                    <a:lnTo>
                      <a:pt x="1" y="148"/>
                    </a:lnTo>
                    <a:cubicBezTo>
                      <a:pt x="1" y="148"/>
                      <a:pt x="231" y="833"/>
                      <a:pt x="853" y="856"/>
                    </a:cubicBezTo>
                    <a:cubicBezTo>
                      <a:pt x="863" y="857"/>
                      <a:pt x="872" y="857"/>
                      <a:pt x="881" y="857"/>
                    </a:cubicBezTo>
                    <a:cubicBezTo>
                      <a:pt x="1483" y="857"/>
                      <a:pt x="1629" y="1"/>
                      <a:pt x="1629" y="1"/>
                    </a:cubicBezTo>
                    <a:close/>
                  </a:path>
                </a:pathLst>
              </a:custGeom>
              <a:solidFill>
                <a:srgbClr val="FDFAE9"/>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5"/>
              <p:cNvSpPr/>
              <p:nvPr/>
            </p:nvSpPr>
            <p:spPr>
              <a:xfrm>
                <a:off x="1776583" y="1694041"/>
                <a:ext cx="360685" cy="393637"/>
              </a:xfrm>
              <a:custGeom>
                <a:avLst/>
                <a:gdLst/>
                <a:ahLst/>
                <a:cxnLst/>
                <a:rect l="l" t="t" r="r" b="b"/>
                <a:pathLst>
                  <a:path w="4236" h="4623" extrusionOk="0">
                    <a:moveTo>
                      <a:pt x="4236" y="0"/>
                    </a:moveTo>
                    <a:lnTo>
                      <a:pt x="3209" y="150"/>
                    </a:lnTo>
                    <a:cubicBezTo>
                      <a:pt x="3209" y="150"/>
                      <a:pt x="3109" y="184"/>
                      <a:pt x="2945" y="278"/>
                    </a:cubicBezTo>
                    <a:cubicBezTo>
                      <a:pt x="2780" y="368"/>
                      <a:pt x="2008" y="512"/>
                      <a:pt x="1480" y="632"/>
                    </a:cubicBezTo>
                    <a:cubicBezTo>
                      <a:pt x="951" y="749"/>
                      <a:pt x="703" y="1138"/>
                      <a:pt x="703" y="1138"/>
                    </a:cubicBezTo>
                    <a:lnTo>
                      <a:pt x="1114" y="1070"/>
                    </a:lnTo>
                    <a:lnTo>
                      <a:pt x="1114" y="1070"/>
                    </a:lnTo>
                    <a:cubicBezTo>
                      <a:pt x="376" y="1405"/>
                      <a:pt x="1" y="2234"/>
                      <a:pt x="259" y="3429"/>
                    </a:cubicBezTo>
                    <a:cubicBezTo>
                      <a:pt x="476" y="4451"/>
                      <a:pt x="2042" y="4525"/>
                      <a:pt x="2488" y="4525"/>
                    </a:cubicBezTo>
                    <a:cubicBezTo>
                      <a:pt x="2563" y="4525"/>
                      <a:pt x="2607" y="4522"/>
                      <a:pt x="2607" y="4522"/>
                    </a:cubicBezTo>
                    <a:lnTo>
                      <a:pt x="2607" y="4522"/>
                    </a:lnTo>
                    <a:lnTo>
                      <a:pt x="2315" y="4623"/>
                    </a:lnTo>
                    <a:cubicBezTo>
                      <a:pt x="3135" y="4559"/>
                      <a:pt x="3366" y="3710"/>
                      <a:pt x="3366" y="3710"/>
                    </a:cubicBezTo>
                    <a:lnTo>
                      <a:pt x="3366" y="3710"/>
                    </a:lnTo>
                    <a:cubicBezTo>
                      <a:pt x="3366" y="3710"/>
                      <a:pt x="2858" y="4176"/>
                      <a:pt x="2404" y="4176"/>
                    </a:cubicBezTo>
                    <a:cubicBezTo>
                      <a:pt x="2390" y="4176"/>
                      <a:pt x="2376" y="4176"/>
                      <a:pt x="2363" y="4175"/>
                    </a:cubicBezTo>
                    <a:cubicBezTo>
                      <a:pt x="1897" y="4148"/>
                      <a:pt x="1586" y="3375"/>
                      <a:pt x="1480" y="2455"/>
                    </a:cubicBezTo>
                    <a:cubicBezTo>
                      <a:pt x="1369" y="1532"/>
                      <a:pt x="1994" y="1211"/>
                      <a:pt x="2423" y="1138"/>
                    </a:cubicBezTo>
                    <a:cubicBezTo>
                      <a:pt x="2444" y="1134"/>
                      <a:pt x="2465" y="1132"/>
                      <a:pt x="2487" y="1132"/>
                    </a:cubicBezTo>
                    <a:cubicBezTo>
                      <a:pt x="2891" y="1132"/>
                      <a:pt x="3262" y="1770"/>
                      <a:pt x="3262" y="1770"/>
                    </a:cubicBezTo>
                    <a:cubicBezTo>
                      <a:pt x="3262" y="1770"/>
                      <a:pt x="3269" y="1763"/>
                      <a:pt x="3456" y="1599"/>
                    </a:cubicBezTo>
                    <a:cubicBezTo>
                      <a:pt x="3768" y="1322"/>
                      <a:pt x="4236" y="0"/>
                      <a:pt x="4236" y="0"/>
                    </a:cubicBezTo>
                    <a:close/>
                  </a:path>
                </a:pathLst>
              </a:custGeom>
              <a:solidFill>
                <a:srgbClr val="20124D"/>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5"/>
              <p:cNvSpPr/>
              <p:nvPr/>
            </p:nvSpPr>
            <p:spPr>
              <a:xfrm>
                <a:off x="2049733" y="1588970"/>
                <a:ext cx="797321" cy="130105"/>
              </a:xfrm>
              <a:custGeom>
                <a:avLst/>
                <a:gdLst/>
                <a:ahLst/>
                <a:cxnLst/>
                <a:rect l="l" t="t" r="r" b="b"/>
                <a:pathLst>
                  <a:path w="9364" h="1528" extrusionOk="0">
                    <a:moveTo>
                      <a:pt x="8932" y="1"/>
                    </a:moveTo>
                    <a:cubicBezTo>
                      <a:pt x="8802" y="1"/>
                      <a:pt x="8634" y="10"/>
                      <a:pt x="8417" y="33"/>
                    </a:cubicBezTo>
                    <a:cubicBezTo>
                      <a:pt x="7631" y="120"/>
                      <a:pt x="161" y="1204"/>
                      <a:pt x="1" y="1384"/>
                    </a:cubicBezTo>
                    <a:cubicBezTo>
                      <a:pt x="1" y="1384"/>
                      <a:pt x="986" y="1527"/>
                      <a:pt x="1971" y="1527"/>
                    </a:cubicBezTo>
                    <a:cubicBezTo>
                      <a:pt x="2284" y="1527"/>
                      <a:pt x="2596" y="1513"/>
                      <a:pt x="2877" y="1475"/>
                    </a:cubicBezTo>
                    <a:cubicBezTo>
                      <a:pt x="4048" y="1318"/>
                      <a:pt x="5189" y="753"/>
                      <a:pt x="5747" y="649"/>
                    </a:cubicBezTo>
                    <a:cubicBezTo>
                      <a:pt x="6303" y="545"/>
                      <a:pt x="9363" y="184"/>
                      <a:pt x="9357" y="120"/>
                    </a:cubicBezTo>
                    <a:cubicBezTo>
                      <a:pt x="9349" y="65"/>
                      <a:pt x="9271" y="1"/>
                      <a:pt x="8932" y="1"/>
                    </a:cubicBezTo>
                    <a:close/>
                  </a:path>
                </a:pathLst>
              </a:custGeom>
              <a:solidFill>
                <a:srgbClr val="CE2559"/>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5"/>
              <p:cNvSpPr/>
              <p:nvPr/>
            </p:nvSpPr>
            <p:spPr>
              <a:xfrm>
                <a:off x="2012950" y="1449500"/>
                <a:ext cx="481509" cy="257401"/>
              </a:xfrm>
              <a:custGeom>
                <a:avLst/>
                <a:gdLst/>
                <a:ahLst/>
                <a:cxnLst/>
                <a:rect l="l" t="t" r="r" b="b"/>
                <a:pathLst>
                  <a:path w="5655" h="3023" extrusionOk="0">
                    <a:moveTo>
                      <a:pt x="3096" y="0"/>
                    </a:moveTo>
                    <a:cubicBezTo>
                      <a:pt x="2278" y="0"/>
                      <a:pt x="1301" y="242"/>
                      <a:pt x="794" y="768"/>
                    </a:cubicBezTo>
                    <a:cubicBezTo>
                      <a:pt x="1" y="1591"/>
                      <a:pt x="433" y="3022"/>
                      <a:pt x="433" y="3022"/>
                    </a:cubicBezTo>
                    <a:lnTo>
                      <a:pt x="5654" y="2123"/>
                    </a:lnTo>
                    <a:cubicBezTo>
                      <a:pt x="5654" y="2123"/>
                      <a:pt x="4898" y="628"/>
                      <a:pt x="4212" y="223"/>
                    </a:cubicBezTo>
                    <a:cubicBezTo>
                      <a:pt x="3966" y="77"/>
                      <a:pt x="3556" y="0"/>
                      <a:pt x="3096" y="0"/>
                    </a:cubicBezTo>
                    <a:close/>
                  </a:path>
                </a:pathLst>
              </a:custGeom>
              <a:solidFill>
                <a:srgbClr val="FF5864"/>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5"/>
              <p:cNvSpPr/>
              <p:nvPr/>
            </p:nvSpPr>
            <p:spPr>
              <a:xfrm>
                <a:off x="2049733" y="1651552"/>
                <a:ext cx="458690" cy="108137"/>
              </a:xfrm>
              <a:custGeom>
                <a:avLst/>
                <a:gdLst/>
                <a:ahLst/>
                <a:cxnLst/>
                <a:rect l="l" t="t" r="r" b="b"/>
                <a:pathLst>
                  <a:path w="5387" h="1270" extrusionOk="0">
                    <a:moveTo>
                      <a:pt x="5386" y="1"/>
                    </a:moveTo>
                    <a:cubicBezTo>
                      <a:pt x="5386" y="1"/>
                      <a:pt x="4486" y="265"/>
                      <a:pt x="4032" y="405"/>
                    </a:cubicBezTo>
                    <a:cubicBezTo>
                      <a:pt x="3577" y="549"/>
                      <a:pt x="1877" y="783"/>
                      <a:pt x="1750" y="783"/>
                    </a:cubicBezTo>
                    <a:cubicBezTo>
                      <a:pt x="1627" y="783"/>
                      <a:pt x="1" y="649"/>
                      <a:pt x="1" y="649"/>
                    </a:cubicBezTo>
                    <a:lnTo>
                      <a:pt x="1" y="649"/>
                    </a:lnTo>
                    <a:cubicBezTo>
                      <a:pt x="1" y="649"/>
                      <a:pt x="540" y="910"/>
                      <a:pt x="586" y="927"/>
                    </a:cubicBezTo>
                    <a:cubicBezTo>
                      <a:pt x="633" y="941"/>
                      <a:pt x="1610" y="1225"/>
                      <a:pt x="2442" y="1268"/>
                    </a:cubicBezTo>
                    <a:cubicBezTo>
                      <a:pt x="2457" y="1269"/>
                      <a:pt x="2472" y="1270"/>
                      <a:pt x="2488" y="1270"/>
                    </a:cubicBezTo>
                    <a:cubicBezTo>
                      <a:pt x="3353" y="1270"/>
                      <a:pt x="5386" y="1"/>
                      <a:pt x="5386" y="1"/>
                    </a:cubicBez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5"/>
              <p:cNvSpPr/>
              <p:nvPr/>
            </p:nvSpPr>
            <p:spPr>
              <a:xfrm>
                <a:off x="2406071" y="2057702"/>
                <a:ext cx="39934" cy="14305"/>
              </a:xfrm>
              <a:custGeom>
                <a:avLst/>
                <a:gdLst/>
                <a:ahLst/>
                <a:cxnLst/>
                <a:rect l="l" t="t" r="r" b="b"/>
                <a:pathLst>
                  <a:path w="469" h="168" extrusionOk="0">
                    <a:moveTo>
                      <a:pt x="3" y="1"/>
                    </a:moveTo>
                    <a:cubicBezTo>
                      <a:pt x="0" y="31"/>
                      <a:pt x="0" y="48"/>
                      <a:pt x="0" y="48"/>
                    </a:cubicBezTo>
                    <a:lnTo>
                      <a:pt x="422" y="168"/>
                    </a:lnTo>
                    <a:lnTo>
                      <a:pt x="469" y="168"/>
                    </a:lnTo>
                    <a:lnTo>
                      <a:pt x="3" y="1"/>
                    </a:lnTo>
                    <a:close/>
                  </a:path>
                </a:pathLst>
              </a:custGeom>
              <a:solidFill>
                <a:srgbClr val="F161A0"/>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5"/>
              <p:cNvSpPr/>
              <p:nvPr/>
            </p:nvSpPr>
            <p:spPr>
              <a:xfrm>
                <a:off x="2441918" y="2071921"/>
                <a:ext cx="24012" cy="7238"/>
              </a:xfrm>
              <a:custGeom>
                <a:avLst/>
                <a:gdLst/>
                <a:ahLst/>
                <a:cxnLst/>
                <a:rect l="l" t="t" r="r" b="b"/>
                <a:pathLst>
                  <a:path w="282" h="85" extrusionOk="0">
                    <a:moveTo>
                      <a:pt x="1" y="1"/>
                    </a:moveTo>
                    <a:lnTo>
                      <a:pt x="282" y="84"/>
                    </a:lnTo>
                    <a:lnTo>
                      <a:pt x="48" y="1"/>
                    </a:lnTo>
                    <a:close/>
                  </a:path>
                </a:pathLst>
              </a:custGeom>
              <a:solidFill>
                <a:srgbClr val="5E1114"/>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5"/>
              <p:cNvSpPr/>
              <p:nvPr/>
            </p:nvSpPr>
            <p:spPr>
              <a:xfrm>
                <a:off x="2406327" y="2029089"/>
                <a:ext cx="59603" cy="52451"/>
              </a:xfrm>
              <a:custGeom>
                <a:avLst/>
                <a:gdLst/>
                <a:ahLst/>
                <a:cxnLst/>
                <a:rect l="l" t="t" r="r" b="b"/>
                <a:pathLst>
                  <a:path w="700" h="616" extrusionOk="0">
                    <a:moveTo>
                      <a:pt x="211" y="1"/>
                    </a:moveTo>
                    <a:cubicBezTo>
                      <a:pt x="205" y="1"/>
                      <a:pt x="201" y="1"/>
                      <a:pt x="195" y="4"/>
                    </a:cubicBezTo>
                    <a:cubicBezTo>
                      <a:pt x="40" y="33"/>
                      <a:pt x="8" y="265"/>
                      <a:pt x="0" y="365"/>
                    </a:cubicBezTo>
                    <a:lnTo>
                      <a:pt x="466" y="532"/>
                    </a:lnTo>
                    <a:lnTo>
                      <a:pt x="700" y="615"/>
                    </a:lnTo>
                    <a:cubicBezTo>
                      <a:pt x="700" y="615"/>
                      <a:pt x="409" y="1"/>
                      <a:pt x="211" y="1"/>
                    </a:cubicBezTo>
                    <a:close/>
                  </a:path>
                </a:pathLst>
              </a:custGeom>
              <a:solidFill>
                <a:srgbClr val="D93D63"/>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5"/>
              <p:cNvSpPr/>
              <p:nvPr/>
            </p:nvSpPr>
            <p:spPr>
              <a:xfrm>
                <a:off x="2195930" y="1788979"/>
                <a:ext cx="141004" cy="89149"/>
              </a:xfrm>
              <a:custGeom>
                <a:avLst/>
                <a:gdLst/>
                <a:ahLst/>
                <a:cxnLst/>
                <a:rect l="l" t="t" r="r" b="b"/>
                <a:pathLst>
                  <a:path w="1656" h="1047" extrusionOk="0">
                    <a:moveTo>
                      <a:pt x="687" y="1"/>
                    </a:moveTo>
                    <a:cubicBezTo>
                      <a:pt x="322" y="1"/>
                      <a:pt x="1" y="40"/>
                      <a:pt x="43" y="163"/>
                    </a:cubicBezTo>
                    <a:cubicBezTo>
                      <a:pt x="107" y="337"/>
                      <a:pt x="930" y="1046"/>
                      <a:pt x="930" y="1046"/>
                    </a:cubicBezTo>
                    <a:lnTo>
                      <a:pt x="1160" y="929"/>
                    </a:lnTo>
                    <a:cubicBezTo>
                      <a:pt x="1160" y="929"/>
                      <a:pt x="1656" y="53"/>
                      <a:pt x="1160" y="19"/>
                    </a:cubicBezTo>
                    <a:cubicBezTo>
                      <a:pt x="1012" y="8"/>
                      <a:pt x="845" y="1"/>
                      <a:pt x="687" y="1"/>
                    </a:cubicBez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5"/>
              <p:cNvSpPr/>
              <p:nvPr/>
            </p:nvSpPr>
            <p:spPr>
              <a:xfrm>
                <a:off x="2433233" y="1774930"/>
                <a:ext cx="91704" cy="83870"/>
              </a:xfrm>
              <a:custGeom>
                <a:avLst/>
                <a:gdLst/>
                <a:ahLst/>
                <a:cxnLst/>
                <a:rect l="l" t="t" r="r" b="b"/>
                <a:pathLst>
                  <a:path w="1077" h="985" extrusionOk="0">
                    <a:moveTo>
                      <a:pt x="584" y="0"/>
                    </a:moveTo>
                    <a:cubicBezTo>
                      <a:pt x="170" y="0"/>
                      <a:pt x="0" y="657"/>
                      <a:pt x="203" y="863"/>
                    </a:cubicBezTo>
                    <a:cubicBezTo>
                      <a:pt x="300" y="959"/>
                      <a:pt x="397" y="985"/>
                      <a:pt x="474" y="985"/>
                    </a:cubicBezTo>
                    <a:cubicBezTo>
                      <a:pt x="567" y="985"/>
                      <a:pt x="632" y="946"/>
                      <a:pt x="632" y="946"/>
                    </a:cubicBezTo>
                    <a:cubicBezTo>
                      <a:pt x="632" y="946"/>
                      <a:pt x="1076" y="57"/>
                      <a:pt x="632" y="3"/>
                    </a:cubicBezTo>
                    <a:cubicBezTo>
                      <a:pt x="615" y="1"/>
                      <a:pt x="599" y="0"/>
                      <a:pt x="584" y="0"/>
                    </a:cubicBez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2054246" y="1844409"/>
                <a:ext cx="387762" cy="376863"/>
              </a:xfrm>
              <a:custGeom>
                <a:avLst/>
                <a:gdLst/>
                <a:ahLst/>
                <a:cxnLst/>
                <a:rect l="l" t="t" r="r" b="b"/>
                <a:pathLst>
                  <a:path w="4554" h="4426" extrusionOk="0">
                    <a:moveTo>
                      <a:pt x="1" y="0"/>
                    </a:moveTo>
                    <a:lnTo>
                      <a:pt x="28" y="121"/>
                    </a:lnTo>
                    <a:lnTo>
                      <a:pt x="1968" y="4425"/>
                    </a:lnTo>
                    <a:cubicBezTo>
                      <a:pt x="1968" y="4425"/>
                      <a:pt x="3062" y="3389"/>
                      <a:pt x="3487" y="2997"/>
                    </a:cubicBezTo>
                    <a:cubicBezTo>
                      <a:pt x="3801" y="2706"/>
                      <a:pt x="4240" y="2669"/>
                      <a:pt x="4443" y="2669"/>
                    </a:cubicBezTo>
                    <a:cubicBezTo>
                      <a:pt x="4512" y="2669"/>
                      <a:pt x="4554" y="2673"/>
                      <a:pt x="4554" y="2673"/>
                    </a:cubicBezTo>
                    <a:cubicBezTo>
                      <a:pt x="4554" y="2673"/>
                      <a:pt x="4284" y="2620"/>
                      <a:pt x="3954" y="2620"/>
                    </a:cubicBezTo>
                    <a:cubicBezTo>
                      <a:pt x="3793" y="2620"/>
                      <a:pt x="3618" y="2632"/>
                      <a:pt x="3453" y="2670"/>
                    </a:cubicBezTo>
                    <a:cubicBezTo>
                      <a:pt x="2948" y="2787"/>
                      <a:pt x="2229" y="3570"/>
                      <a:pt x="2229" y="3570"/>
                    </a:cubicBezTo>
                    <a:lnTo>
                      <a:pt x="1" y="0"/>
                    </a:ln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5"/>
              <p:cNvSpPr/>
              <p:nvPr/>
            </p:nvSpPr>
            <p:spPr>
              <a:xfrm>
                <a:off x="2072808" y="1449670"/>
                <a:ext cx="171232" cy="74078"/>
              </a:xfrm>
              <a:custGeom>
                <a:avLst/>
                <a:gdLst/>
                <a:ahLst/>
                <a:cxnLst/>
                <a:rect l="l" t="t" r="r" b="b"/>
                <a:pathLst>
                  <a:path w="2011" h="870" extrusionOk="0">
                    <a:moveTo>
                      <a:pt x="2011" y="0"/>
                    </a:moveTo>
                    <a:cubicBezTo>
                      <a:pt x="988" y="121"/>
                      <a:pt x="396" y="411"/>
                      <a:pt x="53" y="806"/>
                    </a:cubicBezTo>
                    <a:lnTo>
                      <a:pt x="53" y="806"/>
                    </a:lnTo>
                    <a:cubicBezTo>
                      <a:pt x="65" y="793"/>
                      <a:pt x="78" y="779"/>
                      <a:pt x="91" y="766"/>
                    </a:cubicBezTo>
                    <a:cubicBezTo>
                      <a:pt x="519" y="321"/>
                      <a:pt x="1278" y="80"/>
                      <a:pt x="1995" y="17"/>
                    </a:cubicBezTo>
                    <a:cubicBezTo>
                      <a:pt x="2004" y="7"/>
                      <a:pt x="2011" y="0"/>
                      <a:pt x="2011" y="0"/>
                    </a:cubicBezTo>
                    <a:close/>
                    <a:moveTo>
                      <a:pt x="53" y="806"/>
                    </a:moveTo>
                    <a:lnTo>
                      <a:pt x="53" y="806"/>
                    </a:lnTo>
                    <a:cubicBezTo>
                      <a:pt x="34" y="827"/>
                      <a:pt x="17" y="847"/>
                      <a:pt x="0" y="870"/>
                    </a:cubicBezTo>
                    <a:cubicBezTo>
                      <a:pt x="17" y="848"/>
                      <a:pt x="35" y="827"/>
                      <a:pt x="53" y="806"/>
                    </a:cubicBezTo>
                    <a:close/>
                  </a:path>
                </a:pathLst>
              </a:custGeom>
              <a:solidFill>
                <a:srgbClr val="DBB0BC"/>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2049733" y="1677182"/>
                <a:ext cx="178895" cy="41126"/>
              </a:xfrm>
              <a:custGeom>
                <a:avLst/>
                <a:gdLst/>
                <a:ahLst/>
                <a:cxnLst/>
                <a:rect l="l" t="t" r="r" b="b"/>
                <a:pathLst>
                  <a:path w="2101" h="483" extrusionOk="0">
                    <a:moveTo>
                      <a:pt x="2018" y="1"/>
                    </a:moveTo>
                    <a:lnTo>
                      <a:pt x="1" y="348"/>
                    </a:lnTo>
                    <a:cubicBezTo>
                      <a:pt x="1" y="348"/>
                      <a:pt x="1386" y="459"/>
                      <a:pt x="1750" y="482"/>
                    </a:cubicBezTo>
                    <a:lnTo>
                      <a:pt x="2101" y="442"/>
                    </a:lnTo>
                    <a:cubicBezTo>
                      <a:pt x="2101" y="442"/>
                      <a:pt x="2065" y="258"/>
                      <a:pt x="2018" y="1"/>
                    </a:cubicBez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5"/>
              <p:cNvSpPr/>
              <p:nvPr/>
            </p:nvSpPr>
            <p:spPr>
              <a:xfrm>
                <a:off x="2031001" y="1451117"/>
                <a:ext cx="211677" cy="255783"/>
              </a:xfrm>
              <a:custGeom>
                <a:avLst/>
                <a:gdLst/>
                <a:ahLst/>
                <a:cxnLst/>
                <a:rect l="l" t="t" r="r" b="b"/>
                <a:pathLst>
                  <a:path w="2486" h="3004" extrusionOk="0">
                    <a:moveTo>
                      <a:pt x="2486" y="0"/>
                    </a:moveTo>
                    <a:cubicBezTo>
                      <a:pt x="1769" y="63"/>
                      <a:pt x="1010" y="304"/>
                      <a:pt x="582" y="749"/>
                    </a:cubicBezTo>
                    <a:cubicBezTo>
                      <a:pt x="548" y="783"/>
                      <a:pt x="519" y="816"/>
                      <a:pt x="491" y="853"/>
                    </a:cubicBezTo>
                    <a:cubicBezTo>
                      <a:pt x="371" y="1007"/>
                      <a:pt x="281" y="1177"/>
                      <a:pt x="221" y="1358"/>
                    </a:cubicBezTo>
                    <a:cubicBezTo>
                      <a:pt x="218" y="1365"/>
                      <a:pt x="214" y="1374"/>
                      <a:pt x="210" y="1385"/>
                    </a:cubicBezTo>
                    <a:cubicBezTo>
                      <a:pt x="207" y="1398"/>
                      <a:pt x="204" y="1408"/>
                      <a:pt x="201" y="1422"/>
                    </a:cubicBezTo>
                    <a:cubicBezTo>
                      <a:pt x="0" y="2094"/>
                      <a:pt x="221" y="3003"/>
                      <a:pt x="221" y="3003"/>
                    </a:cubicBezTo>
                    <a:lnTo>
                      <a:pt x="2238" y="2656"/>
                    </a:lnTo>
                    <a:cubicBezTo>
                      <a:pt x="2157" y="2225"/>
                      <a:pt x="2037" y="1582"/>
                      <a:pt x="1977" y="1234"/>
                    </a:cubicBezTo>
                    <a:cubicBezTo>
                      <a:pt x="1893" y="732"/>
                      <a:pt x="2392" y="113"/>
                      <a:pt x="2486" y="0"/>
                    </a:cubicBez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5"/>
              <p:cNvSpPr/>
              <p:nvPr/>
            </p:nvSpPr>
            <p:spPr>
              <a:xfrm>
                <a:off x="1798551" y="2009934"/>
                <a:ext cx="373712" cy="885023"/>
              </a:xfrm>
              <a:custGeom>
                <a:avLst/>
                <a:gdLst/>
                <a:ahLst/>
                <a:cxnLst/>
                <a:rect l="l" t="t" r="r" b="b"/>
                <a:pathLst>
                  <a:path w="4389" h="10394" extrusionOk="0">
                    <a:moveTo>
                      <a:pt x="3108" y="0"/>
                    </a:moveTo>
                    <a:lnTo>
                      <a:pt x="1" y="7148"/>
                    </a:lnTo>
                    <a:cubicBezTo>
                      <a:pt x="1" y="7148"/>
                      <a:pt x="669" y="8145"/>
                      <a:pt x="1208" y="8834"/>
                    </a:cubicBezTo>
                    <a:cubicBezTo>
                      <a:pt x="1844" y="9643"/>
                      <a:pt x="2636" y="10393"/>
                      <a:pt x="2636" y="10393"/>
                    </a:cubicBezTo>
                    <a:cubicBezTo>
                      <a:pt x="2636" y="10393"/>
                      <a:pt x="3379" y="6532"/>
                      <a:pt x="3603" y="5890"/>
                    </a:cubicBezTo>
                    <a:cubicBezTo>
                      <a:pt x="3827" y="5251"/>
                      <a:pt x="4389" y="2883"/>
                      <a:pt x="4389" y="2883"/>
                    </a:cubicBezTo>
                    <a:lnTo>
                      <a:pt x="3108" y="0"/>
                    </a:ln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5"/>
              <p:cNvSpPr/>
              <p:nvPr/>
            </p:nvSpPr>
            <p:spPr>
              <a:xfrm>
                <a:off x="1485212" y="2389092"/>
                <a:ext cx="753130" cy="665939"/>
              </a:xfrm>
              <a:custGeom>
                <a:avLst/>
                <a:gdLst/>
                <a:ahLst/>
                <a:cxnLst/>
                <a:rect l="l" t="t" r="r" b="b"/>
                <a:pathLst>
                  <a:path w="8845" h="7821" extrusionOk="0">
                    <a:moveTo>
                      <a:pt x="2126" y="1"/>
                    </a:moveTo>
                    <a:cubicBezTo>
                      <a:pt x="1887" y="1"/>
                      <a:pt x="1665" y="15"/>
                      <a:pt x="1476" y="49"/>
                    </a:cubicBezTo>
                    <a:cubicBezTo>
                      <a:pt x="402" y="247"/>
                      <a:pt x="0" y="708"/>
                      <a:pt x="656" y="2016"/>
                    </a:cubicBezTo>
                    <a:cubicBezTo>
                      <a:pt x="1309" y="3324"/>
                      <a:pt x="6654" y="7328"/>
                      <a:pt x="7658" y="7753"/>
                    </a:cubicBezTo>
                    <a:cubicBezTo>
                      <a:pt x="7767" y="7800"/>
                      <a:pt x="7867" y="7820"/>
                      <a:pt x="7957" y="7820"/>
                    </a:cubicBezTo>
                    <a:cubicBezTo>
                      <a:pt x="8699" y="7820"/>
                      <a:pt x="8845" y="6432"/>
                      <a:pt x="8845" y="6432"/>
                    </a:cubicBezTo>
                    <a:lnTo>
                      <a:pt x="8845" y="6432"/>
                    </a:lnTo>
                    <a:cubicBezTo>
                      <a:pt x="8845" y="6432"/>
                      <a:pt x="8684" y="6853"/>
                      <a:pt x="8093" y="6853"/>
                    </a:cubicBezTo>
                    <a:cubicBezTo>
                      <a:pt x="7998" y="6853"/>
                      <a:pt x="7891" y="6842"/>
                      <a:pt x="7772" y="6816"/>
                    </a:cubicBezTo>
                    <a:cubicBezTo>
                      <a:pt x="7102" y="6672"/>
                      <a:pt x="4323" y="3404"/>
                      <a:pt x="4025" y="2845"/>
                    </a:cubicBezTo>
                    <a:cubicBezTo>
                      <a:pt x="3727" y="2283"/>
                      <a:pt x="4717" y="310"/>
                      <a:pt x="4717" y="310"/>
                    </a:cubicBezTo>
                    <a:cubicBezTo>
                      <a:pt x="4717" y="310"/>
                      <a:pt x="3245" y="1"/>
                      <a:pt x="2126" y="1"/>
                    </a:cubicBez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5"/>
              <p:cNvSpPr/>
              <p:nvPr/>
            </p:nvSpPr>
            <p:spPr>
              <a:xfrm>
                <a:off x="1814218" y="1711410"/>
                <a:ext cx="324242" cy="337099"/>
              </a:xfrm>
              <a:custGeom>
                <a:avLst/>
                <a:gdLst/>
                <a:ahLst/>
                <a:cxnLst/>
                <a:rect l="l" t="t" r="r" b="b"/>
                <a:pathLst>
                  <a:path w="3808" h="3959" extrusionOk="0">
                    <a:moveTo>
                      <a:pt x="3442" y="0"/>
                    </a:moveTo>
                    <a:cubicBezTo>
                      <a:pt x="3442" y="0"/>
                      <a:pt x="3429" y="37"/>
                      <a:pt x="3402" y="91"/>
                    </a:cubicBezTo>
                    <a:cubicBezTo>
                      <a:pt x="3309" y="271"/>
                      <a:pt x="3078" y="673"/>
                      <a:pt x="2820" y="679"/>
                    </a:cubicBezTo>
                    <a:cubicBezTo>
                      <a:pt x="2483" y="693"/>
                      <a:pt x="1278" y="633"/>
                      <a:pt x="659" y="1131"/>
                    </a:cubicBezTo>
                    <a:cubicBezTo>
                      <a:pt x="41" y="1632"/>
                      <a:pt x="0" y="2813"/>
                      <a:pt x="522" y="3415"/>
                    </a:cubicBezTo>
                    <a:cubicBezTo>
                      <a:pt x="961" y="3918"/>
                      <a:pt x="1496" y="3959"/>
                      <a:pt x="1656" y="3959"/>
                    </a:cubicBezTo>
                    <a:cubicBezTo>
                      <a:pt x="1686" y="3959"/>
                      <a:pt x="1703" y="3957"/>
                      <a:pt x="1703" y="3957"/>
                    </a:cubicBezTo>
                    <a:cubicBezTo>
                      <a:pt x="1703" y="3957"/>
                      <a:pt x="703" y="3168"/>
                      <a:pt x="1124" y="2211"/>
                    </a:cubicBezTo>
                    <a:cubicBezTo>
                      <a:pt x="1451" y="1462"/>
                      <a:pt x="1944" y="1173"/>
                      <a:pt x="2285" y="1173"/>
                    </a:cubicBezTo>
                    <a:cubicBezTo>
                      <a:pt x="2381" y="1173"/>
                      <a:pt x="2464" y="1196"/>
                      <a:pt x="2529" y="1238"/>
                    </a:cubicBezTo>
                    <a:cubicBezTo>
                      <a:pt x="2824" y="1432"/>
                      <a:pt x="2857" y="1680"/>
                      <a:pt x="2857" y="1680"/>
                    </a:cubicBezTo>
                    <a:cubicBezTo>
                      <a:pt x="2857" y="1680"/>
                      <a:pt x="3346" y="1178"/>
                      <a:pt x="3546" y="797"/>
                    </a:cubicBezTo>
                    <a:cubicBezTo>
                      <a:pt x="3743" y="412"/>
                      <a:pt x="3807" y="27"/>
                      <a:pt x="3807" y="27"/>
                    </a:cubicBezTo>
                    <a:lnTo>
                      <a:pt x="3442" y="0"/>
                    </a:lnTo>
                    <a:close/>
                  </a:path>
                </a:pathLst>
              </a:custGeom>
              <a:solidFill>
                <a:srgbClr val="4C1130">
                  <a:alpha val="29460"/>
                </a:srgbClr>
              </a:solidFill>
              <a:ln>
                <a:noFill/>
              </a:ln>
              <a:effectLst>
                <a:outerShdw blurRad="271463"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5" name="Google Shape;1225;p55"/>
          <p:cNvGrpSpPr/>
          <p:nvPr/>
        </p:nvGrpSpPr>
        <p:grpSpPr>
          <a:xfrm>
            <a:off x="3299981" y="2847049"/>
            <a:ext cx="894106" cy="477317"/>
            <a:chOff x="3316471" y="2619383"/>
            <a:chExt cx="644168" cy="343888"/>
          </a:xfrm>
        </p:grpSpPr>
        <p:sp>
          <p:nvSpPr>
            <p:cNvPr id="1226" name="Google Shape;1226;p55"/>
            <p:cNvSpPr/>
            <p:nvPr/>
          </p:nvSpPr>
          <p:spPr>
            <a:xfrm rot="-1663095">
              <a:off x="3350673" y="2659254"/>
              <a:ext cx="221189" cy="201640"/>
            </a:xfrm>
            <a:custGeom>
              <a:avLst/>
              <a:gdLst/>
              <a:ahLst/>
              <a:cxnLst/>
              <a:rect l="l" t="t" r="r" b="b"/>
              <a:pathLst>
                <a:path w="8848" h="8066" extrusionOk="0">
                  <a:moveTo>
                    <a:pt x="2584" y="0"/>
                  </a:moveTo>
                  <a:cubicBezTo>
                    <a:pt x="1653" y="0"/>
                    <a:pt x="818" y="658"/>
                    <a:pt x="636" y="1607"/>
                  </a:cubicBezTo>
                  <a:lnTo>
                    <a:pt x="211" y="3787"/>
                  </a:lnTo>
                  <a:cubicBezTo>
                    <a:pt x="0" y="4865"/>
                    <a:pt x="703" y="5908"/>
                    <a:pt x="1780" y="6119"/>
                  </a:cubicBezTo>
                  <a:lnTo>
                    <a:pt x="2212" y="6203"/>
                  </a:lnTo>
                  <a:lnTo>
                    <a:pt x="3466" y="8066"/>
                  </a:lnTo>
                  <a:lnTo>
                    <a:pt x="5329" y="6812"/>
                  </a:lnTo>
                  <a:lnTo>
                    <a:pt x="5881" y="6918"/>
                  </a:lnTo>
                  <a:cubicBezTo>
                    <a:pt x="6010" y="6944"/>
                    <a:pt x="6138" y="6956"/>
                    <a:pt x="6265" y="6956"/>
                  </a:cubicBezTo>
                  <a:cubicBezTo>
                    <a:pt x="7196" y="6956"/>
                    <a:pt x="8027" y="6298"/>
                    <a:pt x="8213" y="5346"/>
                  </a:cubicBezTo>
                  <a:lnTo>
                    <a:pt x="8638" y="3168"/>
                  </a:lnTo>
                  <a:cubicBezTo>
                    <a:pt x="8848" y="2092"/>
                    <a:pt x="8145" y="1048"/>
                    <a:pt x="7065" y="837"/>
                  </a:cubicBezTo>
                  <a:lnTo>
                    <a:pt x="2967" y="37"/>
                  </a:lnTo>
                  <a:cubicBezTo>
                    <a:pt x="2839" y="12"/>
                    <a:pt x="2711" y="0"/>
                    <a:pt x="258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5"/>
            <p:cNvSpPr/>
            <p:nvPr/>
          </p:nvSpPr>
          <p:spPr>
            <a:xfrm rot="-1663095">
              <a:off x="3408247" y="2705303"/>
              <a:ext cx="95770" cy="82721"/>
            </a:xfrm>
            <a:custGeom>
              <a:avLst/>
              <a:gdLst/>
              <a:ahLst/>
              <a:cxnLst/>
              <a:rect l="l" t="t" r="r" b="b"/>
              <a:pathLst>
                <a:path w="3831" h="3309" extrusionOk="0">
                  <a:moveTo>
                    <a:pt x="1045" y="0"/>
                  </a:moveTo>
                  <a:cubicBezTo>
                    <a:pt x="626" y="0"/>
                    <a:pt x="258" y="273"/>
                    <a:pt x="138" y="695"/>
                  </a:cubicBezTo>
                  <a:cubicBezTo>
                    <a:pt x="0" y="1164"/>
                    <a:pt x="248" y="1608"/>
                    <a:pt x="512" y="1979"/>
                  </a:cubicBezTo>
                  <a:cubicBezTo>
                    <a:pt x="830" y="2428"/>
                    <a:pt x="1151" y="2876"/>
                    <a:pt x="1492" y="3307"/>
                  </a:cubicBezTo>
                  <a:cubicBezTo>
                    <a:pt x="1493" y="3308"/>
                    <a:pt x="1494" y="3309"/>
                    <a:pt x="1496" y="3309"/>
                  </a:cubicBezTo>
                  <a:cubicBezTo>
                    <a:pt x="1582" y="3309"/>
                    <a:pt x="2750" y="2614"/>
                    <a:pt x="2863" y="2549"/>
                  </a:cubicBezTo>
                  <a:cubicBezTo>
                    <a:pt x="3249" y="2324"/>
                    <a:pt x="3683" y="2043"/>
                    <a:pt x="3797" y="1578"/>
                  </a:cubicBezTo>
                  <a:cubicBezTo>
                    <a:pt x="3827" y="1458"/>
                    <a:pt x="3831" y="1331"/>
                    <a:pt x="3806" y="1197"/>
                  </a:cubicBezTo>
                  <a:cubicBezTo>
                    <a:pt x="3737" y="809"/>
                    <a:pt x="3432" y="497"/>
                    <a:pt x="3051" y="414"/>
                  </a:cubicBezTo>
                  <a:cubicBezTo>
                    <a:pt x="2981" y="399"/>
                    <a:pt x="2911" y="391"/>
                    <a:pt x="2842" y="391"/>
                  </a:cubicBezTo>
                  <a:cubicBezTo>
                    <a:pt x="2505" y="391"/>
                    <a:pt x="2195" y="568"/>
                    <a:pt x="2017" y="846"/>
                  </a:cubicBezTo>
                  <a:cubicBezTo>
                    <a:pt x="1960" y="451"/>
                    <a:pt x="1669" y="113"/>
                    <a:pt x="1254" y="23"/>
                  </a:cubicBezTo>
                  <a:cubicBezTo>
                    <a:pt x="1184" y="8"/>
                    <a:pt x="1114"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5"/>
            <p:cNvSpPr/>
            <p:nvPr/>
          </p:nvSpPr>
          <p:spPr>
            <a:xfrm rot="1886067">
              <a:off x="3703100" y="2718749"/>
              <a:ext cx="221190" cy="201641"/>
            </a:xfrm>
            <a:custGeom>
              <a:avLst/>
              <a:gdLst/>
              <a:ahLst/>
              <a:cxnLst/>
              <a:rect l="l" t="t" r="r" b="b"/>
              <a:pathLst>
                <a:path w="8848" h="8066" extrusionOk="0">
                  <a:moveTo>
                    <a:pt x="2584" y="0"/>
                  </a:moveTo>
                  <a:cubicBezTo>
                    <a:pt x="1653" y="0"/>
                    <a:pt x="818" y="658"/>
                    <a:pt x="636" y="1607"/>
                  </a:cubicBezTo>
                  <a:lnTo>
                    <a:pt x="211" y="3787"/>
                  </a:lnTo>
                  <a:cubicBezTo>
                    <a:pt x="0" y="4865"/>
                    <a:pt x="703" y="5908"/>
                    <a:pt x="1780" y="6119"/>
                  </a:cubicBezTo>
                  <a:lnTo>
                    <a:pt x="2212" y="6203"/>
                  </a:lnTo>
                  <a:lnTo>
                    <a:pt x="3466" y="8066"/>
                  </a:lnTo>
                  <a:lnTo>
                    <a:pt x="5329" y="6812"/>
                  </a:lnTo>
                  <a:lnTo>
                    <a:pt x="5881" y="6918"/>
                  </a:lnTo>
                  <a:cubicBezTo>
                    <a:pt x="6010" y="6944"/>
                    <a:pt x="6138" y="6956"/>
                    <a:pt x="6265" y="6956"/>
                  </a:cubicBezTo>
                  <a:cubicBezTo>
                    <a:pt x="7196" y="6956"/>
                    <a:pt x="8027" y="6298"/>
                    <a:pt x="8213" y="5346"/>
                  </a:cubicBezTo>
                  <a:lnTo>
                    <a:pt x="8638" y="3168"/>
                  </a:lnTo>
                  <a:cubicBezTo>
                    <a:pt x="8848" y="2092"/>
                    <a:pt x="8145" y="1048"/>
                    <a:pt x="7065" y="837"/>
                  </a:cubicBezTo>
                  <a:lnTo>
                    <a:pt x="2967" y="37"/>
                  </a:lnTo>
                  <a:cubicBezTo>
                    <a:pt x="2839" y="12"/>
                    <a:pt x="2711" y="0"/>
                    <a:pt x="258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rot="1886067">
              <a:off x="3774690" y="2766923"/>
              <a:ext cx="95771" cy="82721"/>
            </a:xfrm>
            <a:custGeom>
              <a:avLst/>
              <a:gdLst/>
              <a:ahLst/>
              <a:cxnLst/>
              <a:rect l="l" t="t" r="r" b="b"/>
              <a:pathLst>
                <a:path w="3831" h="3309" extrusionOk="0">
                  <a:moveTo>
                    <a:pt x="1045" y="0"/>
                  </a:moveTo>
                  <a:cubicBezTo>
                    <a:pt x="626" y="0"/>
                    <a:pt x="258" y="273"/>
                    <a:pt x="138" y="695"/>
                  </a:cubicBezTo>
                  <a:cubicBezTo>
                    <a:pt x="0" y="1164"/>
                    <a:pt x="248" y="1608"/>
                    <a:pt x="512" y="1979"/>
                  </a:cubicBezTo>
                  <a:cubicBezTo>
                    <a:pt x="830" y="2428"/>
                    <a:pt x="1151" y="2876"/>
                    <a:pt x="1492" y="3307"/>
                  </a:cubicBezTo>
                  <a:cubicBezTo>
                    <a:pt x="1493" y="3308"/>
                    <a:pt x="1494" y="3309"/>
                    <a:pt x="1496" y="3309"/>
                  </a:cubicBezTo>
                  <a:cubicBezTo>
                    <a:pt x="1582" y="3309"/>
                    <a:pt x="2750" y="2614"/>
                    <a:pt x="2863" y="2549"/>
                  </a:cubicBezTo>
                  <a:cubicBezTo>
                    <a:pt x="3249" y="2324"/>
                    <a:pt x="3683" y="2043"/>
                    <a:pt x="3797" y="1578"/>
                  </a:cubicBezTo>
                  <a:cubicBezTo>
                    <a:pt x="3827" y="1458"/>
                    <a:pt x="3831" y="1331"/>
                    <a:pt x="3806" y="1197"/>
                  </a:cubicBezTo>
                  <a:cubicBezTo>
                    <a:pt x="3737" y="809"/>
                    <a:pt x="3432" y="497"/>
                    <a:pt x="3051" y="414"/>
                  </a:cubicBezTo>
                  <a:cubicBezTo>
                    <a:pt x="2981" y="399"/>
                    <a:pt x="2911" y="391"/>
                    <a:pt x="2842" y="391"/>
                  </a:cubicBezTo>
                  <a:cubicBezTo>
                    <a:pt x="2505" y="391"/>
                    <a:pt x="2195" y="568"/>
                    <a:pt x="2017" y="846"/>
                  </a:cubicBezTo>
                  <a:cubicBezTo>
                    <a:pt x="1960" y="451"/>
                    <a:pt x="1669" y="113"/>
                    <a:pt x="1254" y="23"/>
                  </a:cubicBezTo>
                  <a:cubicBezTo>
                    <a:pt x="1184" y="8"/>
                    <a:pt x="1114"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55"/>
          <p:cNvGrpSpPr/>
          <p:nvPr/>
        </p:nvGrpSpPr>
        <p:grpSpPr>
          <a:xfrm rot="-1921088">
            <a:off x="786761" y="1769143"/>
            <a:ext cx="727915" cy="691413"/>
            <a:chOff x="11225975" y="-151400"/>
            <a:chExt cx="727898" cy="691397"/>
          </a:xfrm>
        </p:grpSpPr>
        <p:sp>
          <p:nvSpPr>
            <p:cNvPr id="1231" name="Google Shape;1231;p55"/>
            <p:cNvSpPr/>
            <p:nvPr/>
          </p:nvSpPr>
          <p:spPr>
            <a:xfrm>
              <a:off x="11225975" y="-151400"/>
              <a:ext cx="727898" cy="691397"/>
            </a:xfrm>
            <a:custGeom>
              <a:avLst/>
              <a:gdLst/>
              <a:ahLst/>
              <a:cxnLst/>
              <a:rect l="l" t="t" r="r" b="b"/>
              <a:pathLst>
                <a:path w="8236" h="7823" extrusionOk="0">
                  <a:moveTo>
                    <a:pt x="6186" y="1"/>
                  </a:moveTo>
                  <a:cubicBezTo>
                    <a:pt x="6173" y="1"/>
                    <a:pt x="6161" y="1"/>
                    <a:pt x="6148" y="1"/>
                  </a:cubicBezTo>
                  <a:lnTo>
                    <a:pt x="1974" y="75"/>
                  </a:lnTo>
                  <a:cubicBezTo>
                    <a:pt x="876" y="95"/>
                    <a:pt x="0" y="1001"/>
                    <a:pt x="21" y="2099"/>
                  </a:cubicBezTo>
                  <a:lnTo>
                    <a:pt x="61" y="4319"/>
                  </a:lnTo>
                  <a:cubicBezTo>
                    <a:pt x="81" y="5404"/>
                    <a:pt x="967" y="6274"/>
                    <a:pt x="2051" y="6274"/>
                  </a:cubicBezTo>
                  <a:cubicBezTo>
                    <a:pt x="2063" y="6274"/>
                    <a:pt x="2075" y="6274"/>
                    <a:pt x="2088" y="6273"/>
                  </a:cubicBezTo>
                  <a:lnTo>
                    <a:pt x="2522" y="6263"/>
                  </a:lnTo>
                  <a:lnTo>
                    <a:pt x="4141" y="7822"/>
                  </a:lnTo>
                  <a:lnTo>
                    <a:pt x="5700" y="6206"/>
                  </a:lnTo>
                  <a:lnTo>
                    <a:pt x="6262" y="6196"/>
                  </a:lnTo>
                  <a:cubicBezTo>
                    <a:pt x="7359" y="6176"/>
                    <a:pt x="8236" y="5270"/>
                    <a:pt x="8216" y="4172"/>
                  </a:cubicBezTo>
                  <a:lnTo>
                    <a:pt x="8175" y="1951"/>
                  </a:lnTo>
                  <a:cubicBezTo>
                    <a:pt x="8156" y="867"/>
                    <a:pt x="7269" y="1"/>
                    <a:pt x="6186"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11360490" y="88906"/>
              <a:ext cx="105349" cy="102432"/>
            </a:xfrm>
            <a:custGeom>
              <a:avLst/>
              <a:gdLst/>
              <a:ahLst/>
              <a:cxnLst/>
              <a:rect l="l" t="t" r="r" b="b"/>
              <a:pathLst>
                <a:path w="1192" h="1159" extrusionOk="0">
                  <a:moveTo>
                    <a:pt x="595" y="119"/>
                  </a:moveTo>
                  <a:cubicBezTo>
                    <a:pt x="659" y="119"/>
                    <a:pt x="723" y="132"/>
                    <a:pt x="783" y="159"/>
                  </a:cubicBezTo>
                  <a:cubicBezTo>
                    <a:pt x="897" y="209"/>
                    <a:pt x="984" y="300"/>
                    <a:pt x="1027" y="413"/>
                  </a:cubicBezTo>
                  <a:cubicBezTo>
                    <a:pt x="1071" y="527"/>
                    <a:pt x="1068" y="654"/>
                    <a:pt x="1017" y="765"/>
                  </a:cubicBezTo>
                  <a:cubicBezTo>
                    <a:pt x="967" y="878"/>
                    <a:pt x="876" y="965"/>
                    <a:pt x="763" y="1009"/>
                  </a:cubicBezTo>
                  <a:cubicBezTo>
                    <a:pt x="709" y="1031"/>
                    <a:pt x="652" y="1042"/>
                    <a:pt x="595" y="1042"/>
                  </a:cubicBezTo>
                  <a:cubicBezTo>
                    <a:pt x="532" y="1042"/>
                    <a:pt x="470" y="1028"/>
                    <a:pt x="412" y="1002"/>
                  </a:cubicBezTo>
                  <a:cubicBezTo>
                    <a:pt x="298" y="952"/>
                    <a:pt x="211" y="862"/>
                    <a:pt x="168" y="745"/>
                  </a:cubicBezTo>
                  <a:cubicBezTo>
                    <a:pt x="124" y="631"/>
                    <a:pt x="124" y="507"/>
                    <a:pt x="174" y="393"/>
                  </a:cubicBezTo>
                  <a:cubicBezTo>
                    <a:pt x="225" y="280"/>
                    <a:pt x="314" y="192"/>
                    <a:pt x="432" y="149"/>
                  </a:cubicBezTo>
                  <a:cubicBezTo>
                    <a:pt x="485" y="129"/>
                    <a:pt x="542" y="119"/>
                    <a:pt x="595" y="119"/>
                  </a:cubicBezTo>
                  <a:close/>
                  <a:moveTo>
                    <a:pt x="598" y="1"/>
                  </a:moveTo>
                  <a:cubicBezTo>
                    <a:pt x="527" y="1"/>
                    <a:pt x="456" y="14"/>
                    <a:pt x="388" y="39"/>
                  </a:cubicBezTo>
                  <a:cubicBezTo>
                    <a:pt x="245" y="95"/>
                    <a:pt x="131" y="203"/>
                    <a:pt x="67" y="346"/>
                  </a:cubicBezTo>
                  <a:cubicBezTo>
                    <a:pt x="4" y="487"/>
                    <a:pt x="1" y="644"/>
                    <a:pt x="57" y="788"/>
                  </a:cubicBezTo>
                  <a:cubicBezTo>
                    <a:pt x="114" y="932"/>
                    <a:pt x="221" y="1046"/>
                    <a:pt x="362" y="1109"/>
                  </a:cubicBezTo>
                  <a:cubicBezTo>
                    <a:pt x="438" y="1143"/>
                    <a:pt x="515" y="1159"/>
                    <a:pt x="595" y="1159"/>
                  </a:cubicBezTo>
                  <a:cubicBezTo>
                    <a:pt x="666" y="1159"/>
                    <a:pt x="736" y="1146"/>
                    <a:pt x="807" y="1119"/>
                  </a:cubicBezTo>
                  <a:cubicBezTo>
                    <a:pt x="950" y="1062"/>
                    <a:pt x="1064" y="955"/>
                    <a:pt x="1128" y="814"/>
                  </a:cubicBezTo>
                  <a:cubicBezTo>
                    <a:pt x="1188" y="671"/>
                    <a:pt x="1191" y="513"/>
                    <a:pt x="1137" y="370"/>
                  </a:cubicBezTo>
                  <a:cubicBezTo>
                    <a:pt x="1080" y="226"/>
                    <a:pt x="974" y="112"/>
                    <a:pt x="830" y="49"/>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11536367" y="82101"/>
              <a:ext cx="105349" cy="102521"/>
            </a:xfrm>
            <a:custGeom>
              <a:avLst/>
              <a:gdLst/>
              <a:ahLst/>
              <a:cxnLst/>
              <a:rect l="l" t="t" r="r" b="b"/>
              <a:pathLst>
                <a:path w="1192" h="1160" extrusionOk="0">
                  <a:moveTo>
                    <a:pt x="596" y="119"/>
                  </a:moveTo>
                  <a:cubicBezTo>
                    <a:pt x="660" y="119"/>
                    <a:pt x="723" y="132"/>
                    <a:pt x="783" y="159"/>
                  </a:cubicBezTo>
                  <a:cubicBezTo>
                    <a:pt x="893" y="209"/>
                    <a:pt x="981" y="300"/>
                    <a:pt x="1024" y="413"/>
                  </a:cubicBezTo>
                  <a:cubicBezTo>
                    <a:pt x="1071" y="527"/>
                    <a:pt x="1068" y="654"/>
                    <a:pt x="1017" y="768"/>
                  </a:cubicBezTo>
                  <a:cubicBezTo>
                    <a:pt x="940" y="939"/>
                    <a:pt x="770" y="1040"/>
                    <a:pt x="593" y="1040"/>
                  </a:cubicBezTo>
                  <a:cubicBezTo>
                    <a:pt x="531" y="1040"/>
                    <a:pt x="468" y="1028"/>
                    <a:pt x="409" y="1002"/>
                  </a:cubicBezTo>
                  <a:cubicBezTo>
                    <a:pt x="295" y="952"/>
                    <a:pt x="211" y="862"/>
                    <a:pt x="165" y="744"/>
                  </a:cubicBezTo>
                  <a:cubicBezTo>
                    <a:pt x="121" y="630"/>
                    <a:pt x="124" y="507"/>
                    <a:pt x="174" y="393"/>
                  </a:cubicBezTo>
                  <a:cubicBezTo>
                    <a:pt x="225" y="280"/>
                    <a:pt x="315" y="192"/>
                    <a:pt x="429" y="149"/>
                  </a:cubicBezTo>
                  <a:cubicBezTo>
                    <a:pt x="482" y="129"/>
                    <a:pt x="539" y="119"/>
                    <a:pt x="596" y="119"/>
                  </a:cubicBezTo>
                  <a:close/>
                  <a:moveTo>
                    <a:pt x="598" y="1"/>
                  </a:moveTo>
                  <a:cubicBezTo>
                    <a:pt x="527" y="1"/>
                    <a:pt x="456" y="13"/>
                    <a:pt x="389" y="39"/>
                  </a:cubicBezTo>
                  <a:cubicBezTo>
                    <a:pt x="242" y="96"/>
                    <a:pt x="128" y="203"/>
                    <a:pt x="67" y="346"/>
                  </a:cubicBezTo>
                  <a:cubicBezTo>
                    <a:pt x="4" y="487"/>
                    <a:pt x="1" y="644"/>
                    <a:pt x="54" y="788"/>
                  </a:cubicBezTo>
                  <a:cubicBezTo>
                    <a:pt x="111" y="932"/>
                    <a:pt x="222" y="1046"/>
                    <a:pt x="362" y="1109"/>
                  </a:cubicBezTo>
                  <a:cubicBezTo>
                    <a:pt x="439" y="1143"/>
                    <a:pt x="515" y="1160"/>
                    <a:pt x="596" y="1160"/>
                  </a:cubicBezTo>
                  <a:cubicBezTo>
                    <a:pt x="816" y="1160"/>
                    <a:pt x="1031" y="1029"/>
                    <a:pt x="1125" y="814"/>
                  </a:cubicBezTo>
                  <a:cubicBezTo>
                    <a:pt x="1188" y="671"/>
                    <a:pt x="1191" y="513"/>
                    <a:pt x="1134" y="370"/>
                  </a:cubicBezTo>
                  <a:cubicBezTo>
                    <a:pt x="1081" y="226"/>
                    <a:pt x="971" y="112"/>
                    <a:pt x="830" y="48"/>
                  </a:cubicBezTo>
                  <a:cubicBezTo>
                    <a:pt x="756" y="17"/>
                    <a:pt x="677"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11707824" y="75561"/>
              <a:ext cx="105349" cy="102256"/>
            </a:xfrm>
            <a:custGeom>
              <a:avLst/>
              <a:gdLst/>
              <a:ahLst/>
              <a:cxnLst/>
              <a:rect l="l" t="t" r="r" b="b"/>
              <a:pathLst>
                <a:path w="1192" h="1157" extrusionOk="0">
                  <a:moveTo>
                    <a:pt x="596" y="119"/>
                  </a:moveTo>
                  <a:cubicBezTo>
                    <a:pt x="659" y="119"/>
                    <a:pt x="723" y="130"/>
                    <a:pt x="783" y="156"/>
                  </a:cubicBezTo>
                  <a:cubicBezTo>
                    <a:pt x="897" y="206"/>
                    <a:pt x="981" y="297"/>
                    <a:pt x="1028" y="414"/>
                  </a:cubicBezTo>
                  <a:cubicBezTo>
                    <a:pt x="1071" y="527"/>
                    <a:pt x="1068" y="652"/>
                    <a:pt x="1017" y="765"/>
                  </a:cubicBezTo>
                  <a:cubicBezTo>
                    <a:pt x="941" y="938"/>
                    <a:pt x="774" y="1039"/>
                    <a:pt x="597" y="1039"/>
                  </a:cubicBezTo>
                  <a:cubicBezTo>
                    <a:pt x="534" y="1039"/>
                    <a:pt x="470" y="1026"/>
                    <a:pt x="409" y="999"/>
                  </a:cubicBezTo>
                  <a:cubicBezTo>
                    <a:pt x="298" y="953"/>
                    <a:pt x="211" y="859"/>
                    <a:pt x="168" y="745"/>
                  </a:cubicBezTo>
                  <a:cubicBezTo>
                    <a:pt x="121" y="631"/>
                    <a:pt x="125" y="504"/>
                    <a:pt x="175" y="394"/>
                  </a:cubicBezTo>
                  <a:cubicBezTo>
                    <a:pt x="252" y="220"/>
                    <a:pt x="419" y="119"/>
                    <a:pt x="596" y="119"/>
                  </a:cubicBezTo>
                  <a:close/>
                  <a:moveTo>
                    <a:pt x="597" y="1"/>
                  </a:moveTo>
                  <a:cubicBezTo>
                    <a:pt x="375" y="1"/>
                    <a:pt x="162" y="128"/>
                    <a:pt x="68" y="343"/>
                  </a:cubicBezTo>
                  <a:cubicBezTo>
                    <a:pt x="4" y="487"/>
                    <a:pt x="0" y="644"/>
                    <a:pt x="57" y="788"/>
                  </a:cubicBezTo>
                  <a:cubicBezTo>
                    <a:pt x="111" y="932"/>
                    <a:pt x="221" y="1046"/>
                    <a:pt x="362" y="1109"/>
                  </a:cubicBezTo>
                  <a:cubicBezTo>
                    <a:pt x="439" y="1143"/>
                    <a:pt x="516" y="1156"/>
                    <a:pt x="596" y="1156"/>
                  </a:cubicBezTo>
                  <a:cubicBezTo>
                    <a:pt x="817" y="1156"/>
                    <a:pt x="1031" y="1029"/>
                    <a:pt x="1124" y="812"/>
                  </a:cubicBezTo>
                  <a:cubicBezTo>
                    <a:pt x="1188" y="672"/>
                    <a:pt x="1192" y="514"/>
                    <a:pt x="1138" y="371"/>
                  </a:cubicBezTo>
                  <a:cubicBezTo>
                    <a:pt x="1081" y="226"/>
                    <a:pt x="971" y="113"/>
                    <a:pt x="830" y="49"/>
                  </a:cubicBezTo>
                  <a:cubicBezTo>
                    <a:pt x="755" y="16"/>
                    <a:pt x="675"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55"/>
          <p:cNvSpPr txBox="1"/>
          <p:nvPr/>
        </p:nvSpPr>
        <p:spPr>
          <a:xfrm>
            <a:off x="3151675" y="1281650"/>
            <a:ext cx="5586900" cy="1565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Barlow Light"/>
                <a:ea typeface="Barlow Light"/>
                <a:cs typeface="Barlow Light"/>
                <a:sym typeface="Barlow Light"/>
              </a:rPr>
              <a:t>Your turn:</a:t>
            </a:r>
            <a:br>
              <a:rPr lang="en" sz="1000">
                <a:latin typeface="Barlow Light"/>
                <a:ea typeface="Barlow Light"/>
                <a:cs typeface="Barlow Light"/>
                <a:sym typeface="Barlow Light"/>
              </a:rPr>
            </a:br>
            <a:r>
              <a:rPr lang="en" sz="1000" b="1">
                <a:solidFill>
                  <a:srgbClr val="FF0000"/>
                </a:solidFill>
                <a:latin typeface="Barlow"/>
                <a:ea typeface="Barlow"/>
                <a:cs typeface="Barlow"/>
                <a:sym typeface="Barlow"/>
              </a:rPr>
              <a:t>Summary:</a:t>
            </a:r>
            <a:br>
              <a:rPr lang="en" sz="1000" b="1">
                <a:solidFill>
                  <a:srgbClr val="FF0000"/>
                </a:solidFill>
                <a:latin typeface="Barlow"/>
                <a:ea typeface="Barlow"/>
                <a:cs typeface="Barlow"/>
                <a:sym typeface="Barlow"/>
              </a:rPr>
            </a:br>
            <a:r>
              <a:rPr lang="en" sz="1000" b="1">
                <a:solidFill>
                  <a:srgbClr val="FF0000"/>
                </a:solidFill>
                <a:latin typeface="Barlow"/>
                <a:ea typeface="Barlow"/>
                <a:cs typeface="Barlow"/>
                <a:sym typeface="Barlow"/>
              </a:rPr>
              <a:t/>
            </a:r>
            <a:br>
              <a:rPr lang="en" sz="1000" b="1">
                <a:solidFill>
                  <a:srgbClr val="FF0000"/>
                </a:solidFill>
                <a:latin typeface="Barlow"/>
                <a:ea typeface="Barlow"/>
                <a:cs typeface="Barlow"/>
                <a:sym typeface="Barlow"/>
              </a:rPr>
            </a:br>
            <a:r>
              <a:rPr lang="en" sz="1000" b="1">
                <a:solidFill>
                  <a:srgbClr val="FF0000"/>
                </a:solidFill>
                <a:latin typeface="Barlow"/>
                <a:ea typeface="Barlow"/>
                <a:cs typeface="Barlow"/>
                <a:sym typeface="Barlow"/>
              </a:rPr>
              <a:t/>
            </a:r>
            <a:br>
              <a:rPr lang="en" sz="1000" b="1">
                <a:solidFill>
                  <a:srgbClr val="FF0000"/>
                </a:solidFill>
                <a:latin typeface="Barlow"/>
                <a:ea typeface="Barlow"/>
                <a:cs typeface="Barlow"/>
                <a:sym typeface="Barlow"/>
              </a:rPr>
            </a:br>
            <a:r>
              <a:rPr lang="en" sz="1000" b="1">
                <a:solidFill>
                  <a:srgbClr val="FF0000"/>
                </a:solidFill>
                <a:latin typeface="Barlow"/>
                <a:ea typeface="Barlow"/>
                <a:cs typeface="Barlow"/>
                <a:sym typeface="Barlow"/>
              </a:rPr>
              <a:t/>
            </a:r>
            <a:br>
              <a:rPr lang="en" sz="1000" b="1">
                <a:solidFill>
                  <a:srgbClr val="FF0000"/>
                </a:solidFill>
                <a:latin typeface="Barlow"/>
                <a:ea typeface="Barlow"/>
                <a:cs typeface="Barlow"/>
                <a:sym typeface="Barlow"/>
              </a:rPr>
            </a:br>
            <a:r>
              <a:rPr lang="en" sz="1000" b="1">
                <a:solidFill>
                  <a:srgbClr val="FF0000"/>
                </a:solidFill>
                <a:latin typeface="Barlow"/>
                <a:ea typeface="Barlow"/>
                <a:cs typeface="Barlow"/>
                <a:sym typeface="Barlow"/>
              </a:rPr>
              <a:t>So what ?:</a:t>
            </a:r>
            <a:endParaRPr sz="1000" b="1">
              <a:latin typeface="Barlow"/>
              <a:ea typeface="Barlow"/>
              <a:cs typeface="Barlow"/>
              <a:sym typeface="Barlow"/>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FD9"/>
        </a:solidFill>
        <a:effectLst/>
      </p:bgPr>
    </p:bg>
    <p:spTree>
      <p:nvGrpSpPr>
        <p:cNvPr id="1" name="Shape 1239"/>
        <p:cNvGrpSpPr/>
        <p:nvPr/>
      </p:nvGrpSpPr>
      <p:grpSpPr>
        <a:xfrm>
          <a:off x="0" y="0"/>
          <a:ext cx="0" cy="0"/>
          <a:chOff x="0" y="0"/>
          <a:chExt cx="0" cy="0"/>
        </a:xfrm>
      </p:grpSpPr>
      <p:grpSp>
        <p:nvGrpSpPr>
          <p:cNvPr id="1240" name="Google Shape;1240;p56"/>
          <p:cNvGrpSpPr/>
          <p:nvPr/>
        </p:nvGrpSpPr>
        <p:grpSpPr>
          <a:xfrm>
            <a:off x="2552389" y="1546275"/>
            <a:ext cx="4039200" cy="2935725"/>
            <a:chOff x="2525439" y="1546275"/>
            <a:chExt cx="4039200" cy="2935725"/>
          </a:xfrm>
        </p:grpSpPr>
        <p:sp>
          <p:nvSpPr>
            <p:cNvPr id="1241" name="Google Shape;1241;p56"/>
            <p:cNvSpPr/>
            <p:nvPr/>
          </p:nvSpPr>
          <p:spPr>
            <a:xfrm>
              <a:off x="2525439" y="4165800"/>
              <a:ext cx="4039200" cy="316200"/>
            </a:xfrm>
            <a:prstGeom prst="ellipse">
              <a:avLst/>
            </a:prstGeom>
            <a:solidFill>
              <a:srgbClr val="4C1130">
                <a:alpha val="53130"/>
              </a:srgbClr>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6"/>
            <p:cNvSpPr/>
            <p:nvPr/>
          </p:nvSpPr>
          <p:spPr>
            <a:xfrm>
              <a:off x="5900378" y="3295918"/>
              <a:ext cx="193004" cy="504385"/>
            </a:xfrm>
            <a:custGeom>
              <a:avLst/>
              <a:gdLst/>
              <a:ahLst/>
              <a:cxnLst/>
              <a:rect l="l" t="t" r="r" b="b"/>
              <a:pathLst>
                <a:path w="5695" h="14883" extrusionOk="0">
                  <a:moveTo>
                    <a:pt x="4628" y="1"/>
                  </a:moveTo>
                  <a:cubicBezTo>
                    <a:pt x="3772" y="1"/>
                    <a:pt x="2574" y="1309"/>
                    <a:pt x="2118" y="2004"/>
                  </a:cubicBezTo>
                  <a:cubicBezTo>
                    <a:pt x="927" y="3827"/>
                    <a:pt x="342" y="6342"/>
                    <a:pt x="172" y="8489"/>
                  </a:cubicBezTo>
                  <a:cubicBezTo>
                    <a:pt x="1" y="10620"/>
                    <a:pt x="181" y="12761"/>
                    <a:pt x="419" y="14882"/>
                  </a:cubicBezTo>
                  <a:lnTo>
                    <a:pt x="1472" y="14691"/>
                  </a:lnTo>
                  <a:cubicBezTo>
                    <a:pt x="2151" y="12751"/>
                    <a:pt x="2573" y="10741"/>
                    <a:pt x="3185" y="8781"/>
                  </a:cubicBezTo>
                  <a:cubicBezTo>
                    <a:pt x="3567" y="7557"/>
                    <a:pt x="4175" y="6392"/>
                    <a:pt x="4614" y="5184"/>
                  </a:cubicBezTo>
                  <a:cubicBezTo>
                    <a:pt x="5072" y="3924"/>
                    <a:pt x="5694" y="2669"/>
                    <a:pt x="5526" y="1291"/>
                  </a:cubicBezTo>
                  <a:cubicBezTo>
                    <a:pt x="5414" y="344"/>
                    <a:pt x="5066" y="1"/>
                    <a:pt x="4628"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6"/>
            <p:cNvSpPr/>
            <p:nvPr/>
          </p:nvSpPr>
          <p:spPr>
            <a:xfrm>
              <a:off x="5988598" y="3293207"/>
              <a:ext cx="328767" cy="504487"/>
            </a:xfrm>
            <a:custGeom>
              <a:avLst/>
              <a:gdLst/>
              <a:ahLst/>
              <a:cxnLst/>
              <a:rect l="l" t="t" r="r" b="b"/>
              <a:pathLst>
                <a:path w="9701" h="14886" extrusionOk="0">
                  <a:moveTo>
                    <a:pt x="8374" y="0"/>
                  </a:moveTo>
                  <a:cubicBezTo>
                    <a:pt x="8347" y="0"/>
                    <a:pt x="8320" y="1"/>
                    <a:pt x="8293" y="3"/>
                  </a:cubicBezTo>
                  <a:cubicBezTo>
                    <a:pt x="6108" y="137"/>
                    <a:pt x="4332" y="2987"/>
                    <a:pt x="3338" y="4606"/>
                  </a:cubicBezTo>
                  <a:cubicBezTo>
                    <a:pt x="1844" y="7041"/>
                    <a:pt x="933" y="9680"/>
                    <a:pt x="0" y="12380"/>
                  </a:cubicBezTo>
                  <a:lnTo>
                    <a:pt x="659" y="14885"/>
                  </a:lnTo>
                  <a:cubicBezTo>
                    <a:pt x="2699" y="11955"/>
                    <a:pt x="4787" y="9526"/>
                    <a:pt x="7158" y="6860"/>
                  </a:cubicBezTo>
                  <a:cubicBezTo>
                    <a:pt x="8149" y="5750"/>
                    <a:pt x="9038" y="4445"/>
                    <a:pt x="9400" y="2983"/>
                  </a:cubicBezTo>
                  <a:cubicBezTo>
                    <a:pt x="9619" y="2095"/>
                    <a:pt x="9701" y="0"/>
                    <a:pt x="8374"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6"/>
            <p:cNvSpPr/>
            <p:nvPr/>
          </p:nvSpPr>
          <p:spPr>
            <a:xfrm>
              <a:off x="5975109" y="3353228"/>
              <a:ext cx="278339" cy="479916"/>
            </a:xfrm>
            <a:custGeom>
              <a:avLst/>
              <a:gdLst/>
              <a:ahLst/>
              <a:cxnLst/>
              <a:rect l="l" t="t" r="r" b="b"/>
              <a:pathLst>
                <a:path w="8213" h="14161" extrusionOk="0">
                  <a:moveTo>
                    <a:pt x="8080" y="1"/>
                  </a:moveTo>
                  <a:cubicBezTo>
                    <a:pt x="8049" y="1"/>
                    <a:pt x="8017" y="13"/>
                    <a:pt x="7995" y="38"/>
                  </a:cubicBezTo>
                  <a:cubicBezTo>
                    <a:pt x="7948" y="92"/>
                    <a:pt x="3321" y="5320"/>
                    <a:pt x="23" y="14004"/>
                  </a:cubicBezTo>
                  <a:cubicBezTo>
                    <a:pt x="0" y="14064"/>
                    <a:pt x="30" y="14130"/>
                    <a:pt x="90" y="14155"/>
                  </a:cubicBezTo>
                  <a:cubicBezTo>
                    <a:pt x="104" y="14158"/>
                    <a:pt x="117" y="14161"/>
                    <a:pt x="134" y="14161"/>
                  </a:cubicBezTo>
                  <a:cubicBezTo>
                    <a:pt x="181" y="14161"/>
                    <a:pt x="224" y="14130"/>
                    <a:pt x="241" y="14084"/>
                  </a:cubicBezTo>
                  <a:cubicBezTo>
                    <a:pt x="3522" y="5444"/>
                    <a:pt x="8122" y="246"/>
                    <a:pt x="8169" y="195"/>
                  </a:cubicBezTo>
                  <a:cubicBezTo>
                    <a:pt x="8212" y="146"/>
                    <a:pt x="8209" y="72"/>
                    <a:pt x="8158" y="32"/>
                  </a:cubicBezTo>
                  <a:cubicBezTo>
                    <a:pt x="8136" y="11"/>
                    <a:pt x="8108" y="1"/>
                    <a:pt x="8080"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6"/>
            <p:cNvSpPr/>
            <p:nvPr/>
          </p:nvSpPr>
          <p:spPr>
            <a:xfrm>
              <a:off x="5919527" y="3355126"/>
              <a:ext cx="130883" cy="502521"/>
            </a:xfrm>
            <a:custGeom>
              <a:avLst/>
              <a:gdLst/>
              <a:ahLst/>
              <a:cxnLst/>
              <a:rect l="l" t="t" r="r" b="b"/>
              <a:pathLst>
                <a:path w="3862" h="14828" extrusionOk="0">
                  <a:moveTo>
                    <a:pt x="3732" y="1"/>
                  </a:moveTo>
                  <a:cubicBezTo>
                    <a:pt x="3698" y="1"/>
                    <a:pt x="3664" y="16"/>
                    <a:pt x="3641" y="45"/>
                  </a:cubicBezTo>
                  <a:cubicBezTo>
                    <a:pt x="3607" y="86"/>
                    <a:pt x="476" y="4220"/>
                    <a:pt x="4" y="14707"/>
                  </a:cubicBezTo>
                  <a:cubicBezTo>
                    <a:pt x="1" y="14771"/>
                    <a:pt x="51" y="14824"/>
                    <a:pt x="115" y="14828"/>
                  </a:cubicBezTo>
                  <a:lnTo>
                    <a:pt x="118" y="14828"/>
                  </a:lnTo>
                  <a:cubicBezTo>
                    <a:pt x="181" y="14828"/>
                    <a:pt x="232" y="14777"/>
                    <a:pt x="235" y="14717"/>
                  </a:cubicBezTo>
                  <a:cubicBezTo>
                    <a:pt x="703" y="4317"/>
                    <a:pt x="3791" y="226"/>
                    <a:pt x="3825" y="186"/>
                  </a:cubicBezTo>
                  <a:cubicBezTo>
                    <a:pt x="3862" y="136"/>
                    <a:pt x="3854" y="65"/>
                    <a:pt x="3805" y="25"/>
                  </a:cubicBezTo>
                  <a:cubicBezTo>
                    <a:pt x="3782" y="9"/>
                    <a:pt x="3757" y="1"/>
                    <a:pt x="3732"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6"/>
            <p:cNvSpPr/>
            <p:nvPr/>
          </p:nvSpPr>
          <p:spPr>
            <a:xfrm>
              <a:off x="3277364" y="3118734"/>
              <a:ext cx="248888" cy="703319"/>
            </a:xfrm>
            <a:custGeom>
              <a:avLst/>
              <a:gdLst/>
              <a:ahLst/>
              <a:cxnLst/>
              <a:rect l="l" t="t" r="r" b="b"/>
              <a:pathLst>
                <a:path w="7344" h="20753" extrusionOk="0">
                  <a:moveTo>
                    <a:pt x="1581" y="1"/>
                  </a:moveTo>
                  <a:cubicBezTo>
                    <a:pt x="999" y="1"/>
                    <a:pt x="520" y="463"/>
                    <a:pt x="311" y="1722"/>
                  </a:cubicBezTo>
                  <a:cubicBezTo>
                    <a:pt x="1" y="3612"/>
                    <a:pt x="777" y="5375"/>
                    <a:pt x="1329" y="7138"/>
                  </a:cubicBezTo>
                  <a:cubicBezTo>
                    <a:pt x="1857" y="8831"/>
                    <a:pt x="2624" y="10469"/>
                    <a:pt x="3075" y="12182"/>
                  </a:cubicBezTo>
                  <a:cubicBezTo>
                    <a:pt x="3794" y="14915"/>
                    <a:pt x="4249" y="17711"/>
                    <a:pt x="5065" y="20421"/>
                  </a:cubicBezTo>
                  <a:lnTo>
                    <a:pt x="6500" y="20752"/>
                  </a:lnTo>
                  <a:cubicBezTo>
                    <a:pt x="6962" y="17845"/>
                    <a:pt x="7343" y="14908"/>
                    <a:pt x="7243" y="11965"/>
                  </a:cubicBezTo>
                  <a:cubicBezTo>
                    <a:pt x="7139" y="8998"/>
                    <a:pt x="6490" y="5499"/>
                    <a:pt x="4961" y="2916"/>
                  </a:cubicBezTo>
                  <a:cubicBezTo>
                    <a:pt x="4369" y="1916"/>
                    <a:pt x="2764" y="1"/>
                    <a:pt x="1581"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6"/>
            <p:cNvSpPr/>
            <p:nvPr/>
          </p:nvSpPr>
          <p:spPr>
            <a:xfrm>
              <a:off x="2831485" y="3162555"/>
              <a:ext cx="614019" cy="731922"/>
            </a:xfrm>
            <a:custGeom>
              <a:avLst/>
              <a:gdLst/>
              <a:ahLst/>
              <a:cxnLst/>
              <a:rect l="l" t="t" r="r" b="b"/>
              <a:pathLst>
                <a:path w="18118" h="21597" extrusionOk="0">
                  <a:moveTo>
                    <a:pt x="3379" y="1"/>
                  </a:moveTo>
                  <a:cubicBezTo>
                    <a:pt x="2583" y="1"/>
                    <a:pt x="1886" y="278"/>
                    <a:pt x="1412" y="988"/>
                  </a:cubicBezTo>
                  <a:cubicBezTo>
                    <a:pt x="0" y="3102"/>
                    <a:pt x="1984" y="5671"/>
                    <a:pt x="3366" y="7213"/>
                  </a:cubicBezTo>
                  <a:cubicBezTo>
                    <a:pt x="5349" y="9420"/>
                    <a:pt x="7651" y="11314"/>
                    <a:pt x="9584" y="13579"/>
                  </a:cubicBezTo>
                  <a:cubicBezTo>
                    <a:pt x="11815" y="16198"/>
                    <a:pt x="13728" y="19071"/>
                    <a:pt x="16073" y="21597"/>
                  </a:cubicBezTo>
                  <a:lnTo>
                    <a:pt x="18117" y="20961"/>
                  </a:lnTo>
                  <a:cubicBezTo>
                    <a:pt x="17358" y="17315"/>
                    <a:pt x="16478" y="13692"/>
                    <a:pt x="14960" y="10404"/>
                  </a:cubicBezTo>
                  <a:cubicBezTo>
                    <a:pt x="13695" y="7661"/>
                    <a:pt x="11906" y="4925"/>
                    <a:pt x="9524" y="2955"/>
                  </a:cubicBezTo>
                  <a:cubicBezTo>
                    <a:pt x="8353" y="1988"/>
                    <a:pt x="5510" y="1"/>
                    <a:pt x="3379"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6"/>
            <p:cNvSpPr/>
            <p:nvPr/>
          </p:nvSpPr>
          <p:spPr>
            <a:xfrm>
              <a:off x="2842602" y="3525295"/>
              <a:ext cx="439181" cy="332563"/>
            </a:xfrm>
            <a:custGeom>
              <a:avLst/>
              <a:gdLst/>
              <a:ahLst/>
              <a:cxnLst/>
              <a:rect l="l" t="t" r="r" b="b"/>
              <a:pathLst>
                <a:path w="12959" h="9813" extrusionOk="0">
                  <a:moveTo>
                    <a:pt x="1071" y="0"/>
                  </a:moveTo>
                  <a:cubicBezTo>
                    <a:pt x="441" y="0"/>
                    <a:pt x="1" y="329"/>
                    <a:pt x="4" y="1250"/>
                  </a:cubicBezTo>
                  <a:cubicBezTo>
                    <a:pt x="14" y="3237"/>
                    <a:pt x="2392" y="4381"/>
                    <a:pt x="3857" y="5150"/>
                  </a:cubicBezTo>
                  <a:cubicBezTo>
                    <a:pt x="6878" y="6739"/>
                    <a:pt x="10146" y="7880"/>
                    <a:pt x="12959" y="9813"/>
                  </a:cubicBezTo>
                  <a:lnTo>
                    <a:pt x="12040" y="8288"/>
                  </a:lnTo>
                  <a:cubicBezTo>
                    <a:pt x="10076" y="5870"/>
                    <a:pt x="7781" y="3725"/>
                    <a:pt x="5239" y="1933"/>
                  </a:cubicBezTo>
                  <a:cubicBezTo>
                    <a:pt x="4652" y="1517"/>
                    <a:pt x="2424" y="0"/>
                    <a:pt x="1071"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6"/>
            <p:cNvSpPr/>
            <p:nvPr/>
          </p:nvSpPr>
          <p:spPr>
            <a:xfrm>
              <a:off x="2885576" y="3581351"/>
              <a:ext cx="428742" cy="313923"/>
            </a:xfrm>
            <a:custGeom>
              <a:avLst/>
              <a:gdLst/>
              <a:ahLst/>
              <a:cxnLst/>
              <a:rect l="l" t="t" r="r" b="b"/>
              <a:pathLst>
                <a:path w="12651" h="9263" extrusionOk="0">
                  <a:moveTo>
                    <a:pt x="132" y="0"/>
                  </a:moveTo>
                  <a:cubicBezTo>
                    <a:pt x="88" y="0"/>
                    <a:pt x="47" y="26"/>
                    <a:pt x="27" y="71"/>
                  </a:cubicBezTo>
                  <a:cubicBezTo>
                    <a:pt x="0" y="128"/>
                    <a:pt x="27" y="198"/>
                    <a:pt x="84" y="222"/>
                  </a:cubicBezTo>
                  <a:cubicBezTo>
                    <a:pt x="144" y="248"/>
                    <a:pt x="6192" y="2981"/>
                    <a:pt x="12441" y="9226"/>
                  </a:cubicBezTo>
                  <a:cubicBezTo>
                    <a:pt x="12464" y="9250"/>
                    <a:pt x="12494" y="9263"/>
                    <a:pt x="12524" y="9263"/>
                  </a:cubicBezTo>
                  <a:cubicBezTo>
                    <a:pt x="12554" y="9263"/>
                    <a:pt x="12581" y="9250"/>
                    <a:pt x="12604" y="9226"/>
                  </a:cubicBezTo>
                  <a:cubicBezTo>
                    <a:pt x="12651" y="9183"/>
                    <a:pt x="12651" y="9109"/>
                    <a:pt x="12604" y="9062"/>
                  </a:cubicBezTo>
                  <a:cubicBezTo>
                    <a:pt x="6326" y="2783"/>
                    <a:pt x="241" y="38"/>
                    <a:pt x="178" y="10"/>
                  </a:cubicBezTo>
                  <a:cubicBezTo>
                    <a:pt x="163" y="3"/>
                    <a:pt x="147" y="0"/>
                    <a:pt x="132"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6"/>
            <p:cNvSpPr/>
            <p:nvPr/>
          </p:nvSpPr>
          <p:spPr>
            <a:xfrm>
              <a:off x="2978304" y="3262874"/>
              <a:ext cx="464157" cy="667091"/>
            </a:xfrm>
            <a:custGeom>
              <a:avLst/>
              <a:gdLst/>
              <a:ahLst/>
              <a:cxnLst/>
              <a:rect l="l" t="t" r="r" b="b"/>
              <a:pathLst>
                <a:path w="13696" h="19684" extrusionOk="0">
                  <a:moveTo>
                    <a:pt x="133" y="1"/>
                  </a:moveTo>
                  <a:cubicBezTo>
                    <a:pt x="91" y="1"/>
                    <a:pt x="51" y="23"/>
                    <a:pt x="31" y="62"/>
                  </a:cubicBezTo>
                  <a:cubicBezTo>
                    <a:pt x="0" y="118"/>
                    <a:pt x="20" y="189"/>
                    <a:pt x="77" y="218"/>
                  </a:cubicBezTo>
                  <a:cubicBezTo>
                    <a:pt x="148" y="259"/>
                    <a:pt x="7156" y="4192"/>
                    <a:pt x="13455" y="19614"/>
                  </a:cubicBezTo>
                  <a:cubicBezTo>
                    <a:pt x="13475" y="19657"/>
                    <a:pt x="13518" y="19683"/>
                    <a:pt x="13561" y="19683"/>
                  </a:cubicBezTo>
                  <a:cubicBezTo>
                    <a:pt x="13578" y="19683"/>
                    <a:pt x="13591" y="19683"/>
                    <a:pt x="13605" y="19677"/>
                  </a:cubicBezTo>
                  <a:cubicBezTo>
                    <a:pt x="13665" y="19654"/>
                    <a:pt x="13695" y="19583"/>
                    <a:pt x="13668" y="19526"/>
                  </a:cubicBezTo>
                  <a:cubicBezTo>
                    <a:pt x="7340" y="4029"/>
                    <a:pt x="258" y="55"/>
                    <a:pt x="188" y="15"/>
                  </a:cubicBezTo>
                  <a:cubicBezTo>
                    <a:pt x="170" y="5"/>
                    <a:pt x="151" y="1"/>
                    <a:pt x="133"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6"/>
            <p:cNvSpPr/>
            <p:nvPr/>
          </p:nvSpPr>
          <p:spPr>
            <a:xfrm>
              <a:off x="3339725" y="3202445"/>
              <a:ext cx="146269" cy="696473"/>
            </a:xfrm>
            <a:custGeom>
              <a:avLst/>
              <a:gdLst/>
              <a:ahLst/>
              <a:cxnLst/>
              <a:rect l="l" t="t" r="r" b="b"/>
              <a:pathLst>
                <a:path w="4316" h="20551" extrusionOk="0">
                  <a:moveTo>
                    <a:pt x="131" y="1"/>
                  </a:moveTo>
                  <a:cubicBezTo>
                    <a:pt x="108" y="1"/>
                    <a:pt x="84" y="8"/>
                    <a:pt x="64" y="22"/>
                  </a:cubicBezTo>
                  <a:cubicBezTo>
                    <a:pt x="14" y="59"/>
                    <a:pt x="1" y="132"/>
                    <a:pt x="37" y="186"/>
                  </a:cubicBezTo>
                  <a:cubicBezTo>
                    <a:pt x="77" y="243"/>
                    <a:pt x="4085" y="6069"/>
                    <a:pt x="4085" y="20433"/>
                  </a:cubicBezTo>
                  <a:cubicBezTo>
                    <a:pt x="4085" y="20497"/>
                    <a:pt x="4135" y="20550"/>
                    <a:pt x="4202" y="20550"/>
                  </a:cubicBezTo>
                  <a:cubicBezTo>
                    <a:pt x="4265" y="20550"/>
                    <a:pt x="4316" y="20497"/>
                    <a:pt x="4316" y="20433"/>
                  </a:cubicBezTo>
                  <a:cubicBezTo>
                    <a:pt x="4316" y="5983"/>
                    <a:pt x="268" y="108"/>
                    <a:pt x="228" y="51"/>
                  </a:cubicBezTo>
                  <a:cubicBezTo>
                    <a:pt x="205" y="19"/>
                    <a:pt x="168" y="1"/>
                    <a:pt x="131"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6"/>
            <p:cNvSpPr/>
            <p:nvPr/>
          </p:nvSpPr>
          <p:spPr>
            <a:xfrm>
              <a:off x="6159649" y="3906370"/>
              <a:ext cx="34500" cy="297724"/>
            </a:xfrm>
            <a:custGeom>
              <a:avLst/>
              <a:gdLst/>
              <a:ahLst/>
              <a:cxnLst/>
              <a:rect l="l" t="t" r="r" b="b"/>
              <a:pathLst>
                <a:path w="1018" h="8785" extrusionOk="0">
                  <a:moveTo>
                    <a:pt x="899" y="1"/>
                  </a:moveTo>
                  <a:cubicBezTo>
                    <a:pt x="839" y="1"/>
                    <a:pt x="786" y="44"/>
                    <a:pt x="780" y="108"/>
                  </a:cubicBezTo>
                  <a:lnTo>
                    <a:pt x="8" y="8661"/>
                  </a:lnTo>
                  <a:cubicBezTo>
                    <a:pt x="1" y="8724"/>
                    <a:pt x="48" y="8778"/>
                    <a:pt x="111" y="8785"/>
                  </a:cubicBezTo>
                  <a:lnTo>
                    <a:pt x="124" y="8785"/>
                  </a:lnTo>
                  <a:cubicBezTo>
                    <a:pt x="181" y="8785"/>
                    <a:pt x="232" y="8741"/>
                    <a:pt x="238" y="8681"/>
                  </a:cubicBezTo>
                  <a:lnTo>
                    <a:pt x="1011" y="128"/>
                  </a:lnTo>
                  <a:cubicBezTo>
                    <a:pt x="1018" y="65"/>
                    <a:pt x="971" y="8"/>
                    <a:pt x="907" y="1"/>
                  </a:cubicBezTo>
                  <a:cubicBezTo>
                    <a:pt x="904" y="1"/>
                    <a:pt x="902" y="1"/>
                    <a:pt x="899"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6"/>
            <p:cNvSpPr/>
            <p:nvPr/>
          </p:nvSpPr>
          <p:spPr>
            <a:xfrm>
              <a:off x="5955384" y="4226508"/>
              <a:ext cx="95366" cy="19080"/>
            </a:xfrm>
            <a:custGeom>
              <a:avLst/>
              <a:gdLst/>
              <a:ahLst/>
              <a:cxnLst/>
              <a:rect l="l" t="t" r="r" b="b"/>
              <a:pathLst>
                <a:path w="2814" h="563" extrusionOk="0">
                  <a:moveTo>
                    <a:pt x="126" y="0"/>
                  </a:moveTo>
                  <a:cubicBezTo>
                    <a:pt x="69" y="0"/>
                    <a:pt x="16" y="42"/>
                    <a:pt x="7" y="101"/>
                  </a:cubicBezTo>
                  <a:cubicBezTo>
                    <a:pt x="0" y="165"/>
                    <a:pt x="43" y="225"/>
                    <a:pt x="107" y="232"/>
                  </a:cubicBezTo>
                  <a:lnTo>
                    <a:pt x="2676" y="563"/>
                  </a:lnTo>
                  <a:lnTo>
                    <a:pt x="2690" y="563"/>
                  </a:lnTo>
                  <a:cubicBezTo>
                    <a:pt x="2747" y="563"/>
                    <a:pt x="2796" y="523"/>
                    <a:pt x="2804" y="463"/>
                  </a:cubicBezTo>
                  <a:cubicBezTo>
                    <a:pt x="2813" y="399"/>
                    <a:pt x="2767" y="342"/>
                    <a:pt x="2703" y="333"/>
                  </a:cubicBezTo>
                  <a:lnTo>
                    <a:pt x="137" y="1"/>
                  </a:lnTo>
                  <a:cubicBezTo>
                    <a:pt x="133" y="1"/>
                    <a:pt x="129" y="0"/>
                    <a:pt x="126"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6"/>
            <p:cNvSpPr/>
            <p:nvPr/>
          </p:nvSpPr>
          <p:spPr>
            <a:xfrm>
              <a:off x="2757330" y="3682043"/>
              <a:ext cx="1254743" cy="616832"/>
            </a:xfrm>
            <a:custGeom>
              <a:avLst/>
              <a:gdLst/>
              <a:ahLst/>
              <a:cxnLst/>
              <a:rect l="l" t="t" r="r" b="b"/>
              <a:pathLst>
                <a:path w="37024" h="18201" extrusionOk="0">
                  <a:moveTo>
                    <a:pt x="20552" y="0"/>
                  </a:moveTo>
                  <a:cubicBezTo>
                    <a:pt x="19888" y="0"/>
                    <a:pt x="19208" y="41"/>
                    <a:pt x="18513" y="124"/>
                  </a:cubicBezTo>
                  <a:cubicBezTo>
                    <a:pt x="8350" y="1342"/>
                    <a:pt x="269" y="11493"/>
                    <a:pt x="1" y="18201"/>
                  </a:cubicBezTo>
                  <a:lnTo>
                    <a:pt x="37024" y="18201"/>
                  </a:lnTo>
                  <a:cubicBezTo>
                    <a:pt x="37024" y="9250"/>
                    <a:pt x="30624" y="0"/>
                    <a:pt x="20552" y="0"/>
                  </a:cubicBezTo>
                  <a:close/>
                </a:path>
              </a:pathLst>
            </a:custGeom>
            <a:solidFill>
              <a:schemeClr val="lt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a:off x="3411711" y="3633375"/>
              <a:ext cx="53987" cy="726466"/>
            </a:xfrm>
            <a:custGeom>
              <a:avLst/>
              <a:gdLst/>
              <a:ahLst/>
              <a:cxnLst/>
              <a:rect l="l" t="t" r="r" b="b"/>
              <a:pathLst>
                <a:path w="1593" h="21436" extrusionOk="0">
                  <a:moveTo>
                    <a:pt x="1468" y="0"/>
                  </a:moveTo>
                  <a:cubicBezTo>
                    <a:pt x="1409" y="0"/>
                    <a:pt x="1361" y="48"/>
                    <a:pt x="1355" y="108"/>
                  </a:cubicBezTo>
                  <a:lnTo>
                    <a:pt x="7" y="21312"/>
                  </a:lnTo>
                  <a:cubicBezTo>
                    <a:pt x="0" y="21376"/>
                    <a:pt x="51" y="21433"/>
                    <a:pt x="114" y="21436"/>
                  </a:cubicBezTo>
                  <a:lnTo>
                    <a:pt x="121" y="21436"/>
                  </a:lnTo>
                  <a:cubicBezTo>
                    <a:pt x="181" y="21436"/>
                    <a:pt x="235" y="21389"/>
                    <a:pt x="238" y="21329"/>
                  </a:cubicBezTo>
                  <a:lnTo>
                    <a:pt x="1590" y="124"/>
                  </a:lnTo>
                  <a:cubicBezTo>
                    <a:pt x="1593" y="61"/>
                    <a:pt x="1542" y="4"/>
                    <a:pt x="1479" y="1"/>
                  </a:cubicBezTo>
                  <a:cubicBezTo>
                    <a:pt x="1475" y="0"/>
                    <a:pt x="1472" y="0"/>
                    <a:pt x="1468" y="0"/>
                  </a:cubicBezTo>
                  <a:close/>
                </a:path>
              </a:pathLst>
            </a:custGeom>
            <a:solidFill>
              <a:srgbClr val="FFDCEA"/>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6"/>
            <p:cNvSpPr/>
            <p:nvPr/>
          </p:nvSpPr>
          <p:spPr>
            <a:xfrm>
              <a:off x="3200972" y="3704275"/>
              <a:ext cx="242178" cy="290098"/>
            </a:xfrm>
            <a:custGeom>
              <a:avLst/>
              <a:gdLst/>
              <a:ahLst/>
              <a:cxnLst/>
              <a:rect l="l" t="t" r="r" b="b"/>
              <a:pathLst>
                <a:path w="7146" h="8560" extrusionOk="0">
                  <a:moveTo>
                    <a:pt x="131" y="0"/>
                  </a:moveTo>
                  <a:cubicBezTo>
                    <a:pt x="105" y="0"/>
                    <a:pt x="79" y="9"/>
                    <a:pt x="57" y="27"/>
                  </a:cubicBezTo>
                  <a:cubicBezTo>
                    <a:pt x="10" y="70"/>
                    <a:pt x="0" y="140"/>
                    <a:pt x="44" y="190"/>
                  </a:cubicBezTo>
                  <a:lnTo>
                    <a:pt x="6925" y="8520"/>
                  </a:lnTo>
                  <a:cubicBezTo>
                    <a:pt x="6948" y="8546"/>
                    <a:pt x="6981" y="8560"/>
                    <a:pt x="7015" y="8560"/>
                  </a:cubicBezTo>
                  <a:cubicBezTo>
                    <a:pt x="7041" y="8560"/>
                    <a:pt x="7068" y="8553"/>
                    <a:pt x="7088" y="8533"/>
                  </a:cubicBezTo>
                  <a:cubicBezTo>
                    <a:pt x="7138" y="8493"/>
                    <a:pt x="7145" y="8419"/>
                    <a:pt x="7105" y="8373"/>
                  </a:cubicBezTo>
                  <a:lnTo>
                    <a:pt x="221" y="43"/>
                  </a:lnTo>
                  <a:cubicBezTo>
                    <a:pt x="199" y="15"/>
                    <a:pt x="165" y="0"/>
                    <a:pt x="131" y="0"/>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6"/>
            <p:cNvSpPr/>
            <p:nvPr/>
          </p:nvSpPr>
          <p:spPr>
            <a:xfrm>
              <a:off x="3577916" y="3819099"/>
              <a:ext cx="309178" cy="524211"/>
            </a:xfrm>
            <a:custGeom>
              <a:avLst/>
              <a:gdLst/>
              <a:ahLst/>
              <a:cxnLst/>
              <a:rect l="l" t="t" r="r" b="b"/>
              <a:pathLst>
                <a:path w="9123" h="15468" extrusionOk="0">
                  <a:moveTo>
                    <a:pt x="8989" y="0"/>
                  </a:moveTo>
                  <a:cubicBezTo>
                    <a:pt x="8949" y="0"/>
                    <a:pt x="8910" y="21"/>
                    <a:pt x="8888" y="57"/>
                  </a:cubicBezTo>
                  <a:lnTo>
                    <a:pt x="33" y="15293"/>
                  </a:lnTo>
                  <a:cubicBezTo>
                    <a:pt x="1" y="15347"/>
                    <a:pt x="21" y="15417"/>
                    <a:pt x="74" y="15451"/>
                  </a:cubicBezTo>
                  <a:cubicBezTo>
                    <a:pt x="94" y="15461"/>
                    <a:pt x="114" y="15468"/>
                    <a:pt x="134" y="15468"/>
                  </a:cubicBezTo>
                  <a:cubicBezTo>
                    <a:pt x="174" y="15468"/>
                    <a:pt x="211" y="15448"/>
                    <a:pt x="234" y="15407"/>
                  </a:cubicBezTo>
                  <a:lnTo>
                    <a:pt x="9089" y="174"/>
                  </a:lnTo>
                  <a:cubicBezTo>
                    <a:pt x="9122" y="120"/>
                    <a:pt x="9102" y="47"/>
                    <a:pt x="9049" y="17"/>
                  </a:cubicBezTo>
                  <a:cubicBezTo>
                    <a:pt x="9030" y="6"/>
                    <a:pt x="9009" y="0"/>
                    <a:pt x="8989" y="0"/>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6"/>
            <p:cNvSpPr/>
            <p:nvPr/>
          </p:nvSpPr>
          <p:spPr>
            <a:xfrm>
              <a:off x="3650444" y="3687804"/>
              <a:ext cx="49276" cy="460768"/>
            </a:xfrm>
            <a:custGeom>
              <a:avLst/>
              <a:gdLst/>
              <a:ahLst/>
              <a:cxnLst/>
              <a:rect l="l" t="t" r="r" b="b"/>
              <a:pathLst>
                <a:path w="1454" h="13596" extrusionOk="0">
                  <a:moveTo>
                    <a:pt x="118" y="0"/>
                  </a:moveTo>
                  <a:cubicBezTo>
                    <a:pt x="116" y="0"/>
                    <a:pt x="114" y="0"/>
                    <a:pt x="112" y="0"/>
                  </a:cubicBezTo>
                  <a:cubicBezTo>
                    <a:pt x="48" y="8"/>
                    <a:pt x="1" y="61"/>
                    <a:pt x="8" y="128"/>
                  </a:cubicBezTo>
                  <a:lnTo>
                    <a:pt x="1215" y="13491"/>
                  </a:lnTo>
                  <a:cubicBezTo>
                    <a:pt x="1222" y="13551"/>
                    <a:pt x="1272" y="13595"/>
                    <a:pt x="1333" y="13595"/>
                  </a:cubicBezTo>
                  <a:lnTo>
                    <a:pt x="1342" y="13595"/>
                  </a:lnTo>
                  <a:cubicBezTo>
                    <a:pt x="1406" y="13591"/>
                    <a:pt x="1453" y="13535"/>
                    <a:pt x="1450" y="13471"/>
                  </a:cubicBezTo>
                  <a:lnTo>
                    <a:pt x="238" y="104"/>
                  </a:lnTo>
                  <a:cubicBezTo>
                    <a:pt x="232" y="43"/>
                    <a:pt x="179" y="0"/>
                    <a:pt x="118" y="0"/>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6"/>
            <p:cNvSpPr/>
            <p:nvPr/>
          </p:nvSpPr>
          <p:spPr>
            <a:xfrm>
              <a:off x="3676778" y="4107956"/>
              <a:ext cx="323311" cy="270510"/>
            </a:xfrm>
            <a:custGeom>
              <a:avLst/>
              <a:gdLst/>
              <a:ahLst/>
              <a:cxnLst/>
              <a:rect l="l" t="t" r="r" b="b"/>
              <a:pathLst>
                <a:path w="9540" h="7982" extrusionOk="0">
                  <a:moveTo>
                    <a:pt x="9410" y="1"/>
                  </a:moveTo>
                  <a:cubicBezTo>
                    <a:pt x="9384" y="1"/>
                    <a:pt x="9358" y="9"/>
                    <a:pt x="9336" y="27"/>
                  </a:cubicBezTo>
                  <a:lnTo>
                    <a:pt x="57" y="7777"/>
                  </a:lnTo>
                  <a:cubicBezTo>
                    <a:pt x="7" y="7817"/>
                    <a:pt x="0" y="7891"/>
                    <a:pt x="40" y="7942"/>
                  </a:cubicBezTo>
                  <a:cubicBezTo>
                    <a:pt x="64" y="7968"/>
                    <a:pt x="97" y="7982"/>
                    <a:pt x="131" y="7982"/>
                  </a:cubicBezTo>
                  <a:cubicBezTo>
                    <a:pt x="158" y="7982"/>
                    <a:pt x="184" y="7975"/>
                    <a:pt x="204" y="7955"/>
                  </a:cubicBezTo>
                  <a:lnTo>
                    <a:pt x="9487" y="207"/>
                  </a:lnTo>
                  <a:cubicBezTo>
                    <a:pt x="9534" y="164"/>
                    <a:pt x="9540" y="94"/>
                    <a:pt x="9500" y="44"/>
                  </a:cubicBezTo>
                  <a:cubicBezTo>
                    <a:pt x="9477" y="16"/>
                    <a:pt x="9444" y="1"/>
                    <a:pt x="9410" y="1"/>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6"/>
            <p:cNvSpPr/>
            <p:nvPr/>
          </p:nvSpPr>
          <p:spPr>
            <a:xfrm>
              <a:off x="3874705" y="4188075"/>
              <a:ext cx="144236" cy="25451"/>
            </a:xfrm>
            <a:custGeom>
              <a:avLst/>
              <a:gdLst/>
              <a:ahLst/>
              <a:cxnLst/>
              <a:rect l="l" t="t" r="r" b="b"/>
              <a:pathLst>
                <a:path w="4256" h="751" extrusionOk="0">
                  <a:moveTo>
                    <a:pt x="4136" y="0"/>
                  </a:moveTo>
                  <a:cubicBezTo>
                    <a:pt x="4130" y="0"/>
                    <a:pt x="4124" y="0"/>
                    <a:pt x="4118" y="1"/>
                  </a:cubicBezTo>
                  <a:lnTo>
                    <a:pt x="107" y="516"/>
                  </a:lnTo>
                  <a:cubicBezTo>
                    <a:pt x="44" y="526"/>
                    <a:pt x="1" y="583"/>
                    <a:pt x="7" y="647"/>
                  </a:cubicBezTo>
                  <a:cubicBezTo>
                    <a:pt x="17" y="707"/>
                    <a:pt x="64" y="750"/>
                    <a:pt x="124" y="750"/>
                  </a:cubicBezTo>
                  <a:cubicBezTo>
                    <a:pt x="127" y="750"/>
                    <a:pt x="135" y="747"/>
                    <a:pt x="138" y="747"/>
                  </a:cubicBezTo>
                  <a:lnTo>
                    <a:pt x="4149" y="232"/>
                  </a:lnTo>
                  <a:cubicBezTo>
                    <a:pt x="4212" y="222"/>
                    <a:pt x="4255" y="165"/>
                    <a:pt x="4249" y="102"/>
                  </a:cubicBezTo>
                  <a:cubicBezTo>
                    <a:pt x="4240" y="44"/>
                    <a:pt x="4192" y="0"/>
                    <a:pt x="4136" y="0"/>
                  </a:cubicBezTo>
                  <a:close/>
                </a:path>
              </a:pathLst>
            </a:custGeom>
            <a:solidFill>
              <a:srgbClr val="FFDCEA"/>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6"/>
            <p:cNvSpPr/>
            <p:nvPr/>
          </p:nvSpPr>
          <p:spPr>
            <a:xfrm>
              <a:off x="3440722" y="3633375"/>
              <a:ext cx="161926" cy="264410"/>
            </a:xfrm>
            <a:custGeom>
              <a:avLst/>
              <a:gdLst/>
              <a:ahLst/>
              <a:cxnLst/>
              <a:rect l="l" t="t" r="r" b="b"/>
              <a:pathLst>
                <a:path w="4778" h="7802" extrusionOk="0">
                  <a:moveTo>
                    <a:pt x="4645" y="0"/>
                  </a:moveTo>
                  <a:cubicBezTo>
                    <a:pt x="4606" y="0"/>
                    <a:pt x="4569" y="20"/>
                    <a:pt x="4547" y="58"/>
                  </a:cubicBezTo>
                  <a:lnTo>
                    <a:pt x="35" y="7627"/>
                  </a:lnTo>
                  <a:cubicBezTo>
                    <a:pt x="1" y="7684"/>
                    <a:pt x="21" y="7755"/>
                    <a:pt x="75" y="7788"/>
                  </a:cubicBezTo>
                  <a:cubicBezTo>
                    <a:pt x="95" y="7798"/>
                    <a:pt x="115" y="7802"/>
                    <a:pt x="135" y="7802"/>
                  </a:cubicBezTo>
                  <a:cubicBezTo>
                    <a:pt x="175" y="7802"/>
                    <a:pt x="212" y="7782"/>
                    <a:pt x="235" y="7748"/>
                  </a:cubicBezTo>
                  <a:lnTo>
                    <a:pt x="4744" y="175"/>
                  </a:lnTo>
                  <a:cubicBezTo>
                    <a:pt x="4778" y="121"/>
                    <a:pt x="4761" y="51"/>
                    <a:pt x="4704" y="18"/>
                  </a:cubicBezTo>
                  <a:cubicBezTo>
                    <a:pt x="4685" y="6"/>
                    <a:pt x="4665" y="0"/>
                    <a:pt x="4645" y="0"/>
                  </a:cubicBezTo>
                  <a:close/>
                </a:path>
              </a:pathLst>
            </a:custGeom>
            <a:solidFill>
              <a:srgbClr val="FFDCEA"/>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6"/>
            <p:cNvSpPr/>
            <p:nvPr/>
          </p:nvSpPr>
          <p:spPr>
            <a:xfrm>
              <a:off x="3033175" y="3742437"/>
              <a:ext cx="364928" cy="585111"/>
            </a:xfrm>
            <a:custGeom>
              <a:avLst/>
              <a:gdLst/>
              <a:ahLst/>
              <a:cxnLst/>
              <a:rect l="l" t="t" r="r" b="b"/>
              <a:pathLst>
                <a:path w="10768" h="17265" extrusionOk="0">
                  <a:moveTo>
                    <a:pt x="131" y="0"/>
                  </a:moveTo>
                  <a:cubicBezTo>
                    <a:pt x="110" y="0"/>
                    <a:pt x="89" y="6"/>
                    <a:pt x="70" y="17"/>
                  </a:cubicBezTo>
                  <a:cubicBezTo>
                    <a:pt x="17" y="51"/>
                    <a:pt x="1" y="122"/>
                    <a:pt x="34" y="178"/>
                  </a:cubicBezTo>
                  <a:lnTo>
                    <a:pt x="10537" y="17208"/>
                  </a:lnTo>
                  <a:cubicBezTo>
                    <a:pt x="10557" y="17245"/>
                    <a:pt x="10598" y="17265"/>
                    <a:pt x="10635" y="17265"/>
                  </a:cubicBezTo>
                  <a:cubicBezTo>
                    <a:pt x="10655" y="17265"/>
                    <a:pt x="10678" y="17258"/>
                    <a:pt x="10695" y="17248"/>
                  </a:cubicBezTo>
                  <a:cubicBezTo>
                    <a:pt x="10752" y="17214"/>
                    <a:pt x="10768" y="17141"/>
                    <a:pt x="10735" y="17087"/>
                  </a:cubicBezTo>
                  <a:lnTo>
                    <a:pt x="231" y="54"/>
                  </a:lnTo>
                  <a:cubicBezTo>
                    <a:pt x="209" y="20"/>
                    <a:pt x="171" y="0"/>
                    <a:pt x="131" y="0"/>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6"/>
            <p:cNvSpPr/>
            <p:nvPr/>
          </p:nvSpPr>
          <p:spPr>
            <a:xfrm>
              <a:off x="2893371" y="3890983"/>
              <a:ext cx="385262" cy="242856"/>
            </a:xfrm>
            <a:custGeom>
              <a:avLst/>
              <a:gdLst/>
              <a:ahLst/>
              <a:cxnLst/>
              <a:rect l="l" t="t" r="r" b="b"/>
              <a:pathLst>
                <a:path w="11368" h="7166" extrusionOk="0">
                  <a:moveTo>
                    <a:pt x="132" y="0"/>
                  </a:moveTo>
                  <a:cubicBezTo>
                    <a:pt x="94" y="0"/>
                    <a:pt x="56" y="20"/>
                    <a:pt x="34" y="57"/>
                  </a:cubicBezTo>
                  <a:cubicBezTo>
                    <a:pt x="1" y="110"/>
                    <a:pt x="18" y="181"/>
                    <a:pt x="71" y="214"/>
                  </a:cubicBezTo>
                  <a:lnTo>
                    <a:pt x="11173" y="7145"/>
                  </a:lnTo>
                  <a:cubicBezTo>
                    <a:pt x="11193" y="7159"/>
                    <a:pt x="11214" y="7165"/>
                    <a:pt x="11234" y="7165"/>
                  </a:cubicBezTo>
                  <a:cubicBezTo>
                    <a:pt x="11274" y="7165"/>
                    <a:pt x="11311" y="7145"/>
                    <a:pt x="11334" y="7108"/>
                  </a:cubicBezTo>
                  <a:cubicBezTo>
                    <a:pt x="11368" y="7054"/>
                    <a:pt x="11351" y="6984"/>
                    <a:pt x="11297" y="6951"/>
                  </a:cubicBezTo>
                  <a:lnTo>
                    <a:pt x="195" y="20"/>
                  </a:lnTo>
                  <a:cubicBezTo>
                    <a:pt x="176" y="7"/>
                    <a:pt x="154" y="0"/>
                    <a:pt x="132" y="0"/>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6"/>
            <p:cNvSpPr/>
            <p:nvPr/>
          </p:nvSpPr>
          <p:spPr>
            <a:xfrm>
              <a:off x="2818674" y="4018076"/>
              <a:ext cx="367198" cy="325242"/>
            </a:xfrm>
            <a:custGeom>
              <a:avLst/>
              <a:gdLst/>
              <a:ahLst/>
              <a:cxnLst/>
              <a:rect l="l" t="t" r="r" b="b"/>
              <a:pathLst>
                <a:path w="10835" h="9597" extrusionOk="0">
                  <a:moveTo>
                    <a:pt x="130" y="0"/>
                  </a:moveTo>
                  <a:cubicBezTo>
                    <a:pt x="97" y="0"/>
                    <a:pt x="65" y="14"/>
                    <a:pt x="41" y="40"/>
                  </a:cubicBezTo>
                  <a:cubicBezTo>
                    <a:pt x="1" y="87"/>
                    <a:pt x="4" y="160"/>
                    <a:pt x="51" y="204"/>
                  </a:cubicBezTo>
                  <a:lnTo>
                    <a:pt x="10628" y="9566"/>
                  </a:lnTo>
                  <a:cubicBezTo>
                    <a:pt x="10651" y="9586"/>
                    <a:pt x="10678" y="9597"/>
                    <a:pt x="10705" y="9597"/>
                  </a:cubicBezTo>
                  <a:cubicBezTo>
                    <a:pt x="10739" y="9597"/>
                    <a:pt x="10768" y="9583"/>
                    <a:pt x="10792" y="9557"/>
                  </a:cubicBezTo>
                  <a:cubicBezTo>
                    <a:pt x="10835" y="9510"/>
                    <a:pt x="10832" y="9436"/>
                    <a:pt x="10782" y="9393"/>
                  </a:cubicBezTo>
                  <a:lnTo>
                    <a:pt x="205" y="30"/>
                  </a:lnTo>
                  <a:cubicBezTo>
                    <a:pt x="183" y="10"/>
                    <a:pt x="157" y="0"/>
                    <a:pt x="130" y="0"/>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6"/>
            <p:cNvSpPr/>
            <p:nvPr/>
          </p:nvSpPr>
          <p:spPr>
            <a:xfrm>
              <a:off x="2753026" y="4156759"/>
              <a:ext cx="276102" cy="47920"/>
            </a:xfrm>
            <a:custGeom>
              <a:avLst/>
              <a:gdLst/>
              <a:ahLst/>
              <a:cxnLst/>
              <a:rect l="l" t="t" r="r" b="b"/>
              <a:pathLst>
                <a:path w="8147" h="1414" extrusionOk="0">
                  <a:moveTo>
                    <a:pt x="126" y="1"/>
                  </a:moveTo>
                  <a:cubicBezTo>
                    <a:pt x="70" y="1"/>
                    <a:pt x="20" y="42"/>
                    <a:pt x="11" y="99"/>
                  </a:cubicBezTo>
                  <a:cubicBezTo>
                    <a:pt x="1" y="163"/>
                    <a:pt x="47" y="223"/>
                    <a:pt x="108" y="233"/>
                  </a:cubicBezTo>
                  <a:lnTo>
                    <a:pt x="8006" y="1414"/>
                  </a:lnTo>
                  <a:lnTo>
                    <a:pt x="8022" y="1414"/>
                  </a:lnTo>
                  <a:cubicBezTo>
                    <a:pt x="8079" y="1414"/>
                    <a:pt x="8129" y="1373"/>
                    <a:pt x="8140" y="1316"/>
                  </a:cubicBezTo>
                  <a:cubicBezTo>
                    <a:pt x="8146" y="1253"/>
                    <a:pt x="8103" y="1193"/>
                    <a:pt x="8039" y="1183"/>
                  </a:cubicBezTo>
                  <a:lnTo>
                    <a:pt x="145" y="2"/>
                  </a:lnTo>
                  <a:cubicBezTo>
                    <a:pt x="138" y="1"/>
                    <a:pt x="132" y="1"/>
                    <a:pt x="126" y="1"/>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6"/>
            <p:cNvSpPr/>
            <p:nvPr/>
          </p:nvSpPr>
          <p:spPr>
            <a:xfrm>
              <a:off x="4848210" y="3546646"/>
              <a:ext cx="1530201" cy="752222"/>
            </a:xfrm>
            <a:custGeom>
              <a:avLst/>
              <a:gdLst/>
              <a:ahLst/>
              <a:cxnLst/>
              <a:rect l="l" t="t" r="r" b="b"/>
              <a:pathLst>
                <a:path w="45152" h="22196" extrusionOk="0">
                  <a:moveTo>
                    <a:pt x="20085" y="0"/>
                  </a:moveTo>
                  <a:cubicBezTo>
                    <a:pt x="7803" y="0"/>
                    <a:pt x="0" y="11279"/>
                    <a:pt x="0" y="22196"/>
                  </a:cubicBezTo>
                  <a:lnTo>
                    <a:pt x="45152" y="22196"/>
                  </a:lnTo>
                  <a:cubicBezTo>
                    <a:pt x="44820" y="14017"/>
                    <a:pt x="34966" y="1633"/>
                    <a:pt x="22576" y="151"/>
                  </a:cubicBezTo>
                  <a:cubicBezTo>
                    <a:pt x="21727" y="50"/>
                    <a:pt x="20896" y="0"/>
                    <a:pt x="20085" y="0"/>
                  </a:cubicBezTo>
                  <a:close/>
                </a:path>
              </a:pathLst>
            </a:custGeom>
            <a:solidFill>
              <a:srgbClr val="FFD966"/>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6"/>
            <p:cNvSpPr/>
            <p:nvPr/>
          </p:nvSpPr>
          <p:spPr>
            <a:xfrm>
              <a:off x="5515504" y="3488184"/>
              <a:ext cx="64052" cy="884156"/>
            </a:xfrm>
            <a:custGeom>
              <a:avLst/>
              <a:gdLst/>
              <a:ahLst/>
              <a:cxnLst/>
              <a:rect l="l" t="t" r="r" b="b"/>
              <a:pathLst>
                <a:path w="1890" h="26089" extrusionOk="0">
                  <a:moveTo>
                    <a:pt x="122" y="0"/>
                  </a:moveTo>
                  <a:cubicBezTo>
                    <a:pt x="119" y="0"/>
                    <a:pt x="117" y="0"/>
                    <a:pt x="114" y="0"/>
                  </a:cubicBezTo>
                  <a:cubicBezTo>
                    <a:pt x="51" y="3"/>
                    <a:pt x="0" y="60"/>
                    <a:pt x="7" y="124"/>
                  </a:cubicBezTo>
                  <a:lnTo>
                    <a:pt x="1653" y="25981"/>
                  </a:lnTo>
                  <a:cubicBezTo>
                    <a:pt x="1656" y="26041"/>
                    <a:pt x="1709" y="26088"/>
                    <a:pt x="1770" y="26088"/>
                  </a:cubicBezTo>
                  <a:lnTo>
                    <a:pt x="1777" y="26088"/>
                  </a:lnTo>
                  <a:cubicBezTo>
                    <a:pt x="1840" y="26084"/>
                    <a:pt x="1890" y="26031"/>
                    <a:pt x="1884" y="25968"/>
                  </a:cubicBezTo>
                  <a:lnTo>
                    <a:pt x="238" y="110"/>
                  </a:lnTo>
                  <a:cubicBezTo>
                    <a:pt x="235" y="46"/>
                    <a:pt x="194" y="0"/>
                    <a:pt x="122" y="0"/>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6"/>
            <p:cNvSpPr/>
            <p:nvPr/>
          </p:nvSpPr>
          <p:spPr>
            <a:xfrm>
              <a:off x="5543159" y="3574675"/>
              <a:ext cx="293318" cy="352015"/>
            </a:xfrm>
            <a:custGeom>
              <a:avLst/>
              <a:gdLst/>
              <a:ahLst/>
              <a:cxnLst/>
              <a:rect l="l" t="t" r="r" b="b"/>
              <a:pathLst>
                <a:path w="8655" h="10387" extrusionOk="0">
                  <a:moveTo>
                    <a:pt x="8523" y="1"/>
                  </a:moveTo>
                  <a:cubicBezTo>
                    <a:pt x="8490" y="1"/>
                    <a:pt x="8456" y="15"/>
                    <a:pt x="8433" y="44"/>
                  </a:cubicBezTo>
                  <a:lnTo>
                    <a:pt x="41" y="10196"/>
                  </a:lnTo>
                  <a:cubicBezTo>
                    <a:pt x="1" y="10246"/>
                    <a:pt x="7" y="10320"/>
                    <a:pt x="54" y="10360"/>
                  </a:cubicBezTo>
                  <a:cubicBezTo>
                    <a:pt x="78" y="10380"/>
                    <a:pt x="104" y="10386"/>
                    <a:pt x="127" y="10386"/>
                  </a:cubicBezTo>
                  <a:cubicBezTo>
                    <a:pt x="161" y="10386"/>
                    <a:pt x="195" y="10373"/>
                    <a:pt x="218" y="10346"/>
                  </a:cubicBezTo>
                  <a:lnTo>
                    <a:pt x="8611" y="191"/>
                  </a:lnTo>
                  <a:cubicBezTo>
                    <a:pt x="8654" y="141"/>
                    <a:pt x="8648" y="67"/>
                    <a:pt x="8597" y="27"/>
                  </a:cubicBezTo>
                  <a:cubicBezTo>
                    <a:pt x="8575" y="9"/>
                    <a:pt x="8549" y="1"/>
                    <a:pt x="8523" y="1"/>
                  </a:cubicBezTo>
                  <a:close/>
                </a:path>
              </a:pathLst>
            </a:custGeom>
            <a:solidFill>
              <a:srgbClr val="FFDCEA"/>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6"/>
            <p:cNvSpPr/>
            <p:nvPr/>
          </p:nvSpPr>
          <p:spPr>
            <a:xfrm>
              <a:off x="5001706" y="3714612"/>
              <a:ext cx="375027" cy="637539"/>
            </a:xfrm>
            <a:custGeom>
              <a:avLst/>
              <a:gdLst/>
              <a:ahLst/>
              <a:cxnLst/>
              <a:rect l="l" t="t" r="r" b="b"/>
              <a:pathLst>
                <a:path w="11066" h="18812" extrusionOk="0">
                  <a:moveTo>
                    <a:pt x="133" y="1"/>
                  </a:moveTo>
                  <a:cubicBezTo>
                    <a:pt x="114" y="1"/>
                    <a:pt x="95" y="6"/>
                    <a:pt x="78" y="15"/>
                  </a:cubicBezTo>
                  <a:cubicBezTo>
                    <a:pt x="21" y="49"/>
                    <a:pt x="1" y="120"/>
                    <a:pt x="34" y="176"/>
                  </a:cubicBezTo>
                  <a:lnTo>
                    <a:pt x="10832" y="18755"/>
                  </a:lnTo>
                  <a:cubicBezTo>
                    <a:pt x="10855" y="18792"/>
                    <a:pt x="10896" y="18812"/>
                    <a:pt x="10933" y="18812"/>
                  </a:cubicBezTo>
                  <a:cubicBezTo>
                    <a:pt x="10953" y="18812"/>
                    <a:pt x="10973" y="18805"/>
                    <a:pt x="10993" y="18795"/>
                  </a:cubicBezTo>
                  <a:cubicBezTo>
                    <a:pt x="11046" y="18765"/>
                    <a:pt x="11066" y="18691"/>
                    <a:pt x="11033" y="18637"/>
                  </a:cubicBezTo>
                  <a:lnTo>
                    <a:pt x="235" y="60"/>
                  </a:lnTo>
                  <a:cubicBezTo>
                    <a:pt x="212" y="21"/>
                    <a:pt x="173" y="1"/>
                    <a:pt x="133" y="1"/>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6"/>
            <p:cNvSpPr/>
            <p:nvPr/>
          </p:nvSpPr>
          <p:spPr>
            <a:xfrm>
              <a:off x="5230170" y="3554475"/>
              <a:ext cx="58155" cy="560303"/>
            </a:xfrm>
            <a:custGeom>
              <a:avLst/>
              <a:gdLst/>
              <a:ahLst/>
              <a:cxnLst/>
              <a:rect l="l" t="t" r="r" b="b"/>
              <a:pathLst>
                <a:path w="1716" h="16533" extrusionOk="0">
                  <a:moveTo>
                    <a:pt x="1600" y="0"/>
                  </a:moveTo>
                  <a:cubicBezTo>
                    <a:pt x="1539" y="0"/>
                    <a:pt x="1485" y="46"/>
                    <a:pt x="1482" y="108"/>
                  </a:cubicBezTo>
                  <a:lnTo>
                    <a:pt x="7" y="16405"/>
                  </a:lnTo>
                  <a:cubicBezTo>
                    <a:pt x="0" y="16469"/>
                    <a:pt x="47" y="16526"/>
                    <a:pt x="110" y="16532"/>
                  </a:cubicBezTo>
                  <a:lnTo>
                    <a:pt x="120" y="16532"/>
                  </a:lnTo>
                  <a:cubicBezTo>
                    <a:pt x="181" y="16532"/>
                    <a:pt x="230" y="16486"/>
                    <a:pt x="238" y="16425"/>
                  </a:cubicBezTo>
                  <a:lnTo>
                    <a:pt x="1712" y="128"/>
                  </a:lnTo>
                  <a:cubicBezTo>
                    <a:pt x="1716" y="64"/>
                    <a:pt x="1669" y="8"/>
                    <a:pt x="1606" y="1"/>
                  </a:cubicBezTo>
                  <a:cubicBezTo>
                    <a:pt x="1604" y="1"/>
                    <a:pt x="1602" y="0"/>
                    <a:pt x="1600" y="0"/>
                  </a:cubicBezTo>
                  <a:close/>
                </a:path>
              </a:pathLst>
            </a:custGeom>
            <a:solidFill>
              <a:srgbClr val="FFDCEA"/>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6"/>
            <p:cNvSpPr/>
            <p:nvPr/>
          </p:nvSpPr>
          <p:spPr>
            <a:xfrm>
              <a:off x="4863834" y="4066947"/>
              <a:ext cx="392412" cy="328191"/>
            </a:xfrm>
            <a:custGeom>
              <a:avLst/>
              <a:gdLst/>
              <a:ahLst/>
              <a:cxnLst/>
              <a:rect l="l" t="t" r="r" b="b"/>
              <a:pathLst>
                <a:path w="11579" h="9684" extrusionOk="0">
                  <a:moveTo>
                    <a:pt x="130" y="1"/>
                  </a:moveTo>
                  <a:cubicBezTo>
                    <a:pt x="97" y="1"/>
                    <a:pt x="65" y="15"/>
                    <a:pt x="41" y="43"/>
                  </a:cubicBezTo>
                  <a:cubicBezTo>
                    <a:pt x="1" y="93"/>
                    <a:pt x="8" y="167"/>
                    <a:pt x="58" y="207"/>
                  </a:cubicBezTo>
                  <a:lnTo>
                    <a:pt x="11374" y="9657"/>
                  </a:lnTo>
                  <a:cubicBezTo>
                    <a:pt x="11394" y="9674"/>
                    <a:pt x="11421" y="9683"/>
                    <a:pt x="11448" y="9683"/>
                  </a:cubicBezTo>
                  <a:cubicBezTo>
                    <a:pt x="11481" y="9683"/>
                    <a:pt x="11515" y="9670"/>
                    <a:pt x="11538" y="9640"/>
                  </a:cubicBezTo>
                  <a:cubicBezTo>
                    <a:pt x="11578" y="9593"/>
                    <a:pt x="11572" y="9519"/>
                    <a:pt x="11521" y="9479"/>
                  </a:cubicBezTo>
                  <a:lnTo>
                    <a:pt x="205" y="29"/>
                  </a:lnTo>
                  <a:cubicBezTo>
                    <a:pt x="183" y="10"/>
                    <a:pt x="156" y="1"/>
                    <a:pt x="130" y="1"/>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6"/>
            <p:cNvSpPr/>
            <p:nvPr/>
          </p:nvSpPr>
          <p:spPr>
            <a:xfrm>
              <a:off x="4840822" y="4164588"/>
              <a:ext cx="174161" cy="29213"/>
            </a:xfrm>
            <a:custGeom>
              <a:avLst/>
              <a:gdLst/>
              <a:ahLst/>
              <a:cxnLst/>
              <a:rect l="l" t="t" r="r" b="b"/>
              <a:pathLst>
                <a:path w="5139" h="862" extrusionOk="0">
                  <a:moveTo>
                    <a:pt x="122" y="0"/>
                  </a:moveTo>
                  <a:cubicBezTo>
                    <a:pt x="68" y="0"/>
                    <a:pt x="17" y="44"/>
                    <a:pt x="11" y="102"/>
                  </a:cubicBezTo>
                  <a:cubicBezTo>
                    <a:pt x="1" y="165"/>
                    <a:pt x="48" y="222"/>
                    <a:pt x="111" y="233"/>
                  </a:cubicBezTo>
                  <a:lnTo>
                    <a:pt x="4998" y="861"/>
                  </a:lnTo>
                  <a:lnTo>
                    <a:pt x="5015" y="861"/>
                  </a:lnTo>
                  <a:cubicBezTo>
                    <a:pt x="5072" y="861"/>
                    <a:pt x="5123" y="821"/>
                    <a:pt x="5129" y="761"/>
                  </a:cubicBezTo>
                  <a:cubicBezTo>
                    <a:pt x="5139" y="698"/>
                    <a:pt x="5092" y="641"/>
                    <a:pt x="5029" y="631"/>
                  </a:cubicBezTo>
                  <a:lnTo>
                    <a:pt x="138" y="2"/>
                  </a:lnTo>
                  <a:cubicBezTo>
                    <a:pt x="133" y="1"/>
                    <a:pt x="127" y="0"/>
                    <a:pt x="122" y="0"/>
                  </a:cubicBezTo>
                  <a:close/>
                </a:path>
              </a:pathLst>
            </a:custGeom>
            <a:solidFill>
              <a:srgbClr val="FFDCEA"/>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6"/>
            <p:cNvSpPr/>
            <p:nvPr/>
          </p:nvSpPr>
          <p:spPr>
            <a:xfrm>
              <a:off x="5348621" y="3488150"/>
              <a:ext cx="195478" cy="320735"/>
            </a:xfrm>
            <a:custGeom>
              <a:avLst/>
              <a:gdLst/>
              <a:ahLst/>
              <a:cxnLst/>
              <a:rect l="l" t="t" r="r" b="b"/>
              <a:pathLst>
                <a:path w="5768" h="9464" extrusionOk="0">
                  <a:moveTo>
                    <a:pt x="132" y="1"/>
                  </a:moveTo>
                  <a:cubicBezTo>
                    <a:pt x="111" y="1"/>
                    <a:pt x="90" y="6"/>
                    <a:pt x="70" y="18"/>
                  </a:cubicBezTo>
                  <a:cubicBezTo>
                    <a:pt x="17" y="51"/>
                    <a:pt x="1" y="122"/>
                    <a:pt x="30" y="179"/>
                  </a:cubicBezTo>
                  <a:lnTo>
                    <a:pt x="5533" y="9411"/>
                  </a:lnTo>
                  <a:cubicBezTo>
                    <a:pt x="5557" y="9444"/>
                    <a:pt x="5594" y="9464"/>
                    <a:pt x="5634" y="9464"/>
                  </a:cubicBezTo>
                  <a:cubicBezTo>
                    <a:pt x="5654" y="9464"/>
                    <a:pt x="5674" y="9461"/>
                    <a:pt x="5694" y="9451"/>
                  </a:cubicBezTo>
                  <a:cubicBezTo>
                    <a:pt x="5747" y="9417"/>
                    <a:pt x="5767" y="9343"/>
                    <a:pt x="5734" y="9290"/>
                  </a:cubicBezTo>
                  <a:lnTo>
                    <a:pt x="231" y="58"/>
                  </a:lnTo>
                  <a:cubicBezTo>
                    <a:pt x="209" y="21"/>
                    <a:pt x="172" y="1"/>
                    <a:pt x="132" y="1"/>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6"/>
            <p:cNvSpPr/>
            <p:nvPr/>
          </p:nvSpPr>
          <p:spPr>
            <a:xfrm>
              <a:off x="5598030" y="3621106"/>
              <a:ext cx="443044" cy="711893"/>
            </a:xfrm>
            <a:custGeom>
              <a:avLst/>
              <a:gdLst/>
              <a:ahLst/>
              <a:cxnLst/>
              <a:rect l="l" t="t" r="r" b="b"/>
              <a:pathLst>
                <a:path w="13073" h="21006" extrusionOk="0">
                  <a:moveTo>
                    <a:pt x="12942" y="1"/>
                  </a:moveTo>
                  <a:cubicBezTo>
                    <a:pt x="12903" y="1"/>
                    <a:pt x="12864" y="20"/>
                    <a:pt x="12842" y="55"/>
                  </a:cubicBezTo>
                  <a:lnTo>
                    <a:pt x="34" y="20828"/>
                  </a:lnTo>
                  <a:cubicBezTo>
                    <a:pt x="1" y="20882"/>
                    <a:pt x="17" y="20952"/>
                    <a:pt x="71" y="20985"/>
                  </a:cubicBezTo>
                  <a:cubicBezTo>
                    <a:pt x="91" y="20998"/>
                    <a:pt x="111" y="21005"/>
                    <a:pt x="134" y="21005"/>
                  </a:cubicBezTo>
                  <a:cubicBezTo>
                    <a:pt x="171" y="21005"/>
                    <a:pt x="211" y="20985"/>
                    <a:pt x="231" y="20948"/>
                  </a:cubicBezTo>
                  <a:lnTo>
                    <a:pt x="13039" y="179"/>
                  </a:lnTo>
                  <a:cubicBezTo>
                    <a:pt x="13073" y="122"/>
                    <a:pt x="13056" y="52"/>
                    <a:pt x="13002" y="18"/>
                  </a:cubicBezTo>
                  <a:cubicBezTo>
                    <a:pt x="12984" y="7"/>
                    <a:pt x="12963" y="1"/>
                    <a:pt x="12942" y="1"/>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6"/>
            <p:cNvSpPr/>
            <p:nvPr/>
          </p:nvSpPr>
          <p:spPr>
            <a:xfrm>
              <a:off x="5843914" y="3714612"/>
              <a:ext cx="300232" cy="219573"/>
            </a:xfrm>
            <a:custGeom>
              <a:avLst/>
              <a:gdLst/>
              <a:ahLst/>
              <a:cxnLst/>
              <a:rect l="l" t="t" r="r" b="b"/>
              <a:pathLst>
                <a:path w="8859" h="6479" extrusionOk="0">
                  <a:moveTo>
                    <a:pt x="8729" y="1"/>
                  </a:moveTo>
                  <a:cubicBezTo>
                    <a:pt x="8705" y="1"/>
                    <a:pt x="8681" y="8"/>
                    <a:pt x="8662" y="23"/>
                  </a:cubicBezTo>
                  <a:lnTo>
                    <a:pt x="64" y="6271"/>
                  </a:lnTo>
                  <a:cubicBezTo>
                    <a:pt x="14" y="6308"/>
                    <a:pt x="1" y="6382"/>
                    <a:pt x="41" y="6431"/>
                  </a:cubicBezTo>
                  <a:cubicBezTo>
                    <a:pt x="61" y="6462"/>
                    <a:pt x="98" y="6478"/>
                    <a:pt x="135" y="6478"/>
                  </a:cubicBezTo>
                  <a:cubicBezTo>
                    <a:pt x="158" y="6478"/>
                    <a:pt x="181" y="6472"/>
                    <a:pt x="202" y="6458"/>
                  </a:cubicBezTo>
                  <a:lnTo>
                    <a:pt x="8798" y="210"/>
                  </a:lnTo>
                  <a:cubicBezTo>
                    <a:pt x="8849" y="173"/>
                    <a:pt x="8858" y="100"/>
                    <a:pt x="8822" y="49"/>
                  </a:cubicBezTo>
                  <a:cubicBezTo>
                    <a:pt x="8800" y="17"/>
                    <a:pt x="8765" y="1"/>
                    <a:pt x="8729" y="1"/>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6"/>
            <p:cNvSpPr/>
            <p:nvPr/>
          </p:nvSpPr>
          <p:spPr>
            <a:xfrm>
              <a:off x="5856725" y="3957275"/>
              <a:ext cx="446026" cy="394886"/>
            </a:xfrm>
            <a:custGeom>
              <a:avLst/>
              <a:gdLst/>
              <a:ahLst/>
              <a:cxnLst/>
              <a:rect l="l" t="t" r="r" b="b"/>
              <a:pathLst>
                <a:path w="13161" h="11652" extrusionOk="0">
                  <a:moveTo>
                    <a:pt x="13030" y="1"/>
                  </a:moveTo>
                  <a:cubicBezTo>
                    <a:pt x="13002" y="1"/>
                    <a:pt x="12975" y="11"/>
                    <a:pt x="12953" y="31"/>
                  </a:cubicBezTo>
                  <a:lnTo>
                    <a:pt x="55" y="11448"/>
                  </a:lnTo>
                  <a:cubicBezTo>
                    <a:pt x="7" y="11491"/>
                    <a:pt x="1" y="11565"/>
                    <a:pt x="44" y="11611"/>
                  </a:cubicBezTo>
                  <a:cubicBezTo>
                    <a:pt x="68" y="11638"/>
                    <a:pt x="101" y="11652"/>
                    <a:pt x="131" y="11652"/>
                  </a:cubicBezTo>
                  <a:cubicBezTo>
                    <a:pt x="158" y="11652"/>
                    <a:pt x="188" y="11641"/>
                    <a:pt x="208" y="11621"/>
                  </a:cubicBezTo>
                  <a:lnTo>
                    <a:pt x="13107" y="205"/>
                  </a:lnTo>
                  <a:cubicBezTo>
                    <a:pt x="13153" y="161"/>
                    <a:pt x="13161" y="88"/>
                    <a:pt x="13116" y="41"/>
                  </a:cubicBezTo>
                  <a:cubicBezTo>
                    <a:pt x="13093" y="14"/>
                    <a:pt x="13062" y="1"/>
                    <a:pt x="13030" y="1"/>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6"/>
            <p:cNvSpPr/>
            <p:nvPr/>
          </p:nvSpPr>
          <p:spPr>
            <a:xfrm>
              <a:off x="6103863" y="3863802"/>
              <a:ext cx="107635" cy="269561"/>
            </a:xfrm>
            <a:custGeom>
              <a:avLst/>
              <a:gdLst/>
              <a:ahLst/>
              <a:cxnLst/>
              <a:rect l="l" t="t" r="r" b="b"/>
              <a:pathLst>
                <a:path w="3176" h="7954" extrusionOk="0">
                  <a:moveTo>
                    <a:pt x="3044" y="1"/>
                  </a:moveTo>
                  <a:cubicBezTo>
                    <a:pt x="2997" y="1"/>
                    <a:pt x="2953" y="30"/>
                    <a:pt x="2934" y="76"/>
                  </a:cubicBezTo>
                  <a:lnTo>
                    <a:pt x="24" y="7796"/>
                  </a:lnTo>
                  <a:cubicBezTo>
                    <a:pt x="1" y="7856"/>
                    <a:pt x="31" y="7924"/>
                    <a:pt x="92" y="7947"/>
                  </a:cubicBezTo>
                  <a:cubicBezTo>
                    <a:pt x="104" y="7950"/>
                    <a:pt x="118" y="7953"/>
                    <a:pt x="135" y="7953"/>
                  </a:cubicBezTo>
                  <a:cubicBezTo>
                    <a:pt x="181" y="7953"/>
                    <a:pt x="225" y="7924"/>
                    <a:pt x="242" y="7876"/>
                  </a:cubicBezTo>
                  <a:lnTo>
                    <a:pt x="3152" y="160"/>
                  </a:lnTo>
                  <a:cubicBezTo>
                    <a:pt x="3175" y="100"/>
                    <a:pt x="3145" y="33"/>
                    <a:pt x="3085" y="9"/>
                  </a:cubicBezTo>
                  <a:cubicBezTo>
                    <a:pt x="3072" y="3"/>
                    <a:pt x="3057" y="1"/>
                    <a:pt x="3044" y="1"/>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6"/>
            <p:cNvSpPr/>
            <p:nvPr/>
          </p:nvSpPr>
          <p:spPr>
            <a:xfrm>
              <a:off x="5976566" y="4145507"/>
              <a:ext cx="443281" cy="100789"/>
            </a:xfrm>
            <a:custGeom>
              <a:avLst/>
              <a:gdLst/>
              <a:ahLst/>
              <a:cxnLst/>
              <a:rect l="l" t="t" r="r" b="b"/>
              <a:pathLst>
                <a:path w="13080" h="2974" extrusionOk="0">
                  <a:moveTo>
                    <a:pt x="12953" y="0"/>
                  </a:moveTo>
                  <a:cubicBezTo>
                    <a:pt x="12945" y="0"/>
                    <a:pt x="12937" y="1"/>
                    <a:pt x="12929" y="3"/>
                  </a:cubicBezTo>
                  <a:lnTo>
                    <a:pt x="101" y="2743"/>
                  </a:lnTo>
                  <a:cubicBezTo>
                    <a:pt x="41" y="2755"/>
                    <a:pt x="1" y="2816"/>
                    <a:pt x="14" y="2880"/>
                  </a:cubicBezTo>
                  <a:cubicBezTo>
                    <a:pt x="24" y="2936"/>
                    <a:pt x="74" y="2973"/>
                    <a:pt x="124" y="2973"/>
                  </a:cubicBezTo>
                  <a:cubicBezTo>
                    <a:pt x="135" y="2973"/>
                    <a:pt x="141" y="2970"/>
                    <a:pt x="151" y="2970"/>
                  </a:cubicBezTo>
                  <a:lnTo>
                    <a:pt x="12980" y="227"/>
                  </a:lnTo>
                  <a:cubicBezTo>
                    <a:pt x="13040" y="214"/>
                    <a:pt x="13080" y="154"/>
                    <a:pt x="13066" y="90"/>
                  </a:cubicBezTo>
                  <a:cubicBezTo>
                    <a:pt x="13054" y="38"/>
                    <a:pt x="13007" y="0"/>
                    <a:pt x="12953" y="0"/>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6"/>
            <p:cNvSpPr/>
            <p:nvPr/>
          </p:nvSpPr>
          <p:spPr>
            <a:xfrm>
              <a:off x="3777911" y="1546275"/>
              <a:ext cx="1534268" cy="2752512"/>
            </a:xfrm>
            <a:custGeom>
              <a:avLst/>
              <a:gdLst/>
              <a:ahLst/>
              <a:cxnLst/>
              <a:rect l="l" t="t" r="r" b="b"/>
              <a:pathLst>
                <a:path w="45272" h="81219" extrusionOk="0">
                  <a:moveTo>
                    <a:pt x="150" y="1"/>
                  </a:moveTo>
                  <a:cubicBezTo>
                    <a:pt x="67" y="1"/>
                    <a:pt x="0" y="68"/>
                    <a:pt x="0" y="148"/>
                  </a:cubicBezTo>
                  <a:lnTo>
                    <a:pt x="0" y="81071"/>
                  </a:lnTo>
                  <a:cubicBezTo>
                    <a:pt x="0" y="81151"/>
                    <a:pt x="67" y="81219"/>
                    <a:pt x="150" y="81219"/>
                  </a:cubicBezTo>
                  <a:lnTo>
                    <a:pt x="45124" y="81219"/>
                  </a:lnTo>
                  <a:cubicBezTo>
                    <a:pt x="45205" y="81219"/>
                    <a:pt x="45271" y="81151"/>
                    <a:pt x="45271" y="81071"/>
                  </a:cubicBezTo>
                  <a:lnTo>
                    <a:pt x="45271" y="148"/>
                  </a:lnTo>
                  <a:cubicBezTo>
                    <a:pt x="45271" y="68"/>
                    <a:pt x="45205" y="1"/>
                    <a:pt x="45124"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6"/>
            <p:cNvSpPr/>
            <p:nvPr/>
          </p:nvSpPr>
          <p:spPr>
            <a:xfrm>
              <a:off x="4486213" y="4094467"/>
              <a:ext cx="117700" cy="117700"/>
            </a:xfrm>
            <a:custGeom>
              <a:avLst/>
              <a:gdLst/>
              <a:ahLst/>
              <a:cxnLst/>
              <a:rect l="l" t="t" r="r" b="b"/>
              <a:pathLst>
                <a:path w="3473" h="3473" extrusionOk="0">
                  <a:moveTo>
                    <a:pt x="1737" y="231"/>
                  </a:moveTo>
                  <a:cubicBezTo>
                    <a:pt x="2566" y="231"/>
                    <a:pt x="3242" y="907"/>
                    <a:pt x="3242" y="1737"/>
                  </a:cubicBezTo>
                  <a:cubicBezTo>
                    <a:pt x="3242" y="2566"/>
                    <a:pt x="2566" y="3242"/>
                    <a:pt x="1737" y="3242"/>
                  </a:cubicBezTo>
                  <a:cubicBezTo>
                    <a:pt x="907" y="3242"/>
                    <a:pt x="235" y="2566"/>
                    <a:pt x="235" y="1737"/>
                  </a:cubicBezTo>
                  <a:cubicBezTo>
                    <a:pt x="235" y="907"/>
                    <a:pt x="907" y="231"/>
                    <a:pt x="1737" y="231"/>
                  </a:cubicBezTo>
                  <a:close/>
                  <a:moveTo>
                    <a:pt x="1737" y="0"/>
                  </a:moveTo>
                  <a:cubicBezTo>
                    <a:pt x="780" y="0"/>
                    <a:pt x="1" y="780"/>
                    <a:pt x="1" y="1737"/>
                  </a:cubicBezTo>
                  <a:cubicBezTo>
                    <a:pt x="1" y="2693"/>
                    <a:pt x="780" y="3472"/>
                    <a:pt x="1737" y="3472"/>
                  </a:cubicBezTo>
                  <a:cubicBezTo>
                    <a:pt x="2693" y="3472"/>
                    <a:pt x="3473" y="2693"/>
                    <a:pt x="3473" y="1737"/>
                  </a:cubicBezTo>
                  <a:cubicBezTo>
                    <a:pt x="3473" y="780"/>
                    <a:pt x="2693" y="0"/>
                    <a:pt x="1737"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6"/>
            <p:cNvSpPr/>
            <p:nvPr/>
          </p:nvSpPr>
          <p:spPr>
            <a:xfrm>
              <a:off x="3818920" y="1742506"/>
              <a:ext cx="1452220" cy="2265716"/>
            </a:xfrm>
            <a:custGeom>
              <a:avLst/>
              <a:gdLst/>
              <a:ahLst/>
              <a:cxnLst/>
              <a:rect l="l" t="t" r="r" b="b"/>
              <a:pathLst>
                <a:path w="42851" h="66855" extrusionOk="0">
                  <a:moveTo>
                    <a:pt x="1" y="1"/>
                  </a:moveTo>
                  <a:lnTo>
                    <a:pt x="1" y="66855"/>
                  </a:lnTo>
                  <a:lnTo>
                    <a:pt x="42851" y="66855"/>
                  </a:lnTo>
                  <a:lnTo>
                    <a:pt x="42851" y="1"/>
                  </a:ln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6"/>
            <p:cNvSpPr/>
            <p:nvPr/>
          </p:nvSpPr>
          <p:spPr>
            <a:xfrm>
              <a:off x="4401416" y="1626563"/>
              <a:ext cx="287319" cy="23621"/>
            </a:xfrm>
            <a:custGeom>
              <a:avLst/>
              <a:gdLst/>
              <a:ahLst/>
              <a:cxnLst/>
              <a:rect l="l" t="t" r="r" b="b"/>
              <a:pathLst>
                <a:path w="8478" h="697" extrusionOk="0">
                  <a:moveTo>
                    <a:pt x="349" y="0"/>
                  </a:moveTo>
                  <a:cubicBezTo>
                    <a:pt x="158" y="0"/>
                    <a:pt x="0" y="158"/>
                    <a:pt x="0" y="348"/>
                  </a:cubicBezTo>
                  <a:cubicBezTo>
                    <a:pt x="0" y="542"/>
                    <a:pt x="158" y="696"/>
                    <a:pt x="349" y="696"/>
                  </a:cubicBezTo>
                  <a:lnTo>
                    <a:pt x="8129" y="696"/>
                  </a:lnTo>
                  <a:cubicBezTo>
                    <a:pt x="8323" y="696"/>
                    <a:pt x="8477" y="542"/>
                    <a:pt x="8477" y="348"/>
                  </a:cubicBezTo>
                  <a:cubicBezTo>
                    <a:pt x="8477" y="158"/>
                    <a:pt x="8323" y="0"/>
                    <a:pt x="8129"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6"/>
            <p:cNvSpPr/>
            <p:nvPr/>
          </p:nvSpPr>
          <p:spPr>
            <a:xfrm>
              <a:off x="4303706" y="1626563"/>
              <a:ext cx="72253" cy="23621"/>
            </a:xfrm>
            <a:custGeom>
              <a:avLst/>
              <a:gdLst/>
              <a:ahLst/>
              <a:cxnLst/>
              <a:rect l="l" t="t" r="r" b="b"/>
              <a:pathLst>
                <a:path w="2132" h="697" extrusionOk="0">
                  <a:moveTo>
                    <a:pt x="348" y="0"/>
                  </a:moveTo>
                  <a:cubicBezTo>
                    <a:pt x="158" y="0"/>
                    <a:pt x="0" y="158"/>
                    <a:pt x="0" y="348"/>
                  </a:cubicBezTo>
                  <a:cubicBezTo>
                    <a:pt x="0" y="542"/>
                    <a:pt x="158" y="696"/>
                    <a:pt x="348" y="696"/>
                  </a:cubicBezTo>
                  <a:lnTo>
                    <a:pt x="1783" y="696"/>
                  </a:lnTo>
                  <a:cubicBezTo>
                    <a:pt x="1977" y="696"/>
                    <a:pt x="2131" y="542"/>
                    <a:pt x="2131" y="348"/>
                  </a:cubicBezTo>
                  <a:cubicBezTo>
                    <a:pt x="2131" y="158"/>
                    <a:pt x="1977" y="0"/>
                    <a:pt x="1783"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6"/>
            <p:cNvSpPr/>
            <p:nvPr/>
          </p:nvSpPr>
          <p:spPr>
            <a:xfrm>
              <a:off x="3818920" y="1742506"/>
              <a:ext cx="485373" cy="377772"/>
            </a:xfrm>
            <a:custGeom>
              <a:avLst/>
              <a:gdLst/>
              <a:ahLst/>
              <a:cxnLst/>
              <a:rect l="l" t="t" r="r" b="b"/>
              <a:pathLst>
                <a:path w="14322" h="11147" extrusionOk="0">
                  <a:moveTo>
                    <a:pt x="1" y="1"/>
                  </a:moveTo>
                  <a:lnTo>
                    <a:pt x="1" y="11147"/>
                  </a:lnTo>
                  <a:lnTo>
                    <a:pt x="8132" y="11147"/>
                  </a:lnTo>
                  <a:cubicBezTo>
                    <a:pt x="11552" y="11147"/>
                    <a:pt x="14321" y="8377"/>
                    <a:pt x="14321" y="4958"/>
                  </a:cubicBezTo>
                  <a:cubicBezTo>
                    <a:pt x="14321" y="2928"/>
                    <a:pt x="13344" y="1129"/>
                    <a:pt x="11836" y="1"/>
                  </a:cubicBez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6"/>
            <p:cNvSpPr/>
            <p:nvPr/>
          </p:nvSpPr>
          <p:spPr>
            <a:xfrm>
              <a:off x="4765989" y="2016213"/>
              <a:ext cx="193580" cy="141626"/>
            </a:xfrm>
            <a:custGeom>
              <a:avLst/>
              <a:gdLst/>
              <a:ahLst/>
              <a:cxnLst/>
              <a:rect l="l" t="t" r="r" b="b"/>
              <a:pathLst>
                <a:path w="5712" h="4179" extrusionOk="0">
                  <a:moveTo>
                    <a:pt x="1" y="0"/>
                  </a:moveTo>
                  <a:lnTo>
                    <a:pt x="4176" y="4178"/>
                  </a:lnTo>
                  <a:lnTo>
                    <a:pt x="5711" y="0"/>
                  </a:lnTo>
                  <a:close/>
                </a:path>
              </a:pathLst>
            </a:custGeom>
            <a:solidFill>
              <a:srgbClr val="EDF3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6"/>
            <p:cNvSpPr/>
            <p:nvPr/>
          </p:nvSpPr>
          <p:spPr>
            <a:xfrm>
              <a:off x="5062711" y="2016213"/>
              <a:ext cx="141389" cy="103534"/>
            </a:xfrm>
            <a:custGeom>
              <a:avLst/>
              <a:gdLst/>
              <a:ahLst/>
              <a:cxnLst/>
              <a:rect l="l" t="t" r="r" b="b"/>
              <a:pathLst>
                <a:path w="4172" h="3055" extrusionOk="0">
                  <a:moveTo>
                    <a:pt x="4" y="0"/>
                  </a:moveTo>
                  <a:lnTo>
                    <a:pt x="1" y="3"/>
                  </a:lnTo>
                  <a:lnTo>
                    <a:pt x="3054" y="3054"/>
                  </a:lnTo>
                  <a:lnTo>
                    <a:pt x="4171" y="20"/>
                  </a:lnTo>
                  <a:cubicBezTo>
                    <a:pt x="4018" y="7"/>
                    <a:pt x="3860" y="0"/>
                    <a:pt x="3703" y="0"/>
                  </a:cubicBezTo>
                  <a:close/>
                </a:path>
              </a:pathLst>
            </a:custGeom>
            <a:solidFill>
              <a:srgbClr val="EDF3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56"/>
            <p:cNvGrpSpPr/>
            <p:nvPr/>
          </p:nvGrpSpPr>
          <p:grpSpPr>
            <a:xfrm>
              <a:off x="4302935" y="2016204"/>
              <a:ext cx="968104" cy="468325"/>
              <a:chOff x="6112254" y="770102"/>
              <a:chExt cx="2389201" cy="1155787"/>
            </a:xfrm>
          </p:grpSpPr>
          <p:sp>
            <p:nvSpPr>
              <p:cNvPr id="1288" name="Google Shape;1288;p56"/>
              <p:cNvSpPr/>
              <p:nvPr/>
            </p:nvSpPr>
            <p:spPr>
              <a:xfrm>
                <a:off x="6112254" y="770102"/>
                <a:ext cx="2389201" cy="1155787"/>
              </a:xfrm>
              <a:custGeom>
                <a:avLst/>
                <a:gdLst/>
                <a:ahLst/>
                <a:cxnLst/>
                <a:rect l="l" t="t" r="r" b="b"/>
                <a:pathLst>
                  <a:path w="28567" h="13819" extrusionOk="0">
                    <a:moveTo>
                      <a:pt x="6188" y="0"/>
                    </a:moveTo>
                    <a:cubicBezTo>
                      <a:pt x="2770" y="0"/>
                      <a:pt x="0" y="2773"/>
                      <a:pt x="0" y="6191"/>
                    </a:cubicBezTo>
                    <a:cubicBezTo>
                      <a:pt x="0" y="9205"/>
                      <a:pt x="2154" y="11718"/>
                      <a:pt x="5011" y="12270"/>
                    </a:cubicBezTo>
                    <a:lnTo>
                      <a:pt x="9523" y="0"/>
                    </a:lnTo>
                    <a:close/>
                    <a:moveTo>
                      <a:pt x="19371" y="0"/>
                    </a:moveTo>
                    <a:lnTo>
                      <a:pt x="17836" y="4178"/>
                    </a:lnTo>
                    <a:lnTo>
                      <a:pt x="14819" y="12380"/>
                    </a:lnTo>
                    <a:lnTo>
                      <a:pt x="17863" y="12380"/>
                    </a:lnTo>
                    <a:lnTo>
                      <a:pt x="22416" y="3"/>
                    </a:lnTo>
                    <a:lnTo>
                      <a:pt x="22419" y="0"/>
                    </a:lnTo>
                    <a:close/>
                    <a:moveTo>
                      <a:pt x="26586" y="20"/>
                    </a:moveTo>
                    <a:lnTo>
                      <a:pt x="25469" y="3054"/>
                    </a:lnTo>
                    <a:lnTo>
                      <a:pt x="22037" y="12380"/>
                    </a:lnTo>
                    <a:lnTo>
                      <a:pt x="23041" y="12380"/>
                    </a:lnTo>
                    <a:lnTo>
                      <a:pt x="24154" y="13818"/>
                    </a:lnTo>
                    <a:lnTo>
                      <a:pt x="25269" y="12380"/>
                    </a:lnTo>
                    <a:lnTo>
                      <a:pt x="26118" y="12380"/>
                    </a:lnTo>
                    <a:cubicBezTo>
                      <a:pt x="26988" y="12380"/>
                      <a:pt x="27818" y="12200"/>
                      <a:pt x="28567" y="11875"/>
                    </a:cubicBezTo>
                    <a:lnTo>
                      <a:pt x="28567" y="505"/>
                    </a:lnTo>
                    <a:cubicBezTo>
                      <a:pt x="27951" y="241"/>
                      <a:pt x="27285" y="70"/>
                      <a:pt x="26586" y="20"/>
                    </a:cubicBez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6"/>
              <p:cNvSpPr/>
              <p:nvPr/>
            </p:nvSpPr>
            <p:spPr>
              <a:xfrm>
                <a:off x="6531284" y="770102"/>
                <a:ext cx="1072703" cy="1035516"/>
              </a:xfrm>
              <a:custGeom>
                <a:avLst/>
                <a:gdLst/>
                <a:ahLst/>
                <a:cxnLst/>
                <a:rect l="l" t="t" r="r" b="b"/>
                <a:pathLst>
                  <a:path w="12826" h="12381" extrusionOk="0">
                    <a:moveTo>
                      <a:pt x="4513" y="0"/>
                    </a:moveTo>
                    <a:lnTo>
                      <a:pt x="1" y="12270"/>
                    </a:lnTo>
                    <a:cubicBezTo>
                      <a:pt x="382" y="12343"/>
                      <a:pt x="777" y="12380"/>
                      <a:pt x="1178" y="12380"/>
                    </a:cubicBezTo>
                    <a:lnTo>
                      <a:pt x="9809" y="12380"/>
                    </a:lnTo>
                    <a:lnTo>
                      <a:pt x="12826" y="4178"/>
                    </a:lnTo>
                    <a:lnTo>
                      <a:pt x="8651" y="0"/>
                    </a:ln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6"/>
              <p:cNvSpPr/>
              <p:nvPr/>
            </p:nvSpPr>
            <p:spPr>
              <a:xfrm>
                <a:off x="7606209" y="770353"/>
                <a:ext cx="636295" cy="1035265"/>
              </a:xfrm>
              <a:custGeom>
                <a:avLst/>
                <a:gdLst/>
                <a:ahLst/>
                <a:cxnLst/>
                <a:rect l="l" t="t" r="r" b="b"/>
                <a:pathLst>
                  <a:path w="7608" h="12378" extrusionOk="0">
                    <a:moveTo>
                      <a:pt x="4554" y="0"/>
                    </a:moveTo>
                    <a:lnTo>
                      <a:pt x="1" y="12377"/>
                    </a:lnTo>
                    <a:lnTo>
                      <a:pt x="4175" y="12377"/>
                    </a:lnTo>
                    <a:lnTo>
                      <a:pt x="7607" y="3051"/>
                    </a:lnTo>
                    <a:lnTo>
                      <a:pt x="4554" y="0"/>
                    </a:ln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6"/>
            <p:cNvGrpSpPr/>
            <p:nvPr/>
          </p:nvGrpSpPr>
          <p:grpSpPr>
            <a:xfrm>
              <a:off x="3900690" y="2747153"/>
              <a:ext cx="1118571" cy="468359"/>
              <a:chOff x="5119546" y="2574024"/>
              <a:chExt cx="2760540" cy="1155870"/>
            </a:xfrm>
          </p:grpSpPr>
          <p:sp>
            <p:nvSpPr>
              <p:cNvPr id="1292" name="Google Shape;1292;p56"/>
              <p:cNvSpPr/>
              <p:nvPr/>
            </p:nvSpPr>
            <p:spPr>
              <a:xfrm>
                <a:off x="5119546" y="2574024"/>
                <a:ext cx="2760540" cy="1103848"/>
              </a:xfrm>
              <a:custGeom>
                <a:avLst/>
                <a:gdLst/>
                <a:ahLst/>
                <a:cxnLst/>
                <a:rect l="l" t="t" r="r" b="b"/>
                <a:pathLst>
                  <a:path w="33007" h="13198" extrusionOk="0">
                    <a:moveTo>
                      <a:pt x="23306" y="0"/>
                    </a:moveTo>
                    <a:lnTo>
                      <a:pt x="18750" y="12381"/>
                    </a:lnTo>
                    <a:lnTo>
                      <a:pt x="21794" y="12381"/>
                    </a:lnTo>
                    <a:lnTo>
                      <a:pt x="26350" y="0"/>
                    </a:lnTo>
                    <a:close/>
                    <a:moveTo>
                      <a:pt x="30163" y="984"/>
                    </a:moveTo>
                    <a:lnTo>
                      <a:pt x="25968" y="12381"/>
                    </a:lnTo>
                    <a:lnTo>
                      <a:pt x="26818" y="12381"/>
                    </a:lnTo>
                    <a:cubicBezTo>
                      <a:pt x="30237" y="12381"/>
                      <a:pt x="33007" y="9608"/>
                      <a:pt x="33007" y="6193"/>
                    </a:cubicBezTo>
                    <a:cubicBezTo>
                      <a:pt x="33007" y="4005"/>
                      <a:pt x="31872" y="2085"/>
                      <a:pt x="30163" y="984"/>
                    </a:cubicBezTo>
                    <a:close/>
                    <a:moveTo>
                      <a:pt x="6193" y="0"/>
                    </a:moveTo>
                    <a:cubicBezTo>
                      <a:pt x="2774" y="0"/>
                      <a:pt x="1" y="2774"/>
                      <a:pt x="1" y="6193"/>
                    </a:cubicBezTo>
                    <a:cubicBezTo>
                      <a:pt x="1" y="9608"/>
                      <a:pt x="2774" y="12381"/>
                      <a:pt x="6193" y="12381"/>
                    </a:cubicBezTo>
                    <a:lnTo>
                      <a:pt x="7969" y="12381"/>
                    </a:lnTo>
                    <a:lnTo>
                      <a:pt x="8601" y="13197"/>
                    </a:lnTo>
                    <a:lnTo>
                      <a:pt x="13458" y="0"/>
                    </a:ln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6"/>
              <p:cNvSpPr/>
              <p:nvPr/>
            </p:nvSpPr>
            <p:spPr>
              <a:xfrm>
                <a:off x="5838922" y="2574024"/>
                <a:ext cx="1229936" cy="1155870"/>
              </a:xfrm>
              <a:custGeom>
                <a:avLst/>
                <a:gdLst/>
                <a:ahLst/>
                <a:cxnLst/>
                <a:rect l="l" t="t" r="r" b="b"/>
                <a:pathLst>
                  <a:path w="14706" h="13820" extrusionOk="0">
                    <a:moveTo>
                      <a:pt x="4857" y="0"/>
                    </a:moveTo>
                    <a:lnTo>
                      <a:pt x="0" y="13197"/>
                    </a:lnTo>
                    <a:lnTo>
                      <a:pt x="482" y="13819"/>
                    </a:lnTo>
                    <a:lnTo>
                      <a:pt x="1595" y="12381"/>
                    </a:lnTo>
                    <a:lnTo>
                      <a:pt x="10149" y="12381"/>
                    </a:lnTo>
                    <a:lnTo>
                      <a:pt x="14705" y="0"/>
                    </a:ln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6"/>
              <p:cNvSpPr/>
              <p:nvPr/>
            </p:nvSpPr>
            <p:spPr>
              <a:xfrm>
                <a:off x="6942284" y="2574024"/>
                <a:ext cx="700025" cy="1035516"/>
              </a:xfrm>
              <a:custGeom>
                <a:avLst/>
                <a:gdLst/>
                <a:ahLst/>
                <a:cxnLst/>
                <a:rect l="l" t="t" r="r" b="b"/>
                <a:pathLst>
                  <a:path w="8370" h="12381" extrusionOk="0">
                    <a:moveTo>
                      <a:pt x="4557" y="0"/>
                    </a:moveTo>
                    <a:lnTo>
                      <a:pt x="1" y="12381"/>
                    </a:lnTo>
                    <a:lnTo>
                      <a:pt x="4175" y="12381"/>
                    </a:lnTo>
                    <a:lnTo>
                      <a:pt x="8370" y="984"/>
                    </a:lnTo>
                    <a:cubicBezTo>
                      <a:pt x="7407" y="362"/>
                      <a:pt x="6256" y="0"/>
                      <a:pt x="5025" y="0"/>
                    </a:cubicBez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56"/>
            <p:cNvSpPr/>
            <p:nvPr/>
          </p:nvSpPr>
          <p:spPr>
            <a:xfrm>
              <a:off x="4012001" y="2843231"/>
              <a:ext cx="879039" cy="11828"/>
            </a:xfrm>
            <a:custGeom>
              <a:avLst/>
              <a:gdLst/>
              <a:ahLst/>
              <a:cxnLst/>
              <a:rect l="l" t="t" r="r" b="b"/>
              <a:pathLst>
                <a:path w="25938" h="349" extrusionOk="0">
                  <a:moveTo>
                    <a:pt x="175" y="0"/>
                  </a:moveTo>
                  <a:cubicBezTo>
                    <a:pt x="81" y="0"/>
                    <a:pt x="1" y="81"/>
                    <a:pt x="1" y="174"/>
                  </a:cubicBezTo>
                  <a:cubicBezTo>
                    <a:pt x="1" y="271"/>
                    <a:pt x="81" y="348"/>
                    <a:pt x="175" y="348"/>
                  </a:cubicBezTo>
                  <a:lnTo>
                    <a:pt x="25764" y="348"/>
                  </a:lnTo>
                  <a:cubicBezTo>
                    <a:pt x="25857" y="348"/>
                    <a:pt x="25938" y="271"/>
                    <a:pt x="25938" y="174"/>
                  </a:cubicBezTo>
                  <a:cubicBezTo>
                    <a:pt x="25938" y="81"/>
                    <a:pt x="25857" y="0"/>
                    <a:pt x="25764"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6"/>
            <p:cNvSpPr/>
            <p:nvPr/>
          </p:nvSpPr>
          <p:spPr>
            <a:xfrm>
              <a:off x="4261545" y="2915182"/>
              <a:ext cx="629507" cy="11862"/>
            </a:xfrm>
            <a:custGeom>
              <a:avLst/>
              <a:gdLst/>
              <a:ahLst/>
              <a:cxnLst/>
              <a:rect l="l" t="t" r="r" b="b"/>
              <a:pathLst>
                <a:path w="18575" h="350" extrusionOk="0">
                  <a:moveTo>
                    <a:pt x="174" y="1"/>
                  </a:moveTo>
                  <a:cubicBezTo>
                    <a:pt x="77" y="1"/>
                    <a:pt x="0" y="78"/>
                    <a:pt x="0" y="175"/>
                  </a:cubicBezTo>
                  <a:cubicBezTo>
                    <a:pt x="0" y="269"/>
                    <a:pt x="77" y="349"/>
                    <a:pt x="174" y="349"/>
                  </a:cubicBezTo>
                  <a:lnTo>
                    <a:pt x="18401" y="349"/>
                  </a:lnTo>
                  <a:cubicBezTo>
                    <a:pt x="18494" y="349"/>
                    <a:pt x="18575" y="269"/>
                    <a:pt x="18575" y="175"/>
                  </a:cubicBezTo>
                  <a:cubicBezTo>
                    <a:pt x="18575" y="78"/>
                    <a:pt x="18494" y="1"/>
                    <a:pt x="18401"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6"/>
            <p:cNvSpPr/>
            <p:nvPr/>
          </p:nvSpPr>
          <p:spPr>
            <a:xfrm>
              <a:off x="4012001" y="2915182"/>
              <a:ext cx="186293" cy="11862"/>
            </a:xfrm>
            <a:custGeom>
              <a:avLst/>
              <a:gdLst/>
              <a:ahLst/>
              <a:cxnLst/>
              <a:rect l="l" t="t" r="r" b="b"/>
              <a:pathLst>
                <a:path w="5497" h="350" extrusionOk="0">
                  <a:moveTo>
                    <a:pt x="175" y="1"/>
                  </a:moveTo>
                  <a:cubicBezTo>
                    <a:pt x="81" y="1"/>
                    <a:pt x="1" y="78"/>
                    <a:pt x="1" y="175"/>
                  </a:cubicBezTo>
                  <a:cubicBezTo>
                    <a:pt x="1" y="269"/>
                    <a:pt x="81" y="349"/>
                    <a:pt x="175" y="349"/>
                  </a:cubicBezTo>
                  <a:lnTo>
                    <a:pt x="5322" y="349"/>
                  </a:lnTo>
                  <a:cubicBezTo>
                    <a:pt x="5416" y="349"/>
                    <a:pt x="5497" y="269"/>
                    <a:pt x="5497" y="175"/>
                  </a:cubicBezTo>
                  <a:cubicBezTo>
                    <a:pt x="5497" y="78"/>
                    <a:pt x="5416" y="1"/>
                    <a:pt x="5322"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6"/>
            <p:cNvSpPr/>
            <p:nvPr/>
          </p:nvSpPr>
          <p:spPr>
            <a:xfrm>
              <a:off x="4671228" y="2987066"/>
              <a:ext cx="219844" cy="11828"/>
            </a:xfrm>
            <a:custGeom>
              <a:avLst/>
              <a:gdLst/>
              <a:ahLst/>
              <a:cxnLst/>
              <a:rect l="l" t="t" r="r" b="b"/>
              <a:pathLst>
                <a:path w="6487" h="349" extrusionOk="0">
                  <a:moveTo>
                    <a:pt x="175" y="1"/>
                  </a:moveTo>
                  <a:cubicBezTo>
                    <a:pt x="81" y="1"/>
                    <a:pt x="1" y="78"/>
                    <a:pt x="1" y="175"/>
                  </a:cubicBezTo>
                  <a:cubicBezTo>
                    <a:pt x="1" y="268"/>
                    <a:pt x="81" y="348"/>
                    <a:pt x="175" y="348"/>
                  </a:cubicBezTo>
                  <a:lnTo>
                    <a:pt x="6313" y="348"/>
                  </a:lnTo>
                  <a:cubicBezTo>
                    <a:pt x="6406" y="348"/>
                    <a:pt x="6487" y="268"/>
                    <a:pt x="6487" y="175"/>
                  </a:cubicBezTo>
                  <a:cubicBezTo>
                    <a:pt x="6487" y="78"/>
                    <a:pt x="6406" y="1"/>
                    <a:pt x="6313"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6"/>
            <p:cNvSpPr/>
            <p:nvPr/>
          </p:nvSpPr>
          <p:spPr>
            <a:xfrm>
              <a:off x="4012001" y="2987066"/>
              <a:ext cx="590906" cy="11828"/>
            </a:xfrm>
            <a:custGeom>
              <a:avLst/>
              <a:gdLst/>
              <a:ahLst/>
              <a:cxnLst/>
              <a:rect l="l" t="t" r="r" b="b"/>
              <a:pathLst>
                <a:path w="17436" h="349" extrusionOk="0">
                  <a:moveTo>
                    <a:pt x="175" y="1"/>
                  </a:moveTo>
                  <a:cubicBezTo>
                    <a:pt x="81" y="1"/>
                    <a:pt x="1" y="78"/>
                    <a:pt x="1" y="175"/>
                  </a:cubicBezTo>
                  <a:cubicBezTo>
                    <a:pt x="1" y="268"/>
                    <a:pt x="81" y="348"/>
                    <a:pt x="175" y="348"/>
                  </a:cubicBezTo>
                  <a:lnTo>
                    <a:pt x="17261" y="348"/>
                  </a:lnTo>
                  <a:cubicBezTo>
                    <a:pt x="17355" y="348"/>
                    <a:pt x="17435" y="268"/>
                    <a:pt x="17435" y="175"/>
                  </a:cubicBezTo>
                  <a:cubicBezTo>
                    <a:pt x="17435" y="78"/>
                    <a:pt x="17355" y="1"/>
                    <a:pt x="17261"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6"/>
            <p:cNvSpPr/>
            <p:nvPr/>
          </p:nvSpPr>
          <p:spPr>
            <a:xfrm>
              <a:off x="4012001" y="3058949"/>
              <a:ext cx="458261" cy="11828"/>
            </a:xfrm>
            <a:custGeom>
              <a:avLst/>
              <a:gdLst/>
              <a:ahLst/>
              <a:cxnLst/>
              <a:rect l="l" t="t" r="r" b="b"/>
              <a:pathLst>
                <a:path w="13522" h="349" extrusionOk="0">
                  <a:moveTo>
                    <a:pt x="175" y="1"/>
                  </a:moveTo>
                  <a:cubicBezTo>
                    <a:pt x="81" y="1"/>
                    <a:pt x="1" y="78"/>
                    <a:pt x="1" y="174"/>
                  </a:cubicBezTo>
                  <a:cubicBezTo>
                    <a:pt x="1" y="268"/>
                    <a:pt x="81" y="348"/>
                    <a:pt x="175" y="348"/>
                  </a:cubicBezTo>
                  <a:lnTo>
                    <a:pt x="13347" y="348"/>
                  </a:lnTo>
                  <a:cubicBezTo>
                    <a:pt x="13441" y="348"/>
                    <a:pt x="13521" y="268"/>
                    <a:pt x="13521" y="174"/>
                  </a:cubicBezTo>
                  <a:cubicBezTo>
                    <a:pt x="13521" y="78"/>
                    <a:pt x="13441" y="1"/>
                    <a:pt x="13347"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56"/>
            <p:cNvGrpSpPr/>
            <p:nvPr/>
          </p:nvGrpSpPr>
          <p:grpSpPr>
            <a:xfrm>
              <a:off x="4098203" y="3416693"/>
              <a:ext cx="1118546" cy="468325"/>
              <a:chOff x="5606992" y="4226393"/>
              <a:chExt cx="2760478" cy="1155787"/>
            </a:xfrm>
          </p:grpSpPr>
          <p:sp>
            <p:nvSpPr>
              <p:cNvPr id="1302" name="Google Shape;1302;p56"/>
              <p:cNvSpPr/>
              <p:nvPr/>
            </p:nvSpPr>
            <p:spPr>
              <a:xfrm>
                <a:off x="6080387" y="4226393"/>
                <a:ext cx="2287083" cy="1155787"/>
              </a:xfrm>
              <a:custGeom>
                <a:avLst/>
                <a:gdLst/>
                <a:ahLst/>
                <a:cxnLst/>
                <a:rect l="l" t="t" r="r" b="b"/>
                <a:pathLst>
                  <a:path w="27346" h="13819" extrusionOk="0">
                    <a:moveTo>
                      <a:pt x="4546" y="1"/>
                    </a:moveTo>
                    <a:lnTo>
                      <a:pt x="0" y="12357"/>
                    </a:lnTo>
                    <a:cubicBezTo>
                      <a:pt x="173" y="12370"/>
                      <a:pt x="351" y="12381"/>
                      <a:pt x="532" y="12381"/>
                    </a:cubicBezTo>
                    <a:lnTo>
                      <a:pt x="3037" y="12381"/>
                    </a:lnTo>
                    <a:lnTo>
                      <a:pt x="7593" y="1"/>
                    </a:lnTo>
                    <a:close/>
                    <a:moveTo>
                      <a:pt x="11768" y="1"/>
                    </a:moveTo>
                    <a:lnTo>
                      <a:pt x="7212" y="12381"/>
                    </a:lnTo>
                    <a:lnTo>
                      <a:pt x="17150" y="12381"/>
                    </a:lnTo>
                    <a:lnTo>
                      <a:pt x="18267" y="13819"/>
                    </a:lnTo>
                    <a:lnTo>
                      <a:pt x="19381" y="12381"/>
                    </a:lnTo>
                    <a:lnTo>
                      <a:pt x="21157" y="12381"/>
                    </a:lnTo>
                    <a:cubicBezTo>
                      <a:pt x="24576" y="12381"/>
                      <a:pt x="27345" y="9607"/>
                      <a:pt x="27345" y="6189"/>
                    </a:cubicBezTo>
                    <a:cubicBezTo>
                      <a:pt x="27345" y="2774"/>
                      <a:pt x="24576" y="1"/>
                      <a:pt x="21157" y="1"/>
                    </a:cubicBez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6"/>
              <p:cNvSpPr/>
              <p:nvPr/>
            </p:nvSpPr>
            <p:spPr>
              <a:xfrm>
                <a:off x="5606992" y="4226393"/>
                <a:ext cx="853579" cy="1033509"/>
              </a:xfrm>
              <a:custGeom>
                <a:avLst/>
                <a:gdLst/>
                <a:ahLst/>
                <a:cxnLst/>
                <a:rect l="l" t="t" r="r" b="b"/>
                <a:pathLst>
                  <a:path w="10206" h="12357" extrusionOk="0">
                    <a:moveTo>
                      <a:pt x="6192" y="1"/>
                    </a:moveTo>
                    <a:cubicBezTo>
                      <a:pt x="2773" y="1"/>
                      <a:pt x="0" y="2774"/>
                      <a:pt x="0" y="6189"/>
                    </a:cubicBezTo>
                    <a:cubicBezTo>
                      <a:pt x="0" y="9431"/>
                      <a:pt x="2489" y="12090"/>
                      <a:pt x="5660" y="12357"/>
                    </a:cubicBezTo>
                    <a:lnTo>
                      <a:pt x="10206" y="1"/>
                    </a:ln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6"/>
              <p:cNvSpPr/>
              <p:nvPr/>
            </p:nvSpPr>
            <p:spPr>
              <a:xfrm>
                <a:off x="6334398" y="4226393"/>
                <a:ext cx="730217" cy="1035516"/>
              </a:xfrm>
              <a:custGeom>
                <a:avLst/>
                <a:gdLst/>
                <a:ahLst/>
                <a:cxnLst/>
                <a:rect l="l" t="t" r="r" b="b"/>
                <a:pathLst>
                  <a:path w="8731" h="12381" extrusionOk="0">
                    <a:moveTo>
                      <a:pt x="4556" y="1"/>
                    </a:moveTo>
                    <a:lnTo>
                      <a:pt x="0" y="12381"/>
                    </a:lnTo>
                    <a:lnTo>
                      <a:pt x="4175" y="12381"/>
                    </a:lnTo>
                    <a:lnTo>
                      <a:pt x="8731" y="1"/>
                    </a:lnTo>
                    <a:close/>
                  </a:path>
                </a:pathLst>
              </a:custGeom>
              <a:solidFill>
                <a:srgbClr val="76A5AF"/>
              </a:solidFill>
              <a:ln w="9525" cap="flat" cmpd="sng">
                <a:solidFill>
                  <a:schemeClr val="lt2"/>
                </a:solidFill>
                <a:prstDash val="solid"/>
                <a:round/>
                <a:headEnd type="none" w="sm" len="sm"/>
                <a:tailEnd type="none" w="sm" len="sm"/>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56"/>
            <p:cNvSpPr/>
            <p:nvPr/>
          </p:nvSpPr>
          <p:spPr>
            <a:xfrm>
              <a:off x="4209589" y="3512755"/>
              <a:ext cx="878971" cy="11828"/>
            </a:xfrm>
            <a:custGeom>
              <a:avLst/>
              <a:gdLst/>
              <a:ahLst/>
              <a:cxnLst/>
              <a:rect l="l" t="t" r="r" b="b"/>
              <a:pathLst>
                <a:path w="25936" h="349" extrusionOk="0">
                  <a:moveTo>
                    <a:pt x="175" y="1"/>
                  </a:moveTo>
                  <a:cubicBezTo>
                    <a:pt x="78" y="1"/>
                    <a:pt x="1" y="81"/>
                    <a:pt x="1" y="175"/>
                  </a:cubicBezTo>
                  <a:cubicBezTo>
                    <a:pt x="1" y="271"/>
                    <a:pt x="78" y="349"/>
                    <a:pt x="175" y="349"/>
                  </a:cubicBezTo>
                  <a:lnTo>
                    <a:pt x="25761" y="349"/>
                  </a:lnTo>
                  <a:cubicBezTo>
                    <a:pt x="25855" y="349"/>
                    <a:pt x="25935" y="271"/>
                    <a:pt x="25935" y="175"/>
                  </a:cubicBezTo>
                  <a:cubicBezTo>
                    <a:pt x="25935" y="81"/>
                    <a:pt x="25855" y="1"/>
                    <a:pt x="25761"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6"/>
            <p:cNvSpPr/>
            <p:nvPr/>
          </p:nvSpPr>
          <p:spPr>
            <a:xfrm>
              <a:off x="4597310" y="3584639"/>
              <a:ext cx="491269" cy="11828"/>
            </a:xfrm>
            <a:custGeom>
              <a:avLst/>
              <a:gdLst/>
              <a:ahLst/>
              <a:cxnLst/>
              <a:rect l="l" t="t" r="r" b="b"/>
              <a:pathLst>
                <a:path w="14496" h="349" extrusionOk="0">
                  <a:moveTo>
                    <a:pt x="175" y="1"/>
                  </a:moveTo>
                  <a:cubicBezTo>
                    <a:pt x="78" y="1"/>
                    <a:pt x="1" y="81"/>
                    <a:pt x="1" y="174"/>
                  </a:cubicBezTo>
                  <a:cubicBezTo>
                    <a:pt x="1" y="271"/>
                    <a:pt x="78" y="349"/>
                    <a:pt x="175" y="349"/>
                  </a:cubicBezTo>
                  <a:lnTo>
                    <a:pt x="14321" y="349"/>
                  </a:lnTo>
                  <a:cubicBezTo>
                    <a:pt x="14415" y="349"/>
                    <a:pt x="14495" y="271"/>
                    <a:pt x="14495" y="174"/>
                  </a:cubicBezTo>
                  <a:cubicBezTo>
                    <a:pt x="14495" y="81"/>
                    <a:pt x="14415" y="1"/>
                    <a:pt x="14321"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6"/>
            <p:cNvSpPr/>
            <p:nvPr/>
          </p:nvSpPr>
          <p:spPr>
            <a:xfrm>
              <a:off x="4209589" y="3584639"/>
              <a:ext cx="333783" cy="11828"/>
            </a:xfrm>
            <a:custGeom>
              <a:avLst/>
              <a:gdLst/>
              <a:ahLst/>
              <a:cxnLst/>
              <a:rect l="l" t="t" r="r" b="b"/>
              <a:pathLst>
                <a:path w="9849" h="349" extrusionOk="0">
                  <a:moveTo>
                    <a:pt x="175" y="1"/>
                  </a:moveTo>
                  <a:cubicBezTo>
                    <a:pt x="78" y="1"/>
                    <a:pt x="1" y="81"/>
                    <a:pt x="1" y="174"/>
                  </a:cubicBezTo>
                  <a:cubicBezTo>
                    <a:pt x="1" y="271"/>
                    <a:pt x="78" y="349"/>
                    <a:pt x="175" y="349"/>
                  </a:cubicBezTo>
                  <a:lnTo>
                    <a:pt x="9674" y="349"/>
                  </a:lnTo>
                  <a:cubicBezTo>
                    <a:pt x="9772" y="349"/>
                    <a:pt x="9849" y="271"/>
                    <a:pt x="9849" y="174"/>
                  </a:cubicBezTo>
                  <a:cubicBezTo>
                    <a:pt x="9849" y="81"/>
                    <a:pt x="9772" y="1"/>
                    <a:pt x="9674"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6"/>
            <p:cNvSpPr/>
            <p:nvPr/>
          </p:nvSpPr>
          <p:spPr>
            <a:xfrm>
              <a:off x="4918502" y="3656624"/>
              <a:ext cx="170094" cy="11828"/>
            </a:xfrm>
            <a:custGeom>
              <a:avLst/>
              <a:gdLst/>
              <a:ahLst/>
              <a:cxnLst/>
              <a:rect l="l" t="t" r="r" b="b"/>
              <a:pathLst>
                <a:path w="5019" h="349" extrusionOk="0">
                  <a:moveTo>
                    <a:pt x="174" y="0"/>
                  </a:moveTo>
                  <a:cubicBezTo>
                    <a:pt x="77" y="0"/>
                    <a:pt x="1" y="77"/>
                    <a:pt x="1" y="175"/>
                  </a:cubicBezTo>
                  <a:cubicBezTo>
                    <a:pt x="1" y="269"/>
                    <a:pt x="77" y="349"/>
                    <a:pt x="174" y="349"/>
                  </a:cubicBezTo>
                  <a:lnTo>
                    <a:pt x="4844" y="349"/>
                  </a:lnTo>
                  <a:cubicBezTo>
                    <a:pt x="4938" y="349"/>
                    <a:pt x="5018" y="269"/>
                    <a:pt x="5018" y="175"/>
                  </a:cubicBezTo>
                  <a:cubicBezTo>
                    <a:pt x="5018" y="77"/>
                    <a:pt x="4938" y="0"/>
                    <a:pt x="4844"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6"/>
            <p:cNvSpPr/>
            <p:nvPr/>
          </p:nvSpPr>
          <p:spPr>
            <a:xfrm>
              <a:off x="4209589" y="3656624"/>
              <a:ext cx="640453" cy="11828"/>
            </a:xfrm>
            <a:custGeom>
              <a:avLst/>
              <a:gdLst/>
              <a:ahLst/>
              <a:cxnLst/>
              <a:rect l="l" t="t" r="r" b="b"/>
              <a:pathLst>
                <a:path w="18898" h="349" extrusionOk="0">
                  <a:moveTo>
                    <a:pt x="175" y="0"/>
                  </a:moveTo>
                  <a:cubicBezTo>
                    <a:pt x="78" y="0"/>
                    <a:pt x="1" y="77"/>
                    <a:pt x="1" y="175"/>
                  </a:cubicBezTo>
                  <a:cubicBezTo>
                    <a:pt x="1" y="269"/>
                    <a:pt x="78" y="349"/>
                    <a:pt x="175" y="349"/>
                  </a:cubicBezTo>
                  <a:lnTo>
                    <a:pt x="18723" y="349"/>
                  </a:lnTo>
                  <a:cubicBezTo>
                    <a:pt x="18820" y="349"/>
                    <a:pt x="18897" y="269"/>
                    <a:pt x="18897" y="175"/>
                  </a:cubicBezTo>
                  <a:cubicBezTo>
                    <a:pt x="18897" y="77"/>
                    <a:pt x="18820" y="0"/>
                    <a:pt x="18723"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6"/>
            <p:cNvSpPr/>
            <p:nvPr/>
          </p:nvSpPr>
          <p:spPr>
            <a:xfrm>
              <a:off x="4209589" y="3728508"/>
              <a:ext cx="555322" cy="11828"/>
            </a:xfrm>
            <a:custGeom>
              <a:avLst/>
              <a:gdLst/>
              <a:ahLst/>
              <a:cxnLst/>
              <a:rect l="l" t="t" r="r" b="b"/>
              <a:pathLst>
                <a:path w="16386" h="349" extrusionOk="0">
                  <a:moveTo>
                    <a:pt x="175" y="0"/>
                  </a:moveTo>
                  <a:cubicBezTo>
                    <a:pt x="78" y="0"/>
                    <a:pt x="1" y="77"/>
                    <a:pt x="1" y="175"/>
                  </a:cubicBezTo>
                  <a:cubicBezTo>
                    <a:pt x="1" y="268"/>
                    <a:pt x="78" y="348"/>
                    <a:pt x="175" y="348"/>
                  </a:cubicBezTo>
                  <a:lnTo>
                    <a:pt x="16211" y="348"/>
                  </a:lnTo>
                  <a:cubicBezTo>
                    <a:pt x="16308" y="348"/>
                    <a:pt x="16385" y="268"/>
                    <a:pt x="16385" y="175"/>
                  </a:cubicBezTo>
                  <a:cubicBezTo>
                    <a:pt x="16385" y="77"/>
                    <a:pt x="16308" y="0"/>
                    <a:pt x="16211"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6"/>
            <p:cNvSpPr/>
            <p:nvPr/>
          </p:nvSpPr>
          <p:spPr>
            <a:xfrm>
              <a:off x="3487086" y="2235321"/>
              <a:ext cx="145286" cy="205983"/>
            </a:xfrm>
            <a:custGeom>
              <a:avLst/>
              <a:gdLst/>
              <a:ahLst/>
              <a:cxnLst/>
              <a:rect l="l" t="t" r="r" b="b"/>
              <a:pathLst>
                <a:path w="4287" h="6078" extrusionOk="0">
                  <a:moveTo>
                    <a:pt x="2187" y="1"/>
                  </a:moveTo>
                  <a:cubicBezTo>
                    <a:pt x="1831" y="1"/>
                    <a:pt x="1476" y="94"/>
                    <a:pt x="1165" y="272"/>
                  </a:cubicBezTo>
                  <a:cubicBezTo>
                    <a:pt x="1075" y="322"/>
                    <a:pt x="987" y="382"/>
                    <a:pt x="918" y="459"/>
                  </a:cubicBezTo>
                  <a:cubicBezTo>
                    <a:pt x="831" y="549"/>
                    <a:pt x="797" y="623"/>
                    <a:pt x="807" y="744"/>
                  </a:cubicBezTo>
                  <a:cubicBezTo>
                    <a:pt x="814" y="834"/>
                    <a:pt x="817" y="921"/>
                    <a:pt x="811" y="1011"/>
                  </a:cubicBezTo>
                  <a:cubicBezTo>
                    <a:pt x="800" y="1148"/>
                    <a:pt x="771" y="1282"/>
                    <a:pt x="740" y="1420"/>
                  </a:cubicBezTo>
                  <a:cubicBezTo>
                    <a:pt x="657" y="1781"/>
                    <a:pt x="674" y="2125"/>
                    <a:pt x="751" y="2487"/>
                  </a:cubicBezTo>
                  <a:cubicBezTo>
                    <a:pt x="780" y="2624"/>
                    <a:pt x="784" y="2771"/>
                    <a:pt x="731" y="2898"/>
                  </a:cubicBezTo>
                  <a:cubicBezTo>
                    <a:pt x="683" y="3012"/>
                    <a:pt x="593" y="3098"/>
                    <a:pt x="513" y="3186"/>
                  </a:cubicBezTo>
                  <a:cubicBezTo>
                    <a:pt x="345" y="3359"/>
                    <a:pt x="198" y="3553"/>
                    <a:pt x="108" y="3781"/>
                  </a:cubicBezTo>
                  <a:cubicBezTo>
                    <a:pt x="21" y="4009"/>
                    <a:pt x="1" y="4270"/>
                    <a:pt x="91" y="4497"/>
                  </a:cubicBezTo>
                  <a:cubicBezTo>
                    <a:pt x="138" y="4614"/>
                    <a:pt x="212" y="4721"/>
                    <a:pt x="269" y="4832"/>
                  </a:cubicBezTo>
                  <a:cubicBezTo>
                    <a:pt x="413" y="5119"/>
                    <a:pt x="436" y="5470"/>
                    <a:pt x="336" y="5778"/>
                  </a:cubicBezTo>
                  <a:cubicBezTo>
                    <a:pt x="312" y="5848"/>
                    <a:pt x="359" y="5922"/>
                    <a:pt x="433" y="5935"/>
                  </a:cubicBezTo>
                  <a:cubicBezTo>
                    <a:pt x="889" y="6019"/>
                    <a:pt x="1353" y="6077"/>
                    <a:pt x="1816" y="6077"/>
                  </a:cubicBezTo>
                  <a:cubicBezTo>
                    <a:pt x="1997" y="6077"/>
                    <a:pt x="2179" y="6068"/>
                    <a:pt x="2359" y="6049"/>
                  </a:cubicBezTo>
                  <a:cubicBezTo>
                    <a:pt x="3055" y="5976"/>
                    <a:pt x="3741" y="5731"/>
                    <a:pt x="4286" y="5269"/>
                  </a:cubicBezTo>
                  <a:lnTo>
                    <a:pt x="3209" y="663"/>
                  </a:lnTo>
                  <a:cubicBezTo>
                    <a:pt x="3025" y="396"/>
                    <a:pt x="2807" y="121"/>
                    <a:pt x="2497" y="35"/>
                  </a:cubicBezTo>
                  <a:cubicBezTo>
                    <a:pt x="2406" y="11"/>
                    <a:pt x="2316" y="4"/>
                    <a:pt x="2222" y="1"/>
                  </a:cubicBezTo>
                  <a:cubicBezTo>
                    <a:pt x="2210" y="1"/>
                    <a:pt x="2198" y="1"/>
                    <a:pt x="2187"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6"/>
            <p:cNvSpPr/>
            <p:nvPr/>
          </p:nvSpPr>
          <p:spPr>
            <a:xfrm>
              <a:off x="3516131" y="2201361"/>
              <a:ext cx="168366" cy="202527"/>
            </a:xfrm>
            <a:custGeom>
              <a:avLst/>
              <a:gdLst/>
              <a:ahLst/>
              <a:cxnLst/>
              <a:rect l="l" t="t" r="r" b="b"/>
              <a:pathLst>
                <a:path w="4968" h="5976" extrusionOk="0">
                  <a:moveTo>
                    <a:pt x="1594" y="1"/>
                  </a:moveTo>
                  <a:cubicBezTo>
                    <a:pt x="958" y="1"/>
                    <a:pt x="423" y="255"/>
                    <a:pt x="268" y="956"/>
                  </a:cubicBezTo>
                  <a:cubicBezTo>
                    <a:pt x="0" y="2174"/>
                    <a:pt x="204" y="5462"/>
                    <a:pt x="1118" y="5874"/>
                  </a:cubicBezTo>
                  <a:cubicBezTo>
                    <a:pt x="1277" y="5945"/>
                    <a:pt x="1444" y="5976"/>
                    <a:pt x="1612" y="5976"/>
                  </a:cubicBezTo>
                  <a:cubicBezTo>
                    <a:pt x="2406" y="5976"/>
                    <a:pt x="3238" y="5293"/>
                    <a:pt x="3522" y="4954"/>
                  </a:cubicBezTo>
                  <a:cubicBezTo>
                    <a:pt x="4021" y="4352"/>
                    <a:pt x="4967" y="1809"/>
                    <a:pt x="4121" y="1000"/>
                  </a:cubicBezTo>
                  <a:cubicBezTo>
                    <a:pt x="3621" y="523"/>
                    <a:pt x="2505" y="1"/>
                    <a:pt x="1594" y="1"/>
                  </a:cubicBezTo>
                  <a:close/>
                </a:path>
              </a:pathLst>
            </a:custGeom>
            <a:solidFill>
              <a:srgbClr val="E6B8A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6"/>
            <p:cNvSpPr/>
            <p:nvPr/>
          </p:nvSpPr>
          <p:spPr>
            <a:xfrm>
              <a:off x="3595607" y="2326590"/>
              <a:ext cx="108855" cy="199849"/>
            </a:xfrm>
            <a:custGeom>
              <a:avLst/>
              <a:gdLst/>
              <a:ahLst/>
              <a:cxnLst/>
              <a:rect l="l" t="t" r="r" b="b"/>
              <a:pathLst>
                <a:path w="3212" h="5897" extrusionOk="0">
                  <a:moveTo>
                    <a:pt x="1686" y="1"/>
                  </a:moveTo>
                  <a:lnTo>
                    <a:pt x="0" y="1436"/>
                  </a:lnTo>
                  <a:lnTo>
                    <a:pt x="666" y="3854"/>
                  </a:lnTo>
                  <a:lnTo>
                    <a:pt x="402" y="4507"/>
                  </a:lnTo>
                  <a:cubicBezTo>
                    <a:pt x="402" y="4507"/>
                    <a:pt x="224" y="5811"/>
                    <a:pt x="442" y="5878"/>
                  </a:cubicBezTo>
                  <a:cubicBezTo>
                    <a:pt x="483" y="5891"/>
                    <a:pt x="526" y="5896"/>
                    <a:pt x="571" y="5896"/>
                  </a:cubicBezTo>
                  <a:cubicBezTo>
                    <a:pt x="1481" y="5896"/>
                    <a:pt x="3212" y="3483"/>
                    <a:pt x="3212" y="3483"/>
                  </a:cubicBezTo>
                  <a:lnTo>
                    <a:pt x="1686" y="1"/>
                  </a:lnTo>
                  <a:close/>
                </a:path>
              </a:pathLst>
            </a:custGeom>
            <a:solidFill>
              <a:srgbClr val="E6B8A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6"/>
            <p:cNvSpPr/>
            <p:nvPr/>
          </p:nvSpPr>
          <p:spPr>
            <a:xfrm>
              <a:off x="3478579" y="2181569"/>
              <a:ext cx="209542" cy="144371"/>
            </a:xfrm>
            <a:custGeom>
              <a:avLst/>
              <a:gdLst/>
              <a:ahLst/>
              <a:cxnLst/>
              <a:rect l="l" t="t" r="r" b="b"/>
              <a:pathLst>
                <a:path w="6183" h="4260" extrusionOk="0">
                  <a:moveTo>
                    <a:pt x="2547" y="0"/>
                  </a:moveTo>
                  <a:cubicBezTo>
                    <a:pt x="1491" y="0"/>
                    <a:pt x="0" y="1061"/>
                    <a:pt x="790" y="2945"/>
                  </a:cubicBezTo>
                  <a:cubicBezTo>
                    <a:pt x="790" y="2945"/>
                    <a:pt x="1576" y="2216"/>
                    <a:pt x="2587" y="1249"/>
                  </a:cubicBezTo>
                  <a:cubicBezTo>
                    <a:pt x="3225" y="3250"/>
                    <a:pt x="5651" y="4260"/>
                    <a:pt x="5651" y="4260"/>
                  </a:cubicBezTo>
                  <a:cubicBezTo>
                    <a:pt x="5651" y="4260"/>
                    <a:pt x="6183" y="3132"/>
                    <a:pt x="5865" y="1741"/>
                  </a:cubicBezTo>
                  <a:cubicBezTo>
                    <a:pt x="5629" y="712"/>
                    <a:pt x="4447" y="18"/>
                    <a:pt x="3310" y="18"/>
                  </a:cubicBezTo>
                  <a:cubicBezTo>
                    <a:pt x="3175" y="18"/>
                    <a:pt x="3040" y="28"/>
                    <a:pt x="2908" y="48"/>
                  </a:cubicBezTo>
                  <a:cubicBezTo>
                    <a:pt x="2797" y="16"/>
                    <a:pt x="2675" y="0"/>
                    <a:pt x="254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6"/>
            <p:cNvSpPr/>
            <p:nvPr/>
          </p:nvSpPr>
          <p:spPr>
            <a:xfrm>
              <a:off x="3567240" y="2163606"/>
              <a:ext cx="254311" cy="278508"/>
            </a:xfrm>
            <a:custGeom>
              <a:avLst/>
              <a:gdLst/>
              <a:ahLst/>
              <a:cxnLst/>
              <a:rect l="l" t="t" r="r" b="b"/>
              <a:pathLst>
                <a:path w="7504" h="8218" extrusionOk="0">
                  <a:moveTo>
                    <a:pt x="1458" y="0"/>
                  </a:moveTo>
                  <a:cubicBezTo>
                    <a:pt x="892" y="0"/>
                    <a:pt x="352" y="173"/>
                    <a:pt x="1" y="641"/>
                  </a:cubicBezTo>
                  <a:lnTo>
                    <a:pt x="1941" y="4101"/>
                  </a:lnTo>
                  <a:cubicBezTo>
                    <a:pt x="2189" y="4294"/>
                    <a:pt x="2426" y="4529"/>
                    <a:pt x="2520" y="4830"/>
                  </a:cubicBezTo>
                  <a:cubicBezTo>
                    <a:pt x="2624" y="5154"/>
                    <a:pt x="2543" y="5506"/>
                    <a:pt x="2490" y="5840"/>
                  </a:cubicBezTo>
                  <a:cubicBezTo>
                    <a:pt x="2436" y="6178"/>
                    <a:pt x="2412" y="6549"/>
                    <a:pt x="2607" y="6830"/>
                  </a:cubicBezTo>
                  <a:cubicBezTo>
                    <a:pt x="2687" y="6944"/>
                    <a:pt x="2797" y="7037"/>
                    <a:pt x="2864" y="7158"/>
                  </a:cubicBezTo>
                  <a:cubicBezTo>
                    <a:pt x="2995" y="7396"/>
                    <a:pt x="2938" y="7774"/>
                    <a:pt x="2905" y="8075"/>
                  </a:cubicBezTo>
                  <a:cubicBezTo>
                    <a:pt x="2895" y="8150"/>
                    <a:pt x="2954" y="8218"/>
                    <a:pt x="3028" y="8218"/>
                  </a:cubicBezTo>
                  <a:cubicBezTo>
                    <a:pt x="3035" y="8218"/>
                    <a:pt x="3043" y="8217"/>
                    <a:pt x="3052" y="8215"/>
                  </a:cubicBezTo>
                  <a:cubicBezTo>
                    <a:pt x="3754" y="8098"/>
                    <a:pt x="4614" y="7686"/>
                    <a:pt x="5239" y="7436"/>
                  </a:cubicBezTo>
                  <a:cubicBezTo>
                    <a:pt x="6099" y="7088"/>
                    <a:pt x="6728" y="7258"/>
                    <a:pt x="7504" y="6730"/>
                  </a:cubicBezTo>
                  <a:cubicBezTo>
                    <a:pt x="7504" y="5807"/>
                    <a:pt x="6791" y="5234"/>
                    <a:pt x="6644" y="5047"/>
                  </a:cubicBezTo>
                  <a:cubicBezTo>
                    <a:pt x="6293" y="4606"/>
                    <a:pt x="6621" y="3907"/>
                    <a:pt x="6353" y="3408"/>
                  </a:cubicBezTo>
                  <a:cubicBezTo>
                    <a:pt x="6162" y="3047"/>
                    <a:pt x="5727" y="2909"/>
                    <a:pt x="5376" y="2696"/>
                  </a:cubicBezTo>
                  <a:cubicBezTo>
                    <a:pt x="4620" y="2231"/>
                    <a:pt x="4359" y="1529"/>
                    <a:pt x="3707" y="829"/>
                  </a:cubicBezTo>
                  <a:cubicBezTo>
                    <a:pt x="3350" y="449"/>
                    <a:pt x="2371" y="0"/>
                    <a:pt x="1458"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6"/>
            <p:cNvSpPr/>
            <p:nvPr/>
          </p:nvSpPr>
          <p:spPr>
            <a:xfrm>
              <a:off x="3629838" y="2129817"/>
              <a:ext cx="65543" cy="55546"/>
            </a:xfrm>
            <a:custGeom>
              <a:avLst/>
              <a:gdLst/>
              <a:ahLst/>
              <a:cxnLst/>
              <a:rect l="l" t="t" r="r" b="b"/>
              <a:pathLst>
                <a:path w="1934" h="1639" extrusionOk="0">
                  <a:moveTo>
                    <a:pt x="781" y="1"/>
                  </a:moveTo>
                  <a:cubicBezTo>
                    <a:pt x="476" y="1"/>
                    <a:pt x="179" y="137"/>
                    <a:pt x="74" y="451"/>
                  </a:cubicBezTo>
                  <a:cubicBezTo>
                    <a:pt x="0" y="675"/>
                    <a:pt x="54" y="920"/>
                    <a:pt x="138" y="1141"/>
                  </a:cubicBezTo>
                  <a:cubicBezTo>
                    <a:pt x="201" y="1296"/>
                    <a:pt x="316" y="1473"/>
                    <a:pt x="479" y="1473"/>
                  </a:cubicBezTo>
                  <a:cubicBezTo>
                    <a:pt x="488" y="1473"/>
                    <a:pt x="496" y="1472"/>
                    <a:pt x="505" y="1471"/>
                  </a:cubicBezTo>
                  <a:lnTo>
                    <a:pt x="763" y="1638"/>
                  </a:lnTo>
                  <a:cubicBezTo>
                    <a:pt x="1058" y="1582"/>
                    <a:pt x="1462" y="1522"/>
                    <a:pt x="1657" y="1264"/>
                  </a:cubicBezTo>
                  <a:cubicBezTo>
                    <a:pt x="1933" y="893"/>
                    <a:pt x="1683" y="384"/>
                    <a:pt x="1339" y="161"/>
                  </a:cubicBezTo>
                  <a:cubicBezTo>
                    <a:pt x="1182" y="58"/>
                    <a:pt x="980" y="1"/>
                    <a:pt x="781"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6"/>
            <p:cNvSpPr/>
            <p:nvPr/>
          </p:nvSpPr>
          <p:spPr>
            <a:xfrm>
              <a:off x="3625534" y="2306255"/>
              <a:ext cx="42532" cy="54360"/>
            </a:xfrm>
            <a:custGeom>
              <a:avLst/>
              <a:gdLst/>
              <a:ahLst/>
              <a:cxnLst/>
              <a:rect l="l" t="t" r="r" b="b"/>
              <a:pathLst>
                <a:path w="1255" h="1604" extrusionOk="0">
                  <a:moveTo>
                    <a:pt x="761" y="0"/>
                  </a:moveTo>
                  <a:cubicBezTo>
                    <a:pt x="605" y="0"/>
                    <a:pt x="444" y="97"/>
                    <a:pt x="308" y="190"/>
                  </a:cubicBezTo>
                  <a:cubicBezTo>
                    <a:pt x="271" y="216"/>
                    <a:pt x="228" y="246"/>
                    <a:pt x="224" y="293"/>
                  </a:cubicBezTo>
                  <a:lnTo>
                    <a:pt x="0" y="1310"/>
                  </a:lnTo>
                  <a:cubicBezTo>
                    <a:pt x="48" y="1523"/>
                    <a:pt x="202" y="1604"/>
                    <a:pt x="377" y="1604"/>
                  </a:cubicBezTo>
                  <a:cubicBezTo>
                    <a:pt x="586" y="1604"/>
                    <a:pt x="826" y="1490"/>
                    <a:pt x="953" y="1354"/>
                  </a:cubicBezTo>
                  <a:cubicBezTo>
                    <a:pt x="1214" y="1069"/>
                    <a:pt x="1254" y="611"/>
                    <a:pt x="1117" y="270"/>
                  </a:cubicBezTo>
                  <a:cubicBezTo>
                    <a:pt x="1074" y="166"/>
                    <a:pt x="1001" y="72"/>
                    <a:pt x="900" y="29"/>
                  </a:cubicBezTo>
                  <a:cubicBezTo>
                    <a:pt x="855" y="9"/>
                    <a:pt x="808" y="0"/>
                    <a:pt x="761" y="0"/>
                  </a:cubicBezTo>
                  <a:close/>
                </a:path>
              </a:pathLst>
            </a:custGeom>
            <a:solidFill>
              <a:srgbClr val="D4A285"/>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6"/>
            <p:cNvSpPr/>
            <p:nvPr/>
          </p:nvSpPr>
          <p:spPr>
            <a:xfrm>
              <a:off x="3601166" y="2366718"/>
              <a:ext cx="40363" cy="34941"/>
            </a:xfrm>
            <a:custGeom>
              <a:avLst/>
              <a:gdLst/>
              <a:ahLst/>
              <a:cxnLst/>
              <a:rect l="l" t="t" r="r" b="b"/>
              <a:pathLst>
                <a:path w="1191" h="1031" extrusionOk="0">
                  <a:moveTo>
                    <a:pt x="1033" y="1"/>
                  </a:moveTo>
                  <a:cubicBezTo>
                    <a:pt x="746" y="617"/>
                    <a:pt x="10" y="864"/>
                    <a:pt x="0" y="867"/>
                  </a:cubicBezTo>
                  <a:lnTo>
                    <a:pt x="57" y="1031"/>
                  </a:lnTo>
                  <a:cubicBezTo>
                    <a:pt x="87" y="1021"/>
                    <a:pt x="870" y="757"/>
                    <a:pt x="1191" y="75"/>
                  </a:cubicBezTo>
                  <a:lnTo>
                    <a:pt x="1033" y="1"/>
                  </a:lnTo>
                  <a:close/>
                </a:path>
              </a:pathLst>
            </a:custGeom>
            <a:solidFill>
              <a:srgbClr val="D4A285"/>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6"/>
            <p:cNvSpPr/>
            <p:nvPr/>
          </p:nvSpPr>
          <p:spPr>
            <a:xfrm>
              <a:off x="3255606" y="2522516"/>
              <a:ext cx="460158" cy="449686"/>
            </a:xfrm>
            <a:custGeom>
              <a:avLst/>
              <a:gdLst/>
              <a:ahLst/>
              <a:cxnLst/>
              <a:rect l="l" t="t" r="r" b="b"/>
              <a:pathLst>
                <a:path w="13578" h="13269" extrusionOk="0">
                  <a:moveTo>
                    <a:pt x="11664" y="0"/>
                  </a:moveTo>
                  <a:cubicBezTo>
                    <a:pt x="11048" y="0"/>
                    <a:pt x="10382" y="329"/>
                    <a:pt x="9832" y="1030"/>
                  </a:cubicBezTo>
                  <a:cubicBezTo>
                    <a:pt x="8370" y="2896"/>
                    <a:pt x="6684" y="9383"/>
                    <a:pt x="6684" y="9383"/>
                  </a:cubicBezTo>
                  <a:lnTo>
                    <a:pt x="188" y="3606"/>
                  </a:lnTo>
                  <a:lnTo>
                    <a:pt x="188" y="3606"/>
                  </a:lnTo>
                  <a:cubicBezTo>
                    <a:pt x="188" y="3606"/>
                    <a:pt x="1" y="4114"/>
                    <a:pt x="318" y="4981"/>
                  </a:cubicBezTo>
                  <a:cubicBezTo>
                    <a:pt x="729" y="6098"/>
                    <a:pt x="5148" y="13005"/>
                    <a:pt x="7952" y="13263"/>
                  </a:cubicBezTo>
                  <a:cubicBezTo>
                    <a:pt x="7994" y="13267"/>
                    <a:pt x="8036" y="13269"/>
                    <a:pt x="8078" y="13269"/>
                  </a:cubicBezTo>
                  <a:cubicBezTo>
                    <a:pt x="10842" y="13269"/>
                    <a:pt x="13578" y="5072"/>
                    <a:pt x="13578" y="2522"/>
                  </a:cubicBezTo>
                  <a:cubicBezTo>
                    <a:pt x="13578" y="908"/>
                    <a:pt x="12689" y="0"/>
                    <a:pt x="11664" y="0"/>
                  </a:cubicBezTo>
                  <a:close/>
                </a:path>
              </a:pathLst>
            </a:custGeom>
            <a:solidFill>
              <a:srgbClr val="D4A285"/>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6"/>
            <p:cNvSpPr/>
            <p:nvPr/>
          </p:nvSpPr>
          <p:spPr>
            <a:xfrm>
              <a:off x="3300377" y="2652930"/>
              <a:ext cx="59545" cy="68695"/>
            </a:xfrm>
            <a:custGeom>
              <a:avLst/>
              <a:gdLst/>
              <a:ahLst/>
              <a:cxnLst/>
              <a:rect l="l" t="t" r="r" b="b"/>
              <a:pathLst>
                <a:path w="1757" h="2027" extrusionOk="0">
                  <a:moveTo>
                    <a:pt x="245" y="0"/>
                  </a:moveTo>
                  <a:cubicBezTo>
                    <a:pt x="220" y="0"/>
                    <a:pt x="196" y="5"/>
                    <a:pt x="174" y="16"/>
                  </a:cubicBezTo>
                  <a:cubicBezTo>
                    <a:pt x="1" y="96"/>
                    <a:pt x="182" y="558"/>
                    <a:pt x="251" y="688"/>
                  </a:cubicBezTo>
                  <a:cubicBezTo>
                    <a:pt x="352" y="872"/>
                    <a:pt x="489" y="1032"/>
                    <a:pt x="626" y="1186"/>
                  </a:cubicBezTo>
                  <a:lnTo>
                    <a:pt x="1757" y="2026"/>
                  </a:lnTo>
                  <a:cubicBezTo>
                    <a:pt x="1650" y="1641"/>
                    <a:pt x="1222" y="999"/>
                    <a:pt x="994" y="685"/>
                  </a:cubicBezTo>
                  <a:cubicBezTo>
                    <a:pt x="878" y="526"/>
                    <a:pt x="501" y="0"/>
                    <a:pt x="245" y="0"/>
                  </a:cubicBezTo>
                  <a:close/>
                </a:path>
              </a:pathLst>
            </a:custGeom>
            <a:solidFill>
              <a:srgbClr val="D4A285"/>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6"/>
            <p:cNvSpPr/>
            <p:nvPr/>
          </p:nvSpPr>
          <p:spPr>
            <a:xfrm>
              <a:off x="3171487" y="4070438"/>
              <a:ext cx="333206" cy="293860"/>
            </a:xfrm>
            <a:custGeom>
              <a:avLst/>
              <a:gdLst/>
              <a:ahLst/>
              <a:cxnLst/>
              <a:rect l="l" t="t" r="r" b="b"/>
              <a:pathLst>
                <a:path w="9832" h="8671" extrusionOk="0">
                  <a:moveTo>
                    <a:pt x="9831" y="0"/>
                  </a:moveTo>
                  <a:lnTo>
                    <a:pt x="5543" y="402"/>
                  </a:lnTo>
                  <a:lnTo>
                    <a:pt x="4433" y="5804"/>
                  </a:lnTo>
                  <a:cubicBezTo>
                    <a:pt x="4433" y="5804"/>
                    <a:pt x="0" y="8410"/>
                    <a:pt x="0" y="8463"/>
                  </a:cubicBezTo>
                  <a:cubicBezTo>
                    <a:pt x="0" y="8520"/>
                    <a:pt x="4218" y="8671"/>
                    <a:pt x="4218" y="8671"/>
                  </a:cubicBezTo>
                  <a:lnTo>
                    <a:pt x="6085" y="7760"/>
                  </a:lnTo>
                  <a:lnTo>
                    <a:pt x="7908" y="7760"/>
                  </a:lnTo>
                  <a:cubicBezTo>
                    <a:pt x="8122" y="7760"/>
                    <a:pt x="8283" y="7560"/>
                    <a:pt x="8232" y="7352"/>
                  </a:cubicBezTo>
                  <a:lnTo>
                    <a:pt x="7855" y="5687"/>
                  </a:lnTo>
                  <a:lnTo>
                    <a:pt x="9831" y="0"/>
                  </a:lnTo>
                  <a:close/>
                </a:path>
              </a:pathLst>
            </a:custGeom>
            <a:solidFill>
              <a:srgbClr val="D4A285"/>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6"/>
            <p:cNvSpPr/>
            <p:nvPr/>
          </p:nvSpPr>
          <p:spPr>
            <a:xfrm>
              <a:off x="3147356" y="4281310"/>
              <a:ext cx="306332" cy="96146"/>
            </a:xfrm>
            <a:custGeom>
              <a:avLst/>
              <a:gdLst/>
              <a:ahLst/>
              <a:cxnLst/>
              <a:rect l="l" t="t" r="r" b="b"/>
              <a:pathLst>
                <a:path w="9039" h="2837" extrusionOk="0">
                  <a:moveTo>
                    <a:pt x="4175" y="0"/>
                  </a:moveTo>
                  <a:cubicBezTo>
                    <a:pt x="4175" y="0"/>
                    <a:pt x="1679" y="1234"/>
                    <a:pt x="1016" y="1619"/>
                  </a:cubicBezTo>
                  <a:cubicBezTo>
                    <a:pt x="0" y="2208"/>
                    <a:pt x="130" y="2836"/>
                    <a:pt x="712" y="2836"/>
                  </a:cubicBezTo>
                  <a:lnTo>
                    <a:pt x="4860" y="2836"/>
                  </a:lnTo>
                  <a:cubicBezTo>
                    <a:pt x="4994" y="2836"/>
                    <a:pt x="5128" y="2793"/>
                    <a:pt x="5235" y="2710"/>
                  </a:cubicBezTo>
                  <a:lnTo>
                    <a:pt x="6219" y="1950"/>
                  </a:lnTo>
                  <a:cubicBezTo>
                    <a:pt x="6299" y="1890"/>
                    <a:pt x="6395" y="1856"/>
                    <a:pt x="6496" y="1856"/>
                  </a:cubicBezTo>
                  <a:lnTo>
                    <a:pt x="6784" y="1856"/>
                  </a:lnTo>
                  <a:lnTo>
                    <a:pt x="6784" y="2836"/>
                  </a:lnTo>
                  <a:lnTo>
                    <a:pt x="9038" y="2836"/>
                  </a:lnTo>
                  <a:lnTo>
                    <a:pt x="9038" y="1538"/>
                  </a:lnTo>
                  <a:lnTo>
                    <a:pt x="6784" y="1538"/>
                  </a:lnTo>
                  <a:lnTo>
                    <a:pt x="4175" y="0"/>
                  </a:ln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6"/>
            <p:cNvSpPr/>
            <p:nvPr/>
          </p:nvSpPr>
          <p:spPr>
            <a:xfrm>
              <a:off x="3398087" y="4274024"/>
              <a:ext cx="47344" cy="67746"/>
            </a:xfrm>
            <a:custGeom>
              <a:avLst/>
              <a:gdLst/>
              <a:ahLst/>
              <a:cxnLst/>
              <a:rect l="l" t="t" r="r" b="b"/>
              <a:pathLst>
                <a:path w="1397" h="1999" extrusionOk="0">
                  <a:moveTo>
                    <a:pt x="1272" y="1"/>
                  </a:moveTo>
                  <a:lnTo>
                    <a:pt x="1" y="1757"/>
                  </a:lnTo>
                  <a:lnTo>
                    <a:pt x="326" y="1998"/>
                  </a:lnTo>
                  <a:lnTo>
                    <a:pt x="1396" y="553"/>
                  </a:lnTo>
                  <a:lnTo>
                    <a:pt x="1272" y="1"/>
                  </a:ln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6"/>
            <p:cNvSpPr/>
            <p:nvPr/>
          </p:nvSpPr>
          <p:spPr>
            <a:xfrm>
              <a:off x="3287227" y="2861024"/>
              <a:ext cx="704946" cy="1308018"/>
            </a:xfrm>
            <a:custGeom>
              <a:avLst/>
              <a:gdLst/>
              <a:ahLst/>
              <a:cxnLst/>
              <a:rect l="l" t="t" r="r" b="b"/>
              <a:pathLst>
                <a:path w="20801" h="38596" extrusionOk="0">
                  <a:moveTo>
                    <a:pt x="17398" y="0"/>
                  </a:moveTo>
                  <a:lnTo>
                    <a:pt x="11334" y="502"/>
                  </a:lnTo>
                  <a:lnTo>
                    <a:pt x="11334" y="2636"/>
                  </a:lnTo>
                  <a:cubicBezTo>
                    <a:pt x="11334" y="2636"/>
                    <a:pt x="4570" y="16428"/>
                    <a:pt x="3489" y="19365"/>
                  </a:cubicBezTo>
                  <a:cubicBezTo>
                    <a:pt x="2406" y="22305"/>
                    <a:pt x="0" y="38595"/>
                    <a:pt x="0" y="38595"/>
                  </a:cubicBezTo>
                  <a:lnTo>
                    <a:pt x="7500" y="38595"/>
                  </a:lnTo>
                  <a:lnTo>
                    <a:pt x="10337" y="22151"/>
                  </a:lnTo>
                  <a:cubicBezTo>
                    <a:pt x="10337" y="22151"/>
                    <a:pt x="15482" y="12992"/>
                    <a:pt x="17013" y="10801"/>
                  </a:cubicBezTo>
                  <a:cubicBezTo>
                    <a:pt x="20800" y="5372"/>
                    <a:pt x="17398" y="1"/>
                    <a:pt x="17398" y="0"/>
                  </a:cubicBezTo>
                  <a:close/>
                </a:path>
              </a:pathLst>
            </a:custGeom>
            <a:solidFill>
              <a:srgbClr val="F1C23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6"/>
            <p:cNvSpPr/>
            <p:nvPr/>
          </p:nvSpPr>
          <p:spPr>
            <a:xfrm>
              <a:off x="3458312" y="3214274"/>
              <a:ext cx="307484" cy="955224"/>
            </a:xfrm>
            <a:custGeom>
              <a:avLst/>
              <a:gdLst/>
              <a:ahLst/>
              <a:cxnLst/>
              <a:rect l="l" t="t" r="r" b="b"/>
              <a:pathLst>
                <a:path w="9073" h="28186" extrusionOk="0">
                  <a:moveTo>
                    <a:pt x="8928" y="0"/>
                  </a:moveTo>
                  <a:cubicBezTo>
                    <a:pt x="7413" y="2174"/>
                    <a:pt x="2891" y="11594"/>
                    <a:pt x="2847" y="11688"/>
                  </a:cubicBezTo>
                  <a:lnTo>
                    <a:pt x="2840" y="11701"/>
                  </a:lnTo>
                  <a:lnTo>
                    <a:pt x="0" y="28156"/>
                  </a:lnTo>
                  <a:lnTo>
                    <a:pt x="171" y="28185"/>
                  </a:lnTo>
                  <a:lnTo>
                    <a:pt x="3008" y="11755"/>
                  </a:lnTo>
                  <a:cubicBezTo>
                    <a:pt x="3185" y="11383"/>
                    <a:pt x="7587" y="2231"/>
                    <a:pt x="9072" y="101"/>
                  </a:cubicBezTo>
                  <a:lnTo>
                    <a:pt x="8928" y="0"/>
                  </a:ln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6"/>
            <p:cNvSpPr/>
            <p:nvPr/>
          </p:nvSpPr>
          <p:spPr>
            <a:xfrm>
              <a:off x="3478613" y="3214274"/>
              <a:ext cx="306671" cy="950920"/>
            </a:xfrm>
            <a:custGeom>
              <a:avLst/>
              <a:gdLst/>
              <a:ahLst/>
              <a:cxnLst/>
              <a:rect l="l" t="t" r="r" b="b"/>
              <a:pathLst>
                <a:path w="9049" h="28059" extrusionOk="0">
                  <a:moveTo>
                    <a:pt x="8904" y="0"/>
                  </a:moveTo>
                  <a:cubicBezTo>
                    <a:pt x="8828" y="114"/>
                    <a:pt x="8740" y="244"/>
                    <a:pt x="8647" y="395"/>
                  </a:cubicBezTo>
                  <a:lnTo>
                    <a:pt x="8794" y="485"/>
                  </a:lnTo>
                  <a:cubicBezTo>
                    <a:pt x="8884" y="341"/>
                    <a:pt x="8972" y="211"/>
                    <a:pt x="9049" y="101"/>
                  </a:cubicBezTo>
                  <a:lnTo>
                    <a:pt x="8904" y="0"/>
                  </a:lnTo>
                  <a:close/>
                  <a:moveTo>
                    <a:pt x="8463" y="693"/>
                  </a:moveTo>
                  <a:cubicBezTo>
                    <a:pt x="8386" y="820"/>
                    <a:pt x="8309" y="954"/>
                    <a:pt x="8226" y="1095"/>
                  </a:cubicBezTo>
                  <a:lnTo>
                    <a:pt x="8376" y="1181"/>
                  </a:lnTo>
                  <a:cubicBezTo>
                    <a:pt x="8456" y="1041"/>
                    <a:pt x="8537" y="907"/>
                    <a:pt x="8614" y="783"/>
                  </a:cubicBezTo>
                  <a:lnTo>
                    <a:pt x="8463" y="693"/>
                  </a:lnTo>
                  <a:close/>
                  <a:moveTo>
                    <a:pt x="8052" y="1399"/>
                  </a:moveTo>
                  <a:cubicBezTo>
                    <a:pt x="7978" y="1529"/>
                    <a:pt x="7901" y="1666"/>
                    <a:pt x="7824" y="1803"/>
                  </a:cubicBezTo>
                  <a:lnTo>
                    <a:pt x="7975" y="1890"/>
                  </a:lnTo>
                  <a:cubicBezTo>
                    <a:pt x="8055" y="1750"/>
                    <a:pt x="8129" y="1612"/>
                    <a:pt x="8202" y="1486"/>
                  </a:cubicBezTo>
                  <a:lnTo>
                    <a:pt x="8052" y="1399"/>
                  </a:lnTo>
                  <a:close/>
                  <a:moveTo>
                    <a:pt x="7657" y="2111"/>
                  </a:moveTo>
                  <a:cubicBezTo>
                    <a:pt x="7584" y="2245"/>
                    <a:pt x="7510" y="2382"/>
                    <a:pt x="7433" y="2520"/>
                  </a:cubicBezTo>
                  <a:lnTo>
                    <a:pt x="7587" y="2603"/>
                  </a:lnTo>
                  <a:cubicBezTo>
                    <a:pt x="7660" y="2463"/>
                    <a:pt x="7737" y="2328"/>
                    <a:pt x="7808" y="2194"/>
                  </a:cubicBezTo>
                  <a:lnTo>
                    <a:pt x="7657" y="2111"/>
                  </a:lnTo>
                  <a:close/>
                  <a:moveTo>
                    <a:pt x="7269" y="2827"/>
                  </a:moveTo>
                  <a:lnTo>
                    <a:pt x="7051" y="3238"/>
                  </a:lnTo>
                  <a:lnTo>
                    <a:pt x="7202" y="3318"/>
                  </a:lnTo>
                  <a:lnTo>
                    <a:pt x="7423" y="2910"/>
                  </a:lnTo>
                  <a:lnTo>
                    <a:pt x="7269" y="2827"/>
                  </a:lnTo>
                  <a:close/>
                  <a:moveTo>
                    <a:pt x="6888" y="3546"/>
                  </a:moveTo>
                  <a:lnTo>
                    <a:pt x="6670" y="3957"/>
                  </a:lnTo>
                  <a:lnTo>
                    <a:pt x="6827" y="4038"/>
                  </a:lnTo>
                  <a:lnTo>
                    <a:pt x="7042" y="3627"/>
                  </a:lnTo>
                  <a:lnTo>
                    <a:pt x="6888" y="3546"/>
                  </a:lnTo>
                  <a:close/>
                  <a:moveTo>
                    <a:pt x="6509" y="4269"/>
                  </a:moveTo>
                  <a:lnTo>
                    <a:pt x="6299" y="4680"/>
                  </a:lnTo>
                  <a:lnTo>
                    <a:pt x="6452" y="4760"/>
                  </a:lnTo>
                  <a:lnTo>
                    <a:pt x="6667" y="4349"/>
                  </a:lnTo>
                  <a:lnTo>
                    <a:pt x="6509" y="4269"/>
                  </a:lnTo>
                  <a:close/>
                  <a:moveTo>
                    <a:pt x="6139" y="4991"/>
                  </a:moveTo>
                  <a:lnTo>
                    <a:pt x="5927" y="5406"/>
                  </a:lnTo>
                  <a:lnTo>
                    <a:pt x="6082" y="5483"/>
                  </a:lnTo>
                  <a:lnTo>
                    <a:pt x="6295" y="5072"/>
                  </a:lnTo>
                  <a:lnTo>
                    <a:pt x="6139" y="4991"/>
                  </a:lnTo>
                  <a:close/>
                  <a:moveTo>
                    <a:pt x="5770" y="5717"/>
                  </a:moveTo>
                  <a:lnTo>
                    <a:pt x="5560" y="6132"/>
                  </a:lnTo>
                  <a:lnTo>
                    <a:pt x="5713" y="6208"/>
                  </a:lnTo>
                  <a:lnTo>
                    <a:pt x="5924" y="5794"/>
                  </a:lnTo>
                  <a:lnTo>
                    <a:pt x="5770" y="5717"/>
                  </a:lnTo>
                  <a:close/>
                  <a:moveTo>
                    <a:pt x="5402" y="6443"/>
                  </a:moveTo>
                  <a:lnTo>
                    <a:pt x="5195" y="6858"/>
                  </a:lnTo>
                  <a:lnTo>
                    <a:pt x="5349" y="6935"/>
                  </a:lnTo>
                  <a:lnTo>
                    <a:pt x="5557" y="6520"/>
                  </a:lnTo>
                  <a:lnTo>
                    <a:pt x="5402" y="6443"/>
                  </a:lnTo>
                  <a:close/>
                  <a:moveTo>
                    <a:pt x="5038" y="7169"/>
                  </a:moveTo>
                  <a:lnTo>
                    <a:pt x="4830" y="7587"/>
                  </a:lnTo>
                  <a:lnTo>
                    <a:pt x="4984" y="7664"/>
                  </a:lnTo>
                  <a:lnTo>
                    <a:pt x="5191" y="7249"/>
                  </a:lnTo>
                  <a:lnTo>
                    <a:pt x="5038" y="7169"/>
                  </a:lnTo>
                  <a:close/>
                  <a:moveTo>
                    <a:pt x="4677" y="7898"/>
                  </a:moveTo>
                  <a:lnTo>
                    <a:pt x="4469" y="8316"/>
                  </a:lnTo>
                  <a:lnTo>
                    <a:pt x="4623" y="8393"/>
                  </a:lnTo>
                  <a:lnTo>
                    <a:pt x="4830" y="7975"/>
                  </a:lnTo>
                  <a:lnTo>
                    <a:pt x="4677" y="7898"/>
                  </a:lnTo>
                  <a:close/>
                  <a:moveTo>
                    <a:pt x="4315" y="8627"/>
                  </a:moveTo>
                  <a:lnTo>
                    <a:pt x="4107" y="9046"/>
                  </a:lnTo>
                  <a:lnTo>
                    <a:pt x="4265" y="9123"/>
                  </a:lnTo>
                  <a:lnTo>
                    <a:pt x="4469" y="8704"/>
                  </a:lnTo>
                  <a:lnTo>
                    <a:pt x="4315" y="8627"/>
                  </a:lnTo>
                  <a:close/>
                  <a:moveTo>
                    <a:pt x="3954" y="9356"/>
                  </a:moveTo>
                  <a:lnTo>
                    <a:pt x="3750" y="9775"/>
                  </a:lnTo>
                  <a:lnTo>
                    <a:pt x="3907" y="9852"/>
                  </a:lnTo>
                  <a:lnTo>
                    <a:pt x="4111" y="9433"/>
                  </a:lnTo>
                  <a:lnTo>
                    <a:pt x="3954" y="9356"/>
                  </a:lnTo>
                  <a:close/>
                  <a:moveTo>
                    <a:pt x="3596" y="10089"/>
                  </a:moveTo>
                  <a:lnTo>
                    <a:pt x="3392" y="10507"/>
                  </a:lnTo>
                  <a:lnTo>
                    <a:pt x="3550" y="10584"/>
                  </a:lnTo>
                  <a:lnTo>
                    <a:pt x="3753" y="10166"/>
                  </a:lnTo>
                  <a:lnTo>
                    <a:pt x="3596" y="10089"/>
                  </a:lnTo>
                  <a:close/>
                  <a:moveTo>
                    <a:pt x="3241" y="10821"/>
                  </a:moveTo>
                  <a:lnTo>
                    <a:pt x="3037" y="11240"/>
                  </a:lnTo>
                  <a:lnTo>
                    <a:pt x="3195" y="11317"/>
                  </a:lnTo>
                  <a:lnTo>
                    <a:pt x="3399" y="10898"/>
                  </a:lnTo>
                  <a:lnTo>
                    <a:pt x="3241" y="10821"/>
                  </a:lnTo>
                  <a:close/>
                  <a:moveTo>
                    <a:pt x="2887" y="11558"/>
                  </a:moveTo>
                  <a:lnTo>
                    <a:pt x="2853" y="11627"/>
                  </a:lnTo>
                  <a:lnTo>
                    <a:pt x="2830" y="11621"/>
                  </a:lnTo>
                  <a:lnTo>
                    <a:pt x="2760" y="12026"/>
                  </a:lnTo>
                  <a:lnTo>
                    <a:pt x="2931" y="12056"/>
                  </a:lnTo>
                  <a:lnTo>
                    <a:pt x="2984" y="11752"/>
                  </a:lnTo>
                  <a:cubicBezTo>
                    <a:pt x="2991" y="11741"/>
                    <a:pt x="2994" y="11732"/>
                    <a:pt x="3000" y="11721"/>
                  </a:cubicBezTo>
                  <a:lnTo>
                    <a:pt x="3041" y="11631"/>
                  </a:lnTo>
                  <a:lnTo>
                    <a:pt x="2887" y="11558"/>
                  </a:lnTo>
                  <a:close/>
                  <a:moveTo>
                    <a:pt x="2699" y="12370"/>
                  </a:moveTo>
                  <a:lnTo>
                    <a:pt x="2622" y="12828"/>
                  </a:lnTo>
                  <a:lnTo>
                    <a:pt x="2793" y="12856"/>
                  </a:lnTo>
                  <a:lnTo>
                    <a:pt x="2874" y="12400"/>
                  </a:lnTo>
                  <a:lnTo>
                    <a:pt x="2699" y="12370"/>
                  </a:lnTo>
                  <a:close/>
                  <a:moveTo>
                    <a:pt x="2562" y="13170"/>
                  </a:moveTo>
                  <a:lnTo>
                    <a:pt x="2486" y="13628"/>
                  </a:lnTo>
                  <a:lnTo>
                    <a:pt x="2656" y="13658"/>
                  </a:lnTo>
                  <a:lnTo>
                    <a:pt x="2733" y="13200"/>
                  </a:lnTo>
                  <a:lnTo>
                    <a:pt x="2562" y="13170"/>
                  </a:lnTo>
                  <a:close/>
                  <a:moveTo>
                    <a:pt x="2426" y="13969"/>
                  </a:moveTo>
                  <a:lnTo>
                    <a:pt x="2345" y="14428"/>
                  </a:lnTo>
                  <a:lnTo>
                    <a:pt x="2519" y="14457"/>
                  </a:lnTo>
                  <a:lnTo>
                    <a:pt x="2596" y="14000"/>
                  </a:lnTo>
                  <a:lnTo>
                    <a:pt x="2426" y="13969"/>
                  </a:lnTo>
                  <a:close/>
                  <a:moveTo>
                    <a:pt x="2288" y="14769"/>
                  </a:moveTo>
                  <a:lnTo>
                    <a:pt x="2208" y="15227"/>
                  </a:lnTo>
                  <a:lnTo>
                    <a:pt x="2378" y="15257"/>
                  </a:lnTo>
                  <a:lnTo>
                    <a:pt x="2459" y="14798"/>
                  </a:lnTo>
                  <a:lnTo>
                    <a:pt x="2288" y="14769"/>
                  </a:lnTo>
                  <a:close/>
                  <a:moveTo>
                    <a:pt x="2148" y="15572"/>
                  </a:moveTo>
                  <a:lnTo>
                    <a:pt x="2071" y="16027"/>
                  </a:lnTo>
                  <a:lnTo>
                    <a:pt x="2241" y="16056"/>
                  </a:lnTo>
                  <a:lnTo>
                    <a:pt x="2321" y="15598"/>
                  </a:lnTo>
                  <a:lnTo>
                    <a:pt x="2148" y="15572"/>
                  </a:lnTo>
                  <a:close/>
                  <a:moveTo>
                    <a:pt x="2011" y="16371"/>
                  </a:moveTo>
                  <a:lnTo>
                    <a:pt x="1930" y="16826"/>
                  </a:lnTo>
                  <a:lnTo>
                    <a:pt x="2104" y="16856"/>
                  </a:lnTo>
                  <a:lnTo>
                    <a:pt x="2181" y="16401"/>
                  </a:lnTo>
                  <a:lnTo>
                    <a:pt x="2011" y="16371"/>
                  </a:lnTo>
                  <a:close/>
                  <a:moveTo>
                    <a:pt x="1873" y="17171"/>
                  </a:moveTo>
                  <a:lnTo>
                    <a:pt x="1793" y="17628"/>
                  </a:lnTo>
                  <a:lnTo>
                    <a:pt x="1964" y="17656"/>
                  </a:lnTo>
                  <a:lnTo>
                    <a:pt x="2044" y="17200"/>
                  </a:lnTo>
                  <a:lnTo>
                    <a:pt x="1873" y="17171"/>
                  </a:lnTo>
                  <a:close/>
                  <a:moveTo>
                    <a:pt x="1733" y="17970"/>
                  </a:moveTo>
                  <a:lnTo>
                    <a:pt x="1656" y="18428"/>
                  </a:lnTo>
                  <a:lnTo>
                    <a:pt x="1827" y="18458"/>
                  </a:lnTo>
                  <a:lnTo>
                    <a:pt x="1907" y="18000"/>
                  </a:lnTo>
                  <a:lnTo>
                    <a:pt x="1733" y="17970"/>
                  </a:lnTo>
                  <a:close/>
                  <a:moveTo>
                    <a:pt x="1595" y="18769"/>
                  </a:moveTo>
                  <a:lnTo>
                    <a:pt x="1518" y="19228"/>
                  </a:lnTo>
                  <a:lnTo>
                    <a:pt x="1689" y="19258"/>
                  </a:lnTo>
                  <a:lnTo>
                    <a:pt x="1766" y="18800"/>
                  </a:lnTo>
                  <a:lnTo>
                    <a:pt x="1595" y="18769"/>
                  </a:lnTo>
                  <a:close/>
                  <a:moveTo>
                    <a:pt x="1458" y="19569"/>
                  </a:moveTo>
                  <a:lnTo>
                    <a:pt x="1378" y="20027"/>
                  </a:lnTo>
                  <a:lnTo>
                    <a:pt x="1552" y="20057"/>
                  </a:lnTo>
                  <a:lnTo>
                    <a:pt x="1629" y="19599"/>
                  </a:lnTo>
                  <a:lnTo>
                    <a:pt x="1458" y="19569"/>
                  </a:lnTo>
                  <a:close/>
                  <a:moveTo>
                    <a:pt x="1322" y="20372"/>
                  </a:moveTo>
                  <a:lnTo>
                    <a:pt x="1241" y="20827"/>
                  </a:lnTo>
                  <a:lnTo>
                    <a:pt x="1412" y="20856"/>
                  </a:lnTo>
                  <a:lnTo>
                    <a:pt x="1492" y="20398"/>
                  </a:lnTo>
                  <a:lnTo>
                    <a:pt x="1322" y="20372"/>
                  </a:lnTo>
                  <a:close/>
                  <a:moveTo>
                    <a:pt x="1181" y="21171"/>
                  </a:moveTo>
                  <a:lnTo>
                    <a:pt x="1104" y="21630"/>
                  </a:lnTo>
                  <a:lnTo>
                    <a:pt x="1274" y="21656"/>
                  </a:lnTo>
                  <a:lnTo>
                    <a:pt x="1355" y="21201"/>
                  </a:lnTo>
                  <a:lnTo>
                    <a:pt x="1181" y="21171"/>
                  </a:lnTo>
                  <a:close/>
                  <a:moveTo>
                    <a:pt x="1044" y="21971"/>
                  </a:moveTo>
                  <a:lnTo>
                    <a:pt x="967" y="22429"/>
                  </a:lnTo>
                  <a:lnTo>
                    <a:pt x="1137" y="22456"/>
                  </a:lnTo>
                  <a:lnTo>
                    <a:pt x="1214" y="22000"/>
                  </a:lnTo>
                  <a:lnTo>
                    <a:pt x="1044" y="21971"/>
                  </a:lnTo>
                  <a:close/>
                  <a:moveTo>
                    <a:pt x="907" y="22770"/>
                  </a:moveTo>
                  <a:lnTo>
                    <a:pt x="826" y="23228"/>
                  </a:lnTo>
                  <a:lnTo>
                    <a:pt x="1001" y="23258"/>
                  </a:lnTo>
                  <a:lnTo>
                    <a:pt x="1077" y="22800"/>
                  </a:lnTo>
                  <a:lnTo>
                    <a:pt x="907" y="22770"/>
                  </a:lnTo>
                  <a:close/>
                  <a:moveTo>
                    <a:pt x="769" y="23569"/>
                  </a:moveTo>
                  <a:lnTo>
                    <a:pt x="689" y="24028"/>
                  </a:lnTo>
                  <a:lnTo>
                    <a:pt x="860" y="24058"/>
                  </a:lnTo>
                  <a:lnTo>
                    <a:pt x="940" y="23600"/>
                  </a:lnTo>
                  <a:lnTo>
                    <a:pt x="769" y="23569"/>
                  </a:lnTo>
                  <a:close/>
                  <a:moveTo>
                    <a:pt x="629" y="24372"/>
                  </a:moveTo>
                  <a:lnTo>
                    <a:pt x="552" y="24827"/>
                  </a:lnTo>
                  <a:lnTo>
                    <a:pt x="723" y="24858"/>
                  </a:lnTo>
                  <a:lnTo>
                    <a:pt x="803" y="24399"/>
                  </a:lnTo>
                  <a:lnTo>
                    <a:pt x="629" y="24372"/>
                  </a:lnTo>
                  <a:close/>
                  <a:moveTo>
                    <a:pt x="492" y="25172"/>
                  </a:moveTo>
                  <a:lnTo>
                    <a:pt x="411" y="25627"/>
                  </a:lnTo>
                  <a:lnTo>
                    <a:pt x="586" y="25656"/>
                  </a:lnTo>
                  <a:lnTo>
                    <a:pt x="663" y="25199"/>
                  </a:lnTo>
                  <a:lnTo>
                    <a:pt x="492" y="25172"/>
                  </a:lnTo>
                  <a:close/>
                  <a:moveTo>
                    <a:pt x="354" y="25971"/>
                  </a:moveTo>
                  <a:lnTo>
                    <a:pt x="274" y="26430"/>
                  </a:lnTo>
                  <a:lnTo>
                    <a:pt x="445" y="26456"/>
                  </a:lnTo>
                  <a:lnTo>
                    <a:pt x="525" y="26002"/>
                  </a:lnTo>
                  <a:lnTo>
                    <a:pt x="354" y="25971"/>
                  </a:lnTo>
                  <a:close/>
                  <a:moveTo>
                    <a:pt x="214" y="26771"/>
                  </a:moveTo>
                  <a:lnTo>
                    <a:pt x="138" y="27229"/>
                  </a:lnTo>
                  <a:lnTo>
                    <a:pt x="308" y="27259"/>
                  </a:lnTo>
                  <a:lnTo>
                    <a:pt x="388" y="26800"/>
                  </a:lnTo>
                  <a:lnTo>
                    <a:pt x="214" y="26771"/>
                  </a:lnTo>
                  <a:close/>
                  <a:moveTo>
                    <a:pt x="77" y="27570"/>
                  </a:moveTo>
                  <a:lnTo>
                    <a:pt x="0" y="28029"/>
                  </a:lnTo>
                  <a:lnTo>
                    <a:pt x="171" y="28058"/>
                  </a:lnTo>
                  <a:lnTo>
                    <a:pt x="248" y="27600"/>
                  </a:lnTo>
                  <a:lnTo>
                    <a:pt x="77" y="27570"/>
                  </a:lnTo>
                  <a:close/>
                </a:path>
              </a:pathLst>
            </a:custGeom>
            <a:solidFill>
              <a:srgbClr val="AF480E"/>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6"/>
            <p:cNvSpPr/>
            <p:nvPr/>
          </p:nvSpPr>
          <p:spPr>
            <a:xfrm>
              <a:off x="3728937" y="3856278"/>
              <a:ext cx="268239" cy="381059"/>
            </a:xfrm>
            <a:custGeom>
              <a:avLst/>
              <a:gdLst/>
              <a:ahLst/>
              <a:cxnLst/>
              <a:rect l="l" t="t" r="r" b="b"/>
              <a:pathLst>
                <a:path w="7915" h="11244" extrusionOk="0">
                  <a:moveTo>
                    <a:pt x="3238" y="0"/>
                  </a:moveTo>
                  <a:lnTo>
                    <a:pt x="0" y="2750"/>
                  </a:lnTo>
                  <a:lnTo>
                    <a:pt x="3810" y="6587"/>
                  </a:lnTo>
                  <a:cubicBezTo>
                    <a:pt x="3810" y="6587"/>
                    <a:pt x="1706" y="11200"/>
                    <a:pt x="1736" y="11243"/>
                  </a:cubicBezTo>
                  <a:cubicBezTo>
                    <a:pt x="1736" y="11243"/>
                    <a:pt x="1737" y="11244"/>
                    <a:pt x="1738" y="11244"/>
                  </a:cubicBezTo>
                  <a:cubicBezTo>
                    <a:pt x="1836" y="11244"/>
                    <a:pt x="5262" y="9026"/>
                    <a:pt x="5262" y="9026"/>
                  </a:cubicBezTo>
                  <a:lnTo>
                    <a:pt x="6255" y="7229"/>
                  </a:lnTo>
                  <a:lnTo>
                    <a:pt x="7727" y="6199"/>
                  </a:lnTo>
                  <a:cubicBezTo>
                    <a:pt x="7901" y="6078"/>
                    <a:pt x="7914" y="5827"/>
                    <a:pt x="7760" y="5687"/>
                  </a:cubicBezTo>
                  <a:lnTo>
                    <a:pt x="6509" y="4556"/>
                  </a:lnTo>
                  <a:lnTo>
                    <a:pt x="3238" y="0"/>
                  </a:lnTo>
                  <a:close/>
                </a:path>
              </a:pathLst>
            </a:custGeom>
            <a:solidFill>
              <a:srgbClr val="D4A285"/>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6"/>
            <p:cNvSpPr/>
            <p:nvPr/>
          </p:nvSpPr>
          <p:spPr>
            <a:xfrm>
              <a:off x="3771302" y="4058305"/>
              <a:ext cx="255903" cy="198968"/>
            </a:xfrm>
            <a:custGeom>
              <a:avLst/>
              <a:gdLst/>
              <a:ahLst/>
              <a:cxnLst/>
              <a:rect l="l" t="t" r="r" b="b"/>
              <a:pathLst>
                <a:path w="7551" h="5871" extrusionOk="0">
                  <a:moveTo>
                    <a:pt x="6815" y="0"/>
                  </a:moveTo>
                  <a:lnTo>
                    <a:pt x="4992" y="1278"/>
                  </a:lnTo>
                  <a:lnTo>
                    <a:pt x="2014" y="1512"/>
                  </a:lnTo>
                  <a:cubicBezTo>
                    <a:pt x="2014" y="1512"/>
                    <a:pt x="697" y="3917"/>
                    <a:pt x="379" y="4606"/>
                  </a:cubicBezTo>
                  <a:cubicBezTo>
                    <a:pt x="1" y="5426"/>
                    <a:pt x="199" y="5871"/>
                    <a:pt x="526" y="5871"/>
                  </a:cubicBezTo>
                  <a:cubicBezTo>
                    <a:pt x="619" y="5871"/>
                    <a:pt x="721" y="5836"/>
                    <a:pt x="824" y="5764"/>
                  </a:cubicBezTo>
                  <a:cubicBezTo>
                    <a:pt x="1292" y="5433"/>
                    <a:pt x="4176" y="3415"/>
                    <a:pt x="4176" y="3415"/>
                  </a:cubicBezTo>
                  <a:cubicBezTo>
                    <a:pt x="4282" y="3338"/>
                    <a:pt x="4363" y="3228"/>
                    <a:pt x="4403" y="3101"/>
                  </a:cubicBezTo>
                  <a:lnTo>
                    <a:pt x="4771" y="1930"/>
                  </a:lnTo>
                  <a:cubicBezTo>
                    <a:pt x="4798" y="1836"/>
                    <a:pt x="4858" y="1753"/>
                    <a:pt x="4941" y="1696"/>
                  </a:cubicBezTo>
                  <a:lnTo>
                    <a:pt x="5173" y="1532"/>
                  </a:lnTo>
                  <a:lnTo>
                    <a:pt x="5727" y="2328"/>
                  </a:lnTo>
                  <a:lnTo>
                    <a:pt x="7551" y="1050"/>
                  </a:lnTo>
                  <a:lnTo>
                    <a:pt x="6815" y="0"/>
                  </a:ln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6"/>
            <p:cNvSpPr/>
            <p:nvPr/>
          </p:nvSpPr>
          <p:spPr>
            <a:xfrm>
              <a:off x="3957469" y="4017500"/>
              <a:ext cx="15115" cy="72796"/>
            </a:xfrm>
            <a:custGeom>
              <a:avLst/>
              <a:gdLst/>
              <a:ahLst/>
              <a:cxnLst/>
              <a:rect l="l" t="t" r="r" b="b"/>
              <a:pathLst>
                <a:path w="446" h="2148" extrusionOk="0">
                  <a:moveTo>
                    <a:pt x="34" y="0"/>
                  </a:moveTo>
                  <a:lnTo>
                    <a:pt x="1" y="2137"/>
                  </a:lnTo>
                  <a:lnTo>
                    <a:pt x="399" y="2148"/>
                  </a:lnTo>
                  <a:lnTo>
                    <a:pt x="445" y="375"/>
                  </a:lnTo>
                  <a:lnTo>
                    <a:pt x="34" y="0"/>
                  </a:ln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6"/>
            <p:cNvSpPr/>
            <p:nvPr/>
          </p:nvSpPr>
          <p:spPr>
            <a:xfrm>
              <a:off x="3344944" y="2861024"/>
              <a:ext cx="644622" cy="1159614"/>
            </a:xfrm>
            <a:custGeom>
              <a:avLst/>
              <a:gdLst/>
              <a:ahLst/>
              <a:cxnLst/>
              <a:rect l="l" t="t" r="r" b="b"/>
              <a:pathLst>
                <a:path w="19021" h="34217" extrusionOk="0">
                  <a:moveTo>
                    <a:pt x="16240" y="0"/>
                  </a:moveTo>
                  <a:lnTo>
                    <a:pt x="9276" y="455"/>
                  </a:lnTo>
                  <a:lnTo>
                    <a:pt x="9002" y="2636"/>
                  </a:lnTo>
                  <a:cubicBezTo>
                    <a:pt x="9002" y="2636"/>
                    <a:pt x="0" y="13671"/>
                    <a:pt x="0" y="18328"/>
                  </a:cubicBezTo>
                  <a:cubicBezTo>
                    <a:pt x="0" y="22873"/>
                    <a:pt x="10159" y="34217"/>
                    <a:pt x="10159" y="34217"/>
                  </a:cubicBezTo>
                  <a:lnTo>
                    <a:pt x="15849" y="29885"/>
                  </a:lnTo>
                  <a:lnTo>
                    <a:pt x="8453" y="19298"/>
                  </a:lnTo>
                  <a:cubicBezTo>
                    <a:pt x="8453" y="19298"/>
                    <a:pt x="15682" y="10487"/>
                    <a:pt x="16930" y="9239"/>
                  </a:cubicBezTo>
                  <a:cubicBezTo>
                    <a:pt x="19020" y="7152"/>
                    <a:pt x="18877" y="3596"/>
                    <a:pt x="16240" y="0"/>
                  </a:cubicBezTo>
                  <a:close/>
                </a:path>
              </a:pathLst>
            </a:custGeom>
            <a:solidFill>
              <a:schemeClr val="accent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6"/>
            <p:cNvSpPr/>
            <p:nvPr/>
          </p:nvSpPr>
          <p:spPr>
            <a:xfrm>
              <a:off x="3652952" y="2891153"/>
              <a:ext cx="265528" cy="38126"/>
            </a:xfrm>
            <a:custGeom>
              <a:avLst/>
              <a:gdLst/>
              <a:ahLst/>
              <a:cxnLst/>
              <a:rect l="l" t="t" r="r" b="b"/>
              <a:pathLst>
                <a:path w="7835" h="1125" extrusionOk="0">
                  <a:moveTo>
                    <a:pt x="7778" y="1"/>
                  </a:moveTo>
                  <a:cubicBezTo>
                    <a:pt x="5465" y="797"/>
                    <a:pt x="3054" y="949"/>
                    <a:pt x="1546" y="949"/>
                  </a:cubicBezTo>
                  <a:cubicBezTo>
                    <a:pt x="620" y="949"/>
                    <a:pt x="35" y="892"/>
                    <a:pt x="21" y="890"/>
                  </a:cubicBezTo>
                  <a:lnTo>
                    <a:pt x="1" y="1065"/>
                  </a:lnTo>
                  <a:cubicBezTo>
                    <a:pt x="18" y="1065"/>
                    <a:pt x="609" y="1125"/>
                    <a:pt x="1543" y="1125"/>
                  </a:cubicBezTo>
                  <a:cubicBezTo>
                    <a:pt x="3068" y="1125"/>
                    <a:pt x="5500" y="971"/>
                    <a:pt x="7835" y="168"/>
                  </a:cubicBezTo>
                  <a:lnTo>
                    <a:pt x="7778" y="1"/>
                  </a:ln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6"/>
            <p:cNvSpPr/>
            <p:nvPr/>
          </p:nvSpPr>
          <p:spPr>
            <a:xfrm>
              <a:off x="3707721" y="2879833"/>
              <a:ext cx="5931" cy="49446"/>
            </a:xfrm>
            <a:custGeom>
              <a:avLst/>
              <a:gdLst/>
              <a:ahLst/>
              <a:cxnLst/>
              <a:rect l="l" t="t" r="r" b="b"/>
              <a:pathLst>
                <a:path w="175" h="1459" extrusionOk="0">
                  <a:moveTo>
                    <a:pt x="87" y="0"/>
                  </a:moveTo>
                  <a:cubicBezTo>
                    <a:pt x="41" y="0"/>
                    <a:pt x="1" y="37"/>
                    <a:pt x="1" y="88"/>
                  </a:cubicBezTo>
                  <a:lnTo>
                    <a:pt x="1" y="1372"/>
                  </a:lnTo>
                  <a:cubicBezTo>
                    <a:pt x="1" y="1422"/>
                    <a:pt x="41" y="1459"/>
                    <a:pt x="87" y="1459"/>
                  </a:cubicBezTo>
                  <a:cubicBezTo>
                    <a:pt x="137" y="1459"/>
                    <a:pt x="174" y="1422"/>
                    <a:pt x="174" y="1372"/>
                  </a:cubicBezTo>
                  <a:lnTo>
                    <a:pt x="174" y="88"/>
                  </a:lnTo>
                  <a:cubicBezTo>
                    <a:pt x="174" y="37"/>
                    <a:pt x="137" y="0"/>
                    <a:pt x="87" y="0"/>
                  </a:cubicBezTo>
                  <a:close/>
                </a:path>
              </a:pathLst>
            </a:custGeom>
            <a:solidFill>
              <a:srgbClr val="AF480E"/>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6"/>
            <p:cNvSpPr/>
            <p:nvPr/>
          </p:nvSpPr>
          <p:spPr>
            <a:xfrm>
              <a:off x="3862674" y="2863837"/>
              <a:ext cx="20436" cy="42430"/>
            </a:xfrm>
            <a:custGeom>
              <a:avLst/>
              <a:gdLst/>
              <a:ahLst/>
              <a:cxnLst/>
              <a:rect l="l" t="t" r="r" b="b"/>
              <a:pathLst>
                <a:path w="603" h="1252" extrusionOk="0">
                  <a:moveTo>
                    <a:pt x="161" y="1"/>
                  </a:moveTo>
                  <a:lnTo>
                    <a:pt x="1" y="61"/>
                  </a:lnTo>
                  <a:lnTo>
                    <a:pt x="442" y="1252"/>
                  </a:lnTo>
                  <a:lnTo>
                    <a:pt x="603" y="1191"/>
                  </a:lnTo>
                  <a:lnTo>
                    <a:pt x="161" y="1"/>
                  </a:ln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6"/>
            <p:cNvSpPr/>
            <p:nvPr/>
          </p:nvSpPr>
          <p:spPr>
            <a:xfrm>
              <a:off x="3566122" y="2912030"/>
              <a:ext cx="330733" cy="1000026"/>
            </a:xfrm>
            <a:custGeom>
              <a:avLst/>
              <a:gdLst/>
              <a:ahLst/>
              <a:cxnLst/>
              <a:rect l="l" t="t" r="r" b="b"/>
              <a:pathLst>
                <a:path w="9759" h="29508" extrusionOk="0">
                  <a:moveTo>
                    <a:pt x="8289" y="1"/>
                  </a:moveTo>
                  <a:lnTo>
                    <a:pt x="8133" y="81"/>
                  </a:lnTo>
                  <a:cubicBezTo>
                    <a:pt x="9567" y="2868"/>
                    <a:pt x="9340" y="5493"/>
                    <a:pt x="7470" y="7677"/>
                  </a:cubicBezTo>
                  <a:cubicBezTo>
                    <a:pt x="6557" y="8744"/>
                    <a:pt x="2265" y="14414"/>
                    <a:pt x="462" y="16803"/>
                  </a:cubicBezTo>
                  <a:cubicBezTo>
                    <a:pt x="17" y="17394"/>
                    <a:pt x="0" y="18197"/>
                    <a:pt x="422" y="18807"/>
                  </a:cubicBezTo>
                  <a:lnTo>
                    <a:pt x="7835" y="29507"/>
                  </a:lnTo>
                  <a:lnTo>
                    <a:pt x="7978" y="29407"/>
                  </a:lnTo>
                  <a:lnTo>
                    <a:pt x="566" y="18706"/>
                  </a:lnTo>
                  <a:cubicBezTo>
                    <a:pt x="188" y="18161"/>
                    <a:pt x="201" y="17439"/>
                    <a:pt x="602" y="16909"/>
                  </a:cubicBezTo>
                  <a:cubicBezTo>
                    <a:pt x="2402" y="14521"/>
                    <a:pt x="6694" y="8855"/>
                    <a:pt x="7604" y="7791"/>
                  </a:cubicBezTo>
                  <a:cubicBezTo>
                    <a:pt x="9521" y="5547"/>
                    <a:pt x="9758" y="2854"/>
                    <a:pt x="8289" y="1"/>
                  </a:cubicBez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6"/>
            <p:cNvSpPr/>
            <p:nvPr/>
          </p:nvSpPr>
          <p:spPr>
            <a:xfrm>
              <a:off x="3831053" y="3871123"/>
              <a:ext cx="9354" cy="9794"/>
            </a:xfrm>
            <a:custGeom>
              <a:avLst/>
              <a:gdLst/>
              <a:ahLst/>
              <a:cxnLst/>
              <a:rect l="l" t="t" r="r" b="b"/>
              <a:pathLst>
                <a:path w="276" h="289" extrusionOk="0">
                  <a:moveTo>
                    <a:pt x="145" y="1"/>
                  </a:moveTo>
                  <a:lnTo>
                    <a:pt x="1" y="98"/>
                  </a:lnTo>
                  <a:lnTo>
                    <a:pt x="135" y="288"/>
                  </a:lnTo>
                  <a:lnTo>
                    <a:pt x="275" y="191"/>
                  </a:lnTo>
                  <a:lnTo>
                    <a:pt x="145" y="1"/>
                  </a:lnTo>
                  <a:close/>
                </a:path>
              </a:pathLst>
            </a:custGeom>
            <a:solidFill>
              <a:srgbClr val="AF480E"/>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6"/>
            <p:cNvSpPr/>
            <p:nvPr/>
          </p:nvSpPr>
          <p:spPr>
            <a:xfrm>
              <a:off x="3591269" y="2926061"/>
              <a:ext cx="310873" cy="938685"/>
            </a:xfrm>
            <a:custGeom>
              <a:avLst/>
              <a:gdLst/>
              <a:ahLst/>
              <a:cxnLst/>
              <a:rect l="l" t="t" r="r" b="b"/>
              <a:pathLst>
                <a:path w="9173" h="27698" extrusionOk="0">
                  <a:moveTo>
                    <a:pt x="8414" y="1"/>
                  </a:moveTo>
                  <a:lnTo>
                    <a:pt x="8254" y="72"/>
                  </a:lnTo>
                  <a:cubicBezTo>
                    <a:pt x="8317" y="212"/>
                    <a:pt x="8377" y="353"/>
                    <a:pt x="8430" y="493"/>
                  </a:cubicBezTo>
                  <a:lnTo>
                    <a:pt x="8595" y="430"/>
                  </a:lnTo>
                  <a:cubicBezTo>
                    <a:pt x="8538" y="286"/>
                    <a:pt x="8478" y="141"/>
                    <a:pt x="8414" y="1"/>
                  </a:cubicBezTo>
                  <a:close/>
                  <a:moveTo>
                    <a:pt x="8715" y="754"/>
                  </a:moveTo>
                  <a:lnTo>
                    <a:pt x="8551" y="814"/>
                  </a:lnTo>
                  <a:cubicBezTo>
                    <a:pt x="8604" y="958"/>
                    <a:pt x="8651" y="1102"/>
                    <a:pt x="8695" y="1245"/>
                  </a:cubicBezTo>
                  <a:lnTo>
                    <a:pt x="8859" y="1196"/>
                  </a:lnTo>
                  <a:cubicBezTo>
                    <a:pt x="8816" y="1049"/>
                    <a:pt x="8768" y="901"/>
                    <a:pt x="8715" y="754"/>
                  </a:cubicBezTo>
                  <a:close/>
                  <a:moveTo>
                    <a:pt x="8952" y="1534"/>
                  </a:moveTo>
                  <a:lnTo>
                    <a:pt x="8782" y="1577"/>
                  </a:lnTo>
                  <a:cubicBezTo>
                    <a:pt x="8822" y="1724"/>
                    <a:pt x="8852" y="1875"/>
                    <a:pt x="8882" y="2022"/>
                  </a:cubicBezTo>
                  <a:lnTo>
                    <a:pt x="9052" y="1988"/>
                  </a:lnTo>
                  <a:cubicBezTo>
                    <a:pt x="9023" y="1838"/>
                    <a:pt x="8989" y="1687"/>
                    <a:pt x="8952" y="1534"/>
                  </a:cubicBezTo>
                  <a:close/>
                  <a:moveTo>
                    <a:pt x="9109" y="2333"/>
                  </a:moveTo>
                  <a:lnTo>
                    <a:pt x="8936" y="2356"/>
                  </a:lnTo>
                  <a:cubicBezTo>
                    <a:pt x="8956" y="2507"/>
                    <a:pt x="8972" y="2661"/>
                    <a:pt x="8983" y="2811"/>
                  </a:cubicBezTo>
                  <a:lnTo>
                    <a:pt x="9157" y="2798"/>
                  </a:lnTo>
                  <a:cubicBezTo>
                    <a:pt x="9146" y="2644"/>
                    <a:pt x="9129" y="2486"/>
                    <a:pt x="9109" y="2333"/>
                  </a:cubicBezTo>
                  <a:close/>
                  <a:moveTo>
                    <a:pt x="9173" y="3146"/>
                  </a:moveTo>
                  <a:lnTo>
                    <a:pt x="8999" y="3149"/>
                  </a:lnTo>
                  <a:lnTo>
                    <a:pt x="8999" y="3263"/>
                  </a:lnTo>
                  <a:cubicBezTo>
                    <a:pt x="8999" y="3377"/>
                    <a:pt x="8996" y="3490"/>
                    <a:pt x="8989" y="3604"/>
                  </a:cubicBezTo>
                  <a:lnTo>
                    <a:pt x="9163" y="3614"/>
                  </a:lnTo>
                  <a:cubicBezTo>
                    <a:pt x="9170" y="3497"/>
                    <a:pt x="9173" y="3380"/>
                    <a:pt x="9173" y="3263"/>
                  </a:cubicBezTo>
                  <a:lnTo>
                    <a:pt x="9173" y="3146"/>
                  </a:lnTo>
                  <a:close/>
                  <a:moveTo>
                    <a:pt x="8962" y="3942"/>
                  </a:moveTo>
                  <a:cubicBezTo>
                    <a:pt x="8946" y="4092"/>
                    <a:pt x="8922" y="4243"/>
                    <a:pt x="8892" y="4393"/>
                  </a:cubicBezTo>
                  <a:lnTo>
                    <a:pt x="9063" y="4424"/>
                  </a:lnTo>
                  <a:cubicBezTo>
                    <a:pt x="9093" y="4273"/>
                    <a:pt x="9117" y="4115"/>
                    <a:pt x="9133" y="3962"/>
                  </a:cubicBezTo>
                  <a:lnTo>
                    <a:pt x="8962" y="3942"/>
                  </a:lnTo>
                  <a:close/>
                  <a:moveTo>
                    <a:pt x="8819" y="4725"/>
                  </a:moveTo>
                  <a:cubicBezTo>
                    <a:pt x="8782" y="4868"/>
                    <a:pt x="8738" y="5015"/>
                    <a:pt x="8691" y="5159"/>
                  </a:cubicBezTo>
                  <a:lnTo>
                    <a:pt x="8856" y="5216"/>
                  </a:lnTo>
                  <a:cubicBezTo>
                    <a:pt x="8905" y="5066"/>
                    <a:pt x="8949" y="4915"/>
                    <a:pt x="8989" y="4768"/>
                  </a:cubicBezTo>
                  <a:lnTo>
                    <a:pt x="8819" y="4725"/>
                  </a:lnTo>
                  <a:close/>
                  <a:moveTo>
                    <a:pt x="8571" y="5477"/>
                  </a:moveTo>
                  <a:cubicBezTo>
                    <a:pt x="8515" y="5617"/>
                    <a:pt x="8454" y="5755"/>
                    <a:pt x="8384" y="5892"/>
                  </a:cubicBezTo>
                  <a:lnTo>
                    <a:pt x="8541" y="5969"/>
                  </a:lnTo>
                  <a:cubicBezTo>
                    <a:pt x="8611" y="5829"/>
                    <a:pt x="8675" y="5685"/>
                    <a:pt x="8731" y="5544"/>
                  </a:cubicBezTo>
                  <a:lnTo>
                    <a:pt x="8571" y="5477"/>
                  </a:lnTo>
                  <a:close/>
                  <a:moveTo>
                    <a:pt x="8223" y="6193"/>
                  </a:moveTo>
                  <a:cubicBezTo>
                    <a:pt x="8153" y="6323"/>
                    <a:pt x="8073" y="6454"/>
                    <a:pt x="7985" y="6581"/>
                  </a:cubicBezTo>
                  <a:lnTo>
                    <a:pt x="8133" y="6678"/>
                  </a:lnTo>
                  <a:cubicBezTo>
                    <a:pt x="8220" y="6544"/>
                    <a:pt x="8300" y="6411"/>
                    <a:pt x="8377" y="6280"/>
                  </a:cubicBezTo>
                  <a:lnTo>
                    <a:pt x="8223" y="6193"/>
                  </a:lnTo>
                  <a:close/>
                  <a:moveTo>
                    <a:pt x="7792" y="6859"/>
                  </a:moveTo>
                  <a:cubicBezTo>
                    <a:pt x="7701" y="6979"/>
                    <a:pt x="7607" y="7099"/>
                    <a:pt x="7511" y="7217"/>
                  </a:cubicBezTo>
                  <a:lnTo>
                    <a:pt x="7641" y="7331"/>
                  </a:lnTo>
                  <a:cubicBezTo>
                    <a:pt x="7741" y="7210"/>
                    <a:pt x="7839" y="7086"/>
                    <a:pt x="7932" y="6962"/>
                  </a:cubicBezTo>
                  <a:lnTo>
                    <a:pt x="7792" y="6859"/>
                  </a:lnTo>
                  <a:close/>
                  <a:moveTo>
                    <a:pt x="7286" y="7484"/>
                  </a:moveTo>
                  <a:cubicBezTo>
                    <a:pt x="7203" y="7587"/>
                    <a:pt x="7106" y="7708"/>
                    <a:pt x="6996" y="7845"/>
                  </a:cubicBezTo>
                  <a:lnTo>
                    <a:pt x="7133" y="7953"/>
                  </a:lnTo>
                  <a:cubicBezTo>
                    <a:pt x="7240" y="7815"/>
                    <a:pt x="7337" y="7695"/>
                    <a:pt x="7420" y="7595"/>
                  </a:cubicBezTo>
                  <a:lnTo>
                    <a:pt x="7286" y="7484"/>
                  </a:lnTo>
                  <a:close/>
                  <a:moveTo>
                    <a:pt x="6781" y="8117"/>
                  </a:moveTo>
                  <a:lnTo>
                    <a:pt x="6494" y="8481"/>
                  </a:lnTo>
                  <a:lnTo>
                    <a:pt x="6631" y="8588"/>
                  </a:lnTo>
                  <a:lnTo>
                    <a:pt x="6919" y="8223"/>
                  </a:lnTo>
                  <a:lnTo>
                    <a:pt x="6781" y="8117"/>
                  </a:lnTo>
                  <a:close/>
                  <a:moveTo>
                    <a:pt x="6283" y="8756"/>
                  </a:moveTo>
                  <a:lnTo>
                    <a:pt x="5999" y="9120"/>
                  </a:lnTo>
                  <a:lnTo>
                    <a:pt x="6136" y="9227"/>
                  </a:lnTo>
                  <a:lnTo>
                    <a:pt x="6420" y="8859"/>
                  </a:lnTo>
                  <a:lnTo>
                    <a:pt x="6283" y="8756"/>
                  </a:lnTo>
                  <a:close/>
                  <a:moveTo>
                    <a:pt x="5788" y="9394"/>
                  </a:moveTo>
                  <a:lnTo>
                    <a:pt x="5507" y="9759"/>
                  </a:lnTo>
                  <a:lnTo>
                    <a:pt x="5644" y="9866"/>
                  </a:lnTo>
                  <a:lnTo>
                    <a:pt x="5925" y="9498"/>
                  </a:lnTo>
                  <a:lnTo>
                    <a:pt x="5788" y="9394"/>
                  </a:lnTo>
                  <a:close/>
                  <a:moveTo>
                    <a:pt x="5293" y="10033"/>
                  </a:moveTo>
                  <a:lnTo>
                    <a:pt x="5012" y="10397"/>
                  </a:lnTo>
                  <a:lnTo>
                    <a:pt x="5152" y="10505"/>
                  </a:lnTo>
                  <a:lnTo>
                    <a:pt x="5433" y="10140"/>
                  </a:lnTo>
                  <a:lnTo>
                    <a:pt x="5293" y="10033"/>
                  </a:lnTo>
                  <a:close/>
                  <a:moveTo>
                    <a:pt x="4802" y="10675"/>
                  </a:moveTo>
                  <a:lnTo>
                    <a:pt x="4524" y="11040"/>
                  </a:lnTo>
                  <a:lnTo>
                    <a:pt x="4661" y="11147"/>
                  </a:lnTo>
                  <a:lnTo>
                    <a:pt x="4942" y="10779"/>
                  </a:lnTo>
                  <a:lnTo>
                    <a:pt x="4802" y="10675"/>
                  </a:lnTo>
                  <a:close/>
                  <a:moveTo>
                    <a:pt x="4313" y="11314"/>
                  </a:moveTo>
                  <a:lnTo>
                    <a:pt x="4032" y="11682"/>
                  </a:lnTo>
                  <a:lnTo>
                    <a:pt x="4169" y="11789"/>
                  </a:lnTo>
                  <a:lnTo>
                    <a:pt x="4450" y="11421"/>
                  </a:lnTo>
                  <a:lnTo>
                    <a:pt x="4313" y="11314"/>
                  </a:lnTo>
                  <a:close/>
                  <a:moveTo>
                    <a:pt x="3821" y="11956"/>
                  </a:moveTo>
                  <a:lnTo>
                    <a:pt x="3544" y="12324"/>
                  </a:lnTo>
                  <a:lnTo>
                    <a:pt x="3681" y="12432"/>
                  </a:lnTo>
                  <a:lnTo>
                    <a:pt x="3962" y="12063"/>
                  </a:lnTo>
                  <a:lnTo>
                    <a:pt x="3821" y="11956"/>
                  </a:lnTo>
                  <a:close/>
                  <a:moveTo>
                    <a:pt x="3332" y="12599"/>
                  </a:moveTo>
                  <a:lnTo>
                    <a:pt x="3055" y="12966"/>
                  </a:lnTo>
                  <a:lnTo>
                    <a:pt x="3192" y="13074"/>
                  </a:lnTo>
                  <a:lnTo>
                    <a:pt x="3473" y="12705"/>
                  </a:lnTo>
                  <a:lnTo>
                    <a:pt x="3332" y="12599"/>
                  </a:lnTo>
                  <a:close/>
                  <a:moveTo>
                    <a:pt x="2844" y="13244"/>
                  </a:moveTo>
                  <a:lnTo>
                    <a:pt x="2563" y="13609"/>
                  </a:lnTo>
                  <a:lnTo>
                    <a:pt x="2704" y="13716"/>
                  </a:lnTo>
                  <a:lnTo>
                    <a:pt x="2982" y="13348"/>
                  </a:lnTo>
                  <a:lnTo>
                    <a:pt x="2844" y="13244"/>
                  </a:lnTo>
                  <a:close/>
                  <a:moveTo>
                    <a:pt x="2356" y="13886"/>
                  </a:moveTo>
                  <a:lnTo>
                    <a:pt x="2085" y="14241"/>
                  </a:lnTo>
                  <a:lnTo>
                    <a:pt x="2145" y="14308"/>
                  </a:lnTo>
                  <a:lnTo>
                    <a:pt x="2225" y="14348"/>
                  </a:lnTo>
                  <a:lnTo>
                    <a:pt x="2493" y="13990"/>
                  </a:lnTo>
                  <a:lnTo>
                    <a:pt x="2356" y="13886"/>
                  </a:lnTo>
                  <a:close/>
                  <a:moveTo>
                    <a:pt x="1867" y="14529"/>
                  </a:moveTo>
                  <a:lnTo>
                    <a:pt x="1590" y="14897"/>
                  </a:lnTo>
                  <a:lnTo>
                    <a:pt x="1727" y="15004"/>
                  </a:lnTo>
                  <a:lnTo>
                    <a:pt x="2008" y="14636"/>
                  </a:lnTo>
                  <a:lnTo>
                    <a:pt x="1867" y="14529"/>
                  </a:lnTo>
                  <a:close/>
                  <a:moveTo>
                    <a:pt x="1379" y="15174"/>
                  </a:moveTo>
                  <a:lnTo>
                    <a:pt x="1101" y="15543"/>
                  </a:lnTo>
                  <a:lnTo>
                    <a:pt x="1242" y="15646"/>
                  </a:lnTo>
                  <a:lnTo>
                    <a:pt x="1520" y="15278"/>
                  </a:lnTo>
                  <a:lnTo>
                    <a:pt x="1379" y="15174"/>
                  </a:lnTo>
                  <a:close/>
                  <a:moveTo>
                    <a:pt x="894" y="15820"/>
                  </a:moveTo>
                  <a:lnTo>
                    <a:pt x="613" y="16188"/>
                  </a:lnTo>
                  <a:lnTo>
                    <a:pt x="754" y="16292"/>
                  </a:lnTo>
                  <a:lnTo>
                    <a:pt x="1032" y="15924"/>
                  </a:lnTo>
                  <a:lnTo>
                    <a:pt x="894" y="15820"/>
                  </a:lnTo>
                  <a:close/>
                  <a:moveTo>
                    <a:pt x="406" y="16463"/>
                  </a:moveTo>
                  <a:lnTo>
                    <a:pt x="249" y="16673"/>
                  </a:lnTo>
                  <a:cubicBezTo>
                    <a:pt x="205" y="16730"/>
                    <a:pt x="165" y="16790"/>
                    <a:pt x="135" y="16854"/>
                  </a:cubicBezTo>
                  <a:lnTo>
                    <a:pt x="289" y="16934"/>
                  </a:lnTo>
                  <a:cubicBezTo>
                    <a:pt x="315" y="16880"/>
                    <a:pt x="349" y="16827"/>
                    <a:pt x="386" y="16776"/>
                  </a:cubicBezTo>
                  <a:lnTo>
                    <a:pt x="547" y="16569"/>
                  </a:lnTo>
                  <a:lnTo>
                    <a:pt x="406" y="16463"/>
                  </a:lnTo>
                  <a:close/>
                  <a:moveTo>
                    <a:pt x="18" y="17208"/>
                  </a:moveTo>
                  <a:cubicBezTo>
                    <a:pt x="8" y="17272"/>
                    <a:pt x="1" y="17338"/>
                    <a:pt x="1" y="17406"/>
                  </a:cubicBezTo>
                  <a:cubicBezTo>
                    <a:pt x="1" y="17502"/>
                    <a:pt x="14" y="17603"/>
                    <a:pt x="38" y="17700"/>
                  </a:cubicBezTo>
                  <a:lnTo>
                    <a:pt x="209" y="17656"/>
                  </a:lnTo>
                  <a:cubicBezTo>
                    <a:pt x="185" y="17576"/>
                    <a:pt x="175" y="17489"/>
                    <a:pt x="175" y="17406"/>
                  </a:cubicBezTo>
                  <a:cubicBezTo>
                    <a:pt x="175" y="17349"/>
                    <a:pt x="181" y="17292"/>
                    <a:pt x="192" y="17235"/>
                  </a:cubicBezTo>
                  <a:lnTo>
                    <a:pt x="18" y="17208"/>
                  </a:lnTo>
                  <a:close/>
                  <a:moveTo>
                    <a:pt x="329" y="17951"/>
                  </a:moveTo>
                  <a:lnTo>
                    <a:pt x="181" y="18041"/>
                  </a:lnTo>
                  <a:cubicBezTo>
                    <a:pt x="192" y="18061"/>
                    <a:pt x="205" y="18081"/>
                    <a:pt x="218" y="18101"/>
                  </a:cubicBezTo>
                  <a:lnTo>
                    <a:pt x="446" y="18425"/>
                  </a:lnTo>
                  <a:lnTo>
                    <a:pt x="587" y="18325"/>
                  </a:lnTo>
                  <a:lnTo>
                    <a:pt x="362" y="18001"/>
                  </a:lnTo>
                  <a:cubicBezTo>
                    <a:pt x="352" y="17984"/>
                    <a:pt x="339" y="17968"/>
                    <a:pt x="329" y="17951"/>
                  </a:cubicBezTo>
                  <a:close/>
                  <a:moveTo>
                    <a:pt x="783" y="18610"/>
                  </a:moveTo>
                  <a:lnTo>
                    <a:pt x="643" y="18710"/>
                  </a:lnTo>
                  <a:lnTo>
                    <a:pt x="904" y="19088"/>
                  </a:lnTo>
                  <a:lnTo>
                    <a:pt x="1048" y="18987"/>
                  </a:lnTo>
                  <a:lnTo>
                    <a:pt x="783" y="18610"/>
                  </a:lnTo>
                  <a:close/>
                  <a:moveTo>
                    <a:pt x="1245" y="19272"/>
                  </a:moveTo>
                  <a:lnTo>
                    <a:pt x="1101" y="19373"/>
                  </a:lnTo>
                  <a:lnTo>
                    <a:pt x="1362" y="19750"/>
                  </a:lnTo>
                  <a:lnTo>
                    <a:pt x="1506" y="19650"/>
                  </a:lnTo>
                  <a:lnTo>
                    <a:pt x="1245" y="19272"/>
                  </a:lnTo>
                  <a:close/>
                  <a:moveTo>
                    <a:pt x="1703" y="19935"/>
                  </a:moveTo>
                  <a:lnTo>
                    <a:pt x="1560" y="20035"/>
                  </a:lnTo>
                  <a:lnTo>
                    <a:pt x="1824" y="20412"/>
                  </a:lnTo>
                  <a:lnTo>
                    <a:pt x="1968" y="20312"/>
                  </a:lnTo>
                  <a:lnTo>
                    <a:pt x="1703" y="19935"/>
                  </a:lnTo>
                  <a:close/>
                  <a:moveTo>
                    <a:pt x="2162" y="20597"/>
                  </a:moveTo>
                  <a:lnTo>
                    <a:pt x="2021" y="20697"/>
                  </a:lnTo>
                  <a:lnTo>
                    <a:pt x="2282" y="21075"/>
                  </a:lnTo>
                  <a:lnTo>
                    <a:pt x="2426" y="20974"/>
                  </a:lnTo>
                  <a:lnTo>
                    <a:pt x="2162" y="20597"/>
                  </a:lnTo>
                  <a:close/>
                  <a:moveTo>
                    <a:pt x="2624" y="21259"/>
                  </a:moveTo>
                  <a:lnTo>
                    <a:pt x="2480" y="21360"/>
                  </a:lnTo>
                  <a:lnTo>
                    <a:pt x="2744" y="21737"/>
                  </a:lnTo>
                  <a:lnTo>
                    <a:pt x="2884" y="21637"/>
                  </a:lnTo>
                  <a:lnTo>
                    <a:pt x="2624" y="21259"/>
                  </a:lnTo>
                  <a:close/>
                  <a:moveTo>
                    <a:pt x="3082" y="21922"/>
                  </a:moveTo>
                  <a:lnTo>
                    <a:pt x="2941" y="22022"/>
                  </a:lnTo>
                  <a:lnTo>
                    <a:pt x="3202" y="22399"/>
                  </a:lnTo>
                  <a:lnTo>
                    <a:pt x="3346" y="22299"/>
                  </a:lnTo>
                  <a:lnTo>
                    <a:pt x="3082" y="21922"/>
                  </a:lnTo>
                  <a:close/>
                  <a:moveTo>
                    <a:pt x="3544" y="22584"/>
                  </a:moveTo>
                  <a:lnTo>
                    <a:pt x="3400" y="22684"/>
                  </a:lnTo>
                  <a:lnTo>
                    <a:pt x="3661" y="23062"/>
                  </a:lnTo>
                  <a:lnTo>
                    <a:pt x="3804" y="22961"/>
                  </a:lnTo>
                  <a:lnTo>
                    <a:pt x="3544" y="22584"/>
                  </a:lnTo>
                  <a:close/>
                  <a:moveTo>
                    <a:pt x="4002" y="23246"/>
                  </a:moveTo>
                  <a:lnTo>
                    <a:pt x="3858" y="23347"/>
                  </a:lnTo>
                  <a:lnTo>
                    <a:pt x="4122" y="23724"/>
                  </a:lnTo>
                  <a:lnTo>
                    <a:pt x="4266" y="23624"/>
                  </a:lnTo>
                  <a:lnTo>
                    <a:pt x="4002" y="23246"/>
                  </a:lnTo>
                  <a:close/>
                  <a:moveTo>
                    <a:pt x="4464" y="23909"/>
                  </a:moveTo>
                  <a:lnTo>
                    <a:pt x="4320" y="24009"/>
                  </a:lnTo>
                  <a:lnTo>
                    <a:pt x="4581" y="24386"/>
                  </a:lnTo>
                  <a:lnTo>
                    <a:pt x="4724" y="24286"/>
                  </a:lnTo>
                  <a:lnTo>
                    <a:pt x="4464" y="23909"/>
                  </a:lnTo>
                  <a:close/>
                  <a:moveTo>
                    <a:pt x="4922" y="24571"/>
                  </a:moveTo>
                  <a:lnTo>
                    <a:pt x="4777" y="24671"/>
                  </a:lnTo>
                  <a:lnTo>
                    <a:pt x="5042" y="25049"/>
                  </a:lnTo>
                  <a:lnTo>
                    <a:pt x="5183" y="24952"/>
                  </a:lnTo>
                  <a:lnTo>
                    <a:pt x="4922" y="24571"/>
                  </a:lnTo>
                  <a:close/>
                  <a:moveTo>
                    <a:pt x="5380" y="25233"/>
                  </a:moveTo>
                  <a:lnTo>
                    <a:pt x="5239" y="25334"/>
                  </a:lnTo>
                  <a:lnTo>
                    <a:pt x="5500" y="25711"/>
                  </a:lnTo>
                  <a:lnTo>
                    <a:pt x="5644" y="25615"/>
                  </a:lnTo>
                  <a:lnTo>
                    <a:pt x="5380" y="25233"/>
                  </a:lnTo>
                  <a:close/>
                  <a:moveTo>
                    <a:pt x="5841" y="25896"/>
                  </a:moveTo>
                  <a:lnTo>
                    <a:pt x="5697" y="25996"/>
                  </a:lnTo>
                  <a:lnTo>
                    <a:pt x="5962" y="26373"/>
                  </a:lnTo>
                  <a:lnTo>
                    <a:pt x="6102" y="26277"/>
                  </a:lnTo>
                  <a:lnTo>
                    <a:pt x="5841" y="25896"/>
                  </a:lnTo>
                  <a:close/>
                  <a:moveTo>
                    <a:pt x="6300" y="26558"/>
                  </a:moveTo>
                  <a:lnTo>
                    <a:pt x="6156" y="26658"/>
                  </a:lnTo>
                  <a:lnTo>
                    <a:pt x="6420" y="27036"/>
                  </a:lnTo>
                  <a:lnTo>
                    <a:pt x="6564" y="26939"/>
                  </a:lnTo>
                  <a:lnTo>
                    <a:pt x="6300" y="26558"/>
                  </a:lnTo>
                  <a:close/>
                  <a:moveTo>
                    <a:pt x="6761" y="27220"/>
                  </a:moveTo>
                  <a:lnTo>
                    <a:pt x="6617" y="27321"/>
                  </a:lnTo>
                  <a:lnTo>
                    <a:pt x="6878" y="27698"/>
                  </a:lnTo>
                  <a:lnTo>
                    <a:pt x="7022" y="27602"/>
                  </a:lnTo>
                  <a:lnTo>
                    <a:pt x="6761" y="27220"/>
                  </a:lnTo>
                  <a:close/>
                </a:path>
              </a:pathLst>
            </a:custGeom>
            <a:solidFill>
              <a:srgbClr val="AF480E"/>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6"/>
            <p:cNvSpPr/>
            <p:nvPr/>
          </p:nvSpPr>
          <p:spPr>
            <a:xfrm>
              <a:off x="3862809" y="2908844"/>
              <a:ext cx="8879" cy="9659"/>
            </a:xfrm>
            <a:custGeom>
              <a:avLst/>
              <a:gdLst/>
              <a:ahLst/>
              <a:cxnLst/>
              <a:rect l="l" t="t" r="r" b="b"/>
              <a:pathLst>
                <a:path w="262" h="285" extrusionOk="0">
                  <a:moveTo>
                    <a:pt x="154" y="1"/>
                  </a:moveTo>
                  <a:lnTo>
                    <a:pt x="1" y="81"/>
                  </a:lnTo>
                  <a:cubicBezTo>
                    <a:pt x="34" y="148"/>
                    <a:pt x="71" y="218"/>
                    <a:pt x="104" y="285"/>
                  </a:cubicBezTo>
                  <a:lnTo>
                    <a:pt x="262" y="208"/>
                  </a:lnTo>
                  <a:cubicBezTo>
                    <a:pt x="225" y="138"/>
                    <a:pt x="191" y="71"/>
                    <a:pt x="154" y="1"/>
                  </a:cubicBezTo>
                  <a:close/>
                </a:path>
              </a:pathLst>
            </a:custGeom>
            <a:solidFill>
              <a:srgbClr val="AF480E"/>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6"/>
            <p:cNvSpPr/>
            <p:nvPr/>
          </p:nvSpPr>
          <p:spPr>
            <a:xfrm>
              <a:off x="3782554" y="2921452"/>
              <a:ext cx="88792" cy="64764"/>
            </a:xfrm>
            <a:custGeom>
              <a:avLst/>
              <a:gdLst/>
              <a:ahLst/>
              <a:cxnLst/>
              <a:rect l="l" t="t" r="r" b="b"/>
              <a:pathLst>
                <a:path w="2620" h="1911" extrusionOk="0">
                  <a:moveTo>
                    <a:pt x="167" y="0"/>
                  </a:moveTo>
                  <a:lnTo>
                    <a:pt x="0" y="47"/>
                  </a:lnTo>
                  <a:cubicBezTo>
                    <a:pt x="13" y="84"/>
                    <a:pt x="271" y="987"/>
                    <a:pt x="1020" y="1348"/>
                  </a:cubicBezTo>
                  <a:cubicBezTo>
                    <a:pt x="1747" y="1696"/>
                    <a:pt x="2569" y="1910"/>
                    <a:pt x="2576" y="1910"/>
                  </a:cubicBezTo>
                  <a:lnTo>
                    <a:pt x="2619" y="1743"/>
                  </a:lnTo>
                  <a:cubicBezTo>
                    <a:pt x="2613" y="1739"/>
                    <a:pt x="1807" y="1532"/>
                    <a:pt x="1097" y="1191"/>
                  </a:cubicBezTo>
                  <a:cubicBezTo>
                    <a:pt x="418" y="863"/>
                    <a:pt x="171" y="7"/>
                    <a:pt x="167" y="0"/>
                  </a:cubicBez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6"/>
            <p:cNvSpPr/>
            <p:nvPr/>
          </p:nvSpPr>
          <p:spPr>
            <a:xfrm>
              <a:off x="3929712" y="2993539"/>
              <a:ext cx="32196" cy="12607"/>
            </a:xfrm>
            <a:custGeom>
              <a:avLst/>
              <a:gdLst/>
              <a:ahLst/>
              <a:cxnLst/>
              <a:rect l="l" t="t" r="r" b="b"/>
              <a:pathLst>
                <a:path w="950" h="372" extrusionOk="0">
                  <a:moveTo>
                    <a:pt x="900" y="1"/>
                  </a:moveTo>
                  <a:cubicBezTo>
                    <a:pt x="328" y="171"/>
                    <a:pt x="3" y="198"/>
                    <a:pt x="0" y="198"/>
                  </a:cubicBezTo>
                  <a:lnTo>
                    <a:pt x="14" y="372"/>
                  </a:lnTo>
                  <a:cubicBezTo>
                    <a:pt x="27" y="369"/>
                    <a:pt x="355" y="345"/>
                    <a:pt x="950" y="168"/>
                  </a:cubicBezTo>
                  <a:lnTo>
                    <a:pt x="900" y="1"/>
                  </a:ln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6"/>
            <p:cNvSpPr/>
            <p:nvPr/>
          </p:nvSpPr>
          <p:spPr>
            <a:xfrm>
              <a:off x="3929813" y="3009061"/>
              <a:ext cx="35178" cy="12167"/>
            </a:xfrm>
            <a:custGeom>
              <a:avLst/>
              <a:gdLst/>
              <a:ahLst/>
              <a:cxnLst/>
              <a:rect l="l" t="t" r="r" b="b"/>
              <a:pathLst>
                <a:path w="1038" h="359" extrusionOk="0">
                  <a:moveTo>
                    <a:pt x="987" y="1"/>
                  </a:moveTo>
                  <a:cubicBezTo>
                    <a:pt x="419" y="172"/>
                    <a:pt x="3" y="185"/>
                    <a:pt x="0" y="185"/>
                  </a:cubicBezTo>
                  <a:lnTo>
                    <a:pt x="3" y="359"/>
                  </a:lnTo>
                  <a:cubicBezTo>
                    <a:pt x="24" y="359"/>
                    <a:pt x="442" y="346"/>
                    <a:pt x="1038" y="168"/>
                  </a:cubicBezTo>
                  <a:lnTo>
                    <a:pt x="987" y="1"/>
                  </a:ln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6"/>
            <p:cNvSpPr/>
            <p:nvPr/>
          </p:nvSpPr>
          <p:spPr>
            <a:xfrm>
              <a:off x="3659968" y="3836858"/>
              <a:ext cx="234010" cy="199002"/>
            </a:xfrm>
            <a:custGeom>
              <a:avLst/>
              <a:gdLst/>
              <a:ahLst/>
              <a:cxnLst/>
              <a:rect l="l" t="t" r="r" b="b"/>
              <a:pathLst>
                <a:path w="6905" h="5872" extrusionOk="0">
                  <a:moveTo>
                    <a:pt x="5791" y="1"/>
                  </a:moveTo>
                  <a:lnTo>
                    <a:pt x="1" y="4433"/>
                  </a:lnTo>
                  <a:lnTo>
                    <a:pt x="1032" y="5872"/>
                  </a:lnTo>
                  <a:lnTo>
                    <a:pt x="6905" y="1265"/>
                  </a:lnTo>
                  <a:lnTo>
                    <a:pt x="5791" y="1"/>
                  </a:ln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6"/>
            <p:cNvSpPr/>
            <p:nvPr/>
          </p:nvSpPr>
          <p:spPr>
            <a:xfrm>
              <a:off x="3282584" y="4114090"/>
              <a:ext cx="268239" cy="55003"/>
            </a:xfrm>
            <a:custGeom>
              <a:avLst/>
              <a:gdLst/>
              <a:ahLst/>
              <a:cxnLst/>
              <a:rect l="l" t="t" r="r" b="b"/>
              <a:pathLst>
                <a:path w="7915" h="1623" extrusionOk="0">
                  <a:moveTo>
                    <a:pt x="382" y="0"/>
                  </a:moveTo>
                  <a:lnTo>
                    <a:pt x="1" y="1622"/>
                  </a:lnTo>
                  <a:lnTo>
                    <a:pt x="7915" y="1622"/>
                  </a:lnTo>
                  <a:lnTo>
                    <a:pt x="7915" y="0"/>
                  </a:lnTo>
                  <a:close/>
                </a:path>
              </a:pathLst>
            </a:custGeom>
            <a:solidFill>
              <a:srgbClr val="BF900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6"/>
            <p:cNvSpPr/>
            <p:nvPr/>
          </p:nvSpPr>
          <p:spPr>
            <a:xfrm>
              <a:off x="3237237" y="2609787"/>
              <a:ext cx="146608" cy="144304"/>
            </a:xfrm>
            <a:custGeom>
              <a:avLst/>
              <a:gdLst/>
              <a:ahLst/>
              <a:cxnLst/>
              <a:rect l="l" t="t" r="r" b="b"/>
              <a:pathLst>
                <a:path w="4326" h="4258" extrusionOk="0">
                  <a:moveTo>
                    <a:pt x="298" y="1"/>
                  </a:moveTo>
                  <a:cubicBezTo>
                    <a:pt x="275" y="1"/>
                    <a:pt x="252" y="10"/>
                    <a:pt x="235" y="28"/>
                  </a:cubicBezTo>
                  <a:lnTo>
                    <a:pt x="34" y="228"/>
                  </a:lnTo>
                  <a:cubicBezTo>
                    <a:pt x="1" y="261"/>
                    <a:pt x="1" y="315"/>
                    <a:pt x="34" y="349"/>
                  </a:cubicBezTo>
                  <a:lnTo>
                    <a:pt x="3974" y="4232"/>
                  </a:lnTo>
                  <a:cubicBezTo>
                    <a:pt x="3991" y="4249"/>
                    <a:pt x="4013" y="4257"/>
                    <a:pt x="4035" y="4257"/>
                  </a:cubicBezTo>
                  <a:cubicBezTo>
                    <a:pt x="4056" y="4257"/>
                    <a:pt x="4078" y="4249"/>
                    <a:pt x="4095" y="4232"/>
                  </a:cubicBezTo>
                  <a:lnTo>
                    <a:pt x="4292" y="4028"/>
                  </a:lnTo>
                  <a:cubicBezTo>
                    <a:pt x="4325" y="3994"/>
                    <a:pt x="4325" y="3941"/>
                    <a:pt x="4292" y="3908"/>
                  </a:cubicBezTo>
                  <a:lnTo>
                    <a:pt x="355" y="24"/>
                  </a:lnTo>
                  <a:cubicBezTo>
                    <a:pt x="339" y="8"/>
                    <a:pt x="319" y="1"/>
                    <a:pt x="298" y="1"/>
                  </a:cubicBezTo>
                  <a:close/>
                </a:path>
              </a:pathLst>
            </a:custGeom>
            <a:solidFill>
              <a:srgbClr val="00276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124D"/>
                </a:solidFill>
              </a:endParaRPr>
            </a:p>
          </p:txBody>
        </p:sp>
        <p:sp>
          <p:nvSpPr>
            <p:cNvPr id="1344" name="Google Shape;1344;p56"/>
            <p:cNvSpPr/>
            <p:nvPr/>
          </p:nvSpPr>
          <p:spPr>
            <a:xfrm>
              <a:off x="3253471" y="2626088"/>
              <a:ext cx="15081" cy="14573"/>
            </a:xfrm>
            <a:custGeom>
              <a:avLst/>
              <a:gdLst/>
              <a:ahLst/>
              <a:cxnLst/>
              <a:rect l="l" t="t" r="r" b="b"/>
              <a:pathLst>
                <a:path w="445" h="430" extrusionOk="0">
                  <a:moveTo>
                    <a:pt x="65" y="0"/>
                  </a:moveTo>
                  <a:cubicBezTo>
                    <a:pt x="50" y="0"/>
                    <a:pt x="35" y="6"/>
                    <a:pt x="23" y="18"/>
                  </a:cubicBezTo>
                  <a:cubicBezTo>
                    <a:pt x="0" y="41"/>
                    <a:pt x="0" y="78"/>
                    <a:pt x="23" y="101"/>
                  </a:cubicBezTo>
                  <a:lnTo>
                    <a:pt x="341" y="413"/>
                  </a:lnTo>
                  <a:cubicBezTo>
                    <a:pt x="354" y="426"/>
                    <a:pt x="368" y="430"/>
                    <a:pt x="381" y="430"/>
                  </a:cubicBezTo>
                  <a:cubicBezTo>
                    <a:pt x="398" y="430"/>
                    <a:pt x="411" y="426"/>
                    <a:pt x="425" y="413"/>
                  </a:cubicBezTo>
                  <a:cubicBezTo>
                    <a:pt x="445" y="390"/>
                    <a:pt x="445" y="353"/>
                    <a:pt x="425" y="333"/>
                  </a:cubicBezTo>
                  <a:lnTo>
                    <a:pt x="104" y="18"/>
                  </a:lnTo>
                  <a:cubicBezTo>
                    <a:pt x="94" y="6"/>
                    <a:pt x="79" y="0"/>
                    <a:pt x="65"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6"/>
            <p:cNvSpPr/>
            <p:nvPr/>
          </p:nvSpPr>
          <p:spPr>
            <a:xfrm>
              <a:off x="3268519" y="2641136"/>
              <a:ext cx="5965" cy="5558"/>
            </a:xfrm>
            <a:custGeom>
              <a:avLst/>
              <a:gdLst/>
              <a:ahLst/>
              <a:cxnLst/>
              <a:rect l="l" t="t" r="r" b="b"/>
              <a:pathLst>
                <a:path w="176" h="164" extrusionOk="0">
                  <a:moveTo>
                    <a:pt x="65" y="1"/>
                  </a:moveTo>
                  <a:cubicBezTo>
                    <a:pt x="49" y="1"/>
                    <a:pt x="35" y="7"/>
                    <a:pt x="24" y="19"/>
                  </a:cubicBezTo>
                  <a:cubicBezTo>
                    <a:pt x="1" y="39"/>
                    <a:pt x="1" y="76"/>
                    <a:pt x="24" y="99"/>
                  </a:cubicBezTo>
                  <a:lnTo>
                    <a:pt x="71" y="146"/>
                  </a:lnTo>
                  <a:cubicBezTo>
                    <a:pt x="84" y="159"/>
                    <a:pt x="98" y="163"/>
                    <a:pt x="111" y="163"/>
                  </a:cubicBezTo>
                  <a:cubicBezTo>
                    <a:pt x="128" y="163"/>
                    <a:pt x="141" y="159"/>
                    <a:pt x="155" y="146"/>
                  </a:cubicBezTo>
                  <a:cubicBezTo>
                    <a:pt x="175" y="123"/>
                    <a:pt x="175" y="86"/>
                    <a:pt x="151" y="66"/>
                  </a:cubicBezTo>
                  <a:lnTo>
                    <a:pt x="104" y="15"/>
                  </a:lnTo>
                  <a:cubicBezTo>
                    <a:pt x="93" y="6"/>
                    <a:pt x="79" y="1"/>
                    <a:pt x="65"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6"/>
            <p:cNvSpPr/>
            <p:nvPr/>
          </p:nvSpPr>
          <p:spPr>
            <a:xfrm>
              <a:off x="3520436" y="2441346"/>
              <a:ext cx="390006" cy="465479"/>
            </a:xfrm>
            <a:custGeom>
              <a:avLst/>
              <a:gdLst/>
              <a:ahLst/>
              <a:cxnLst/>
              <a:rect l="l" t="t" r="r" b="b"/>
              <a:pathLst>
                <a:path w="11508" h="13735" extrusionOk="0">
                  <a:moveTo>
                    <a:pt x="5389" y="0"/>
                  </a:moveTo>
                  <a:cubicBezTo>
                    <a:pt x="5389" y="0"/>
                    <a:pt x="3751" y="1343"/>
                    <a:pt x="2978" y="1343"/>
                  </a:cubicBezTo>
                  <a:cubicBezTo>
                    <a:pt x="2808" y="1343"/>
                    <a:pt x="2680" y="1278"/>
                    <a:pt x="2620" y="1121"/>
                  </a:cubicBezTo>
                  <a:cubicBezTo>
                    <a:pt x="2265" y="1649"/>
                    <a:pt x="0" y="5580"/>
                    <a:pt x="309" y="7590"/>
                  </a:cubicBezTo>
                  <a:cubicBezTo>
                    <a:pt x="619" y="9600"/>
                    <a:pt x="2359" y="9878"/>
                    <a:pt x="2706" y="10316"/>
                  </a:cubicBezTo>
                  <a:cubicBezTo>
                    <a:pt x="3054" y="10751"/>
                    <a:pt x="3877" y="13544"/>
                    <a:pt x="3985" y="13735"/>
                  </a:cubicBezTo>
                  <a:cubicBezTo>
                    <a:pt x="7494" y="13668"/>
                    <a:pt x="11062" y="12383"/>
                    <a:pt x="11062" y="12383"/>
                  </a:cubicBezTo>
                  <a:cubicBezTo>
                    <a:pt x="11062" y="12383"/>
                    <a:pt x="11508" y="6710"/>
                    <a:pt x="9932" y="3465"/>
                  </a:cubicBezTo>
                  <a:cubicBezTo>
                    <a:pt x="8457" y="428"/>
                    <a:pt x="5389" y="0"/>
                    <a:pt x="5389" y="0"/>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6"/>
            <p:cNvSpPr/>
            <p:nvPr/>
          </p:nvSpPr>
          <p:spPr>
            <a:xfrm>
              <a:off x="3266960" y="2479373"/>
              <a:ext cx="577486" cy="508452"/>
            </a:xfrm>
            <a:custGeom>
              <a:avLst/>
              <a:gdLst/>
              <a:ahLst/>
              <a:cxnLst/>
              <a:rect l="l" t="t" r="r" b="b"/>
              <a:pathLst>
                <a:path w="17040" h="15003" extrusionOk="0">
                  <a:moveTo>
                    <a:pt x="12853" y="0"/>
                  </a:moveTo>
                  <a:cubicBezTo>
                    <a:pt x="12549" y="0"/>
                    <a:pt x="12244" y="52"/>
                    <a:pt x="11945" y="159"/>
                  </a:cubicBezTo>
                  <a:cubicBezTo>
                    <a:pt x="10453" y="697"/>
                    <a:pt x="10152" y="2437"/>
                    <a:pt x="10580" y="4728"/>
                  </a:cubicBezTo>
                  <a:cubicBezTo>
                    <a:pt x="11008" y="7016"/>
                    <a:pt x="10902" y="10110"/>
                    <a:pt x="10902" y="10110"/>
                  </a:cubicBezTo>
                  <a:cubicBezTo>
                    <a:pt x="10902" y="10110"/>
                    <a:pt x="5516" y="8120"/>
                    <a:pt x="4502" y="7715"/>
                  </a:cubicBezTo>
                  <a:cubicBezTo>
                    <a:pt x="3462" y="6832"/>
                    <a:pt x="2181" y="5909"/>
                    <a:pt x="1963" y="5909"/>
                  </a:cubicBezTo>
                  <a:cubicBezTo>
                    <a:pt x="1746" y="5909"/>
                    <a:pt x="1853" y="6270"/>
                    <a:pt x="2151" y="6565"/>
                  </a:cubicBezTo>
                  <a:cubicBezTo>
                    <a:pt x="2446" y="6864"/>
                    <a:pt x="2918" y="7290"/>
                    <a:pt x="2584" y="7290"/>
                  </a:cubicBezTo>
                  <a:cubicBezTo>
                    <a:pt x="2570" y="7290"/>
                    <a:pt x="2555" y="7289"/>
                    <a:pt x="2539" y="7288"/>
                  </a:cubicBezTo>
                  <a:cubicBezTo>
                    <a:pt x="2224" y="7260"/>
                    <a:pt x="171" y="5193"/>
                    <a:pt x="170" y="5193"/>
                  </a:cubicBezTo>
                  <a:lnTo>
                    <a:pt x="170" y="5193"/>
                  </a:lnTo>
                  <a:cubicBezTo>
                    <a:pt x="0" y="5367"/>
                    <a:pt x="204" y="5846"/>
                    <a:pt x="204" y="5846"/>
                  </a:cubicBezTo>
                  <a:cubicBezTo>
                    <a:pt x="204" y="5846"/>
                    <a:pt x="234" y="6638"/>
                    <a:pt x="876" y="7368"/>
                  </a:cubicBezTo>
                  <a:cubicBezTo>
                    <a:pt x="4742" y="11764"/>
                    <a:pt x="9202" y="15002"/>
                    <a:pt x="12483" y="15002"/>
                  </a:cubicBezTo>
                  <a:cubicBezTo>
                    <a:pt x="12990" y="15002"/>
                    <a:pt x="13468" y="14925"/>
                    <a:pt x="13912" y="14763"/>
                  </a:cubicBezTo>
                  <a:cubicBezTo>
                    <a:pt x="17040" y="13622"/>
                    <a:pt x="16478" y="3969"/>
                    <a:pt x="16257" y="3133"/>
                  </a:cubicBezTo>
                  <a:cubicBezTo>
                    <a:pt x="15748" y="1190"/>
                    <a:pt x="14313" y="0"/>
                    <a:pt x="12853" y="0"/>
                  </a:cubicBezTo>
                  <a:close/>
                </a:path>
              </a:pathLst>
            </a:custGeom>
            <a:solidFill>
              <a:srgbClr val="E6B8A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6"/>
            <p:cNvSpPr/>
            <p:nvPr/>
          </p:nvSpPr>
          <p:spPr>
            <a:xfrm>
              <a:off x="3273873" y="2677468"/>
              <a:ext cx="51818" cy="57511"/>
            </a:xfrm>
            <a:custGeom>
              <a:avLst/>
              <a:gdLst/>
              <a:ahLst/>
              <a:cxnLst/>
              <a:rect l="l" t="t" r="r" b="b"/>
              <a:pathLst>
                <a:path w="1529" h="1697" extrusionOk="0">
                  <a:moveTo>
                    <a:pt x="0" y="1"/>
                  </a:moveTo>
                  <a:cubicBezTo>
                    <a:pt x="0" y="1"/>
                    <a:pt x="60" y="135"/>
                    <a:pt x="174" y="319"/>
                  </a:cubicBezTo>
                  <a:cubicBezTo>
                    <a:pt x="288" y="502"/>
                    <a:pt x="462" y="737"/>
                    <a:pt x="652" y="950"/>
                  </a:cubicBezTo>
                  <a:cubicBezTo>
                    <a:pt x="846" y="1165"/>
                    <a:pt x="1061" y="1359"/>
                    <a:pt x="1231" y="1492"/>
                  </a:cubicBezTo>
                  <a:cubicBezTo>
                    <a:pt x="1405" y="1626"/>
                    <a:pt x="1529" y="1696"/>
                    <a:pt x="1529" y="1696"/>
                  </a:cubicBezTo>
                  <a:cubicBezTo>
                    <a:pt x="1529" y="1696"/>
                    <a:pt x="1509" y="1667"/>
                    <a:pt x="1469" y="1620"/>
                  </a:cubicBezTo>
                  <a:cubicBezTo>
                    <a:pt x="1428" y="1569"/>
                    <a:pt x="1368" y="1503"/>
                    <a:pt x="1302" y="1419"/>
                  </a:cubicBezTo>
                  <a:cubicBezTo>
                    <a:pt x="1157" y="1259"/>
                    <a:pt x="970" y="1048"/>
                    <a:pt x="783" y="833"/>
                  </a:cubicBezTo>
                  <a:cubicBezTo>
                    <a:pt x="592" y="623"/>
                    <a:pt x="402" y="412"/>
                    <a:pt x="251" y="258"/>
                  </a:cubicBezTo>
                  <a:cubicBezTo>
                    <a:pt x="104" y="104"/>
                    <a:pt x="0" y="1"/>
                    <a:pt x="0" y="1"/>
                  </a:cubicBezTo>
                  <a:close/>
                </a:path>
              </a:pathLst>
            </a:custGeom>
            <a:solidFill>
              <a:srgbClr val="D4A285"/>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6"/>
            <p:cNvSpPr/>
            <p:nvPr/>
          </p:nvSpPr>
          <p:spPr>
            <a:xfrm>
              <a:off x="3612824" y="2472086"/>
              <a:ext cx="223708" cy="266850"/>
            </a:xfrm>
            <a:custGeom>
              <a:avLst/>
              <a:gdLst/>
              <a:ahLst/>
              <a:cxnLst/>
              <a:rect l="l" t="t" r="r" b="b"/>
              <a:pathLst>
                <a:path w="6601" h="7874" extrusionOk="0">
                  <a:moveTo>
                    <a:pt x="2877" y="1"/>
                  </a:moveTo>
                  <a:cubicBezTo>
                    <a:pt x="2642" y="1"/>
                    <a:pt x="2405" y="30"/>
                    <a:pt x="2168" y="89"/>
                  </a:cubicBezTo>
                  <a:cubicBezTo>
                    <a:pt x="509" y="508"/>
                    <a:pt x="1" y="2341"/>
                    <a:pt x="218" y="4843"/>
                  </a:cubicBezTo>
                  <a:cubicBezTo>
                    <a:pt x="282" y="5576"/>
                    <a:pt x="345" y="6385"/>
                    <a:pt x="402" y="7161"/>
                  </a:cubicBezTo>
                  <a:lnTo>
                    <a:pt x="6474" y="7873"/>
                  </a:lnTo>
                  <a:cubicBezTo>
                    <a:pt x="6600" y="5817"/>
                    <a:pt x="6530" y="4083"/>
                    <a:pt x="6477" y="3733"/>
                  </a:cubicBezTo>
                  <a:cubicBezTo>
                    <a:pt x="6116" y="1468"/>
                    <a:pt x="4551" y="1"/>
                    <a:pt x="2877" y="1"/>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6"/>
            <p:cNvSpPr/>
            <p:nvPr/>
          </p:nvSpPr>
          <p:spPr>
            <a:xfrm>
              <a:off x="3608961" y="2469103"/>
              <a:ext cx="230621" cy="270069"/>
            </a:xfrm>
            <a:custGeom>
              <a:avLst/>
              <a:gdLst/>
              <a:ahLst/>
              <a:cxnLst/>
              <a:rect l="l" t="t" r="r" b="b"/>
              <a:pathLst>
                <a:path w="6805" h="7969" extrusionOk="0">
                  <a:moveTo>
                    <a:pt x="2985" y="1"/>
                  </a:moveTo>
                  <a:cubicBezTo>
                    <a:pt x="2742" y="1"/>
                    <a:pt x="2499" y="30"/>
                    <a:pt x="2259" y="91"/>
                  </a:cubicBezTo>
                  <a:cubicBezTo>
                    <a:pt x="680" y="492"/>
                    <a:pt x="1" y="2121"/>
                    <a:pt x="245" y="4938"/>
                  </a:cubicBezTo>
                  <a:cubicBezTo>
                    <a:pt x="302" y="5596"/>
                    <a:pt x="366" y="6376"/>
                    <a:pt x="429" y="7256"/>
                  </a:cubicBezTo>
                  <a:lnTo>
                    <a:pt x="603" y="7242"/>
                  </a:lnTo>
                  <a:cubicBezTo>
                    <a:pt x="539" y="6363"/>
                    <a:pt x="476" y="5584"/>
                    <a:pt x="419" y="4921"/>
                  </a:cubicBezTo>
                  <a:cubicBezTo>
                    <a:pt x="185" y="2204"/>
                    <a:pt x="817" y="636"/>
                    <a:pt x="2302" y="262"/>
                  </a:cubicBezTo>
                  <a:cubicBezTo>
                    <a:pt x="2528" y="204"/>
                    <a:pt x="2758" y="176"/>
                    <a:pt x="2987" y="176"/>
                  </a:cubicBezTo>
                  <a:cubicBezTo>
                    <a:pt x="3557" y="176"/>
                    <a:pt x="4128" y="351"/>
                    <a:pt x="4641" y="690"/>
                  </a:cubicBezTo>
                  <a:cubicBezTo>
                    <a:pt x="5607" y="1325"/>
                    <a:pt x="6287" y="2473"/>
                    <a:pt x="6503" y="3837"/>
                  </a:cubicBezTo>
                  <a:cubicBezTo>
                    <a:pt x="6554" y="4159"/>
                    <a:pt x="6628" y="5854"/>
                    <a:pt x="6500" y="7958"/>
                  </a:cubicBezTo>
                  <a:lnTo>
                    <a:pt x="6671" y="7969"/>
                  </a:lnTo>
                  <a:cubicBezTo>
                    <a:pt x="6804" y="5851"/>
                    <a:pt x="6728" y="4135"/>
                    <a:pt x="6674" y="3807"/>
                  </a:cubicBezTo>
                  <a:cubicBezTo>
                    <a:pt x="6450" y="2399"/>
                    <a:pt x="5745" y="1208"/>
                    <a:pt x="4734" y="543"/>
                  </a:cubicBezTo>
                  <a:cubicBezTo>
                    <a:pt x="4192" y="185"/>
                    <a:pt x="3590" y="1"/>
                    <a:pt x="2985" y="1"/>
                  </a:cubicBezTo>
                  <a:close/>
                </a:path>
              </a:pathLst>
            </a:custGeom>
            <a:solidFill>
              <a:schemeClr val="accent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6"/>
            <p:cNvSpPr/>
            <p:nvPr/>
          </p:nvSpPr>
          <p:spPr>
            <a:xfrm>
              <a:off x="5257791" y="4062473"/>
              <a:ext cx="151183" cy="250312"/>
            </a:xfrm>
            <a:custGeom>
              <a:avLst/>
              <a:gdLst/>
              <a:ahLst/>
              <a:cxnLst/>
              <a:rect l="l" t="t" r="r" b="b"/>
              <a:pathLst>
                <a:path w="4461" h="7386" extrusionOk="0">
                  <a:moveTo>
                    <a:pt x="630" y="1"/>
                  </a:moveTo>
                  <a:lnTo>
                    <a:pt x="138" y="232"/>
                  </a:lnTo>
                  <a:cubicBezTo>
                    <a:pt x="45" y="275"/>
                    <a:pt x="1" y="389"/>
                    <a:pt x="48" y="486"/>
                  </a:cubicBezTo>
                  <a:lnTo>
                    <a:pt x="3102" y="6976"/>
                  </a:lnTo>
                  <a:cubicBezTo>
                    <a:pt x="3189" y="7163"/>
                    <a:pt x="3349" y="7306"/>
                    <a:pt x="3547" y="7370"/>
                  </a:cubicBezTo>
                  <a:lnTo>
                    <a:pt x="3577" y="7380"/>
                  </a:lnTo>
                  <a:cubicBezTo>
                    <a:pt x="3589" y="7384"/>
                    <a:pt x="3601" y="7386"/>
                    <a:pt x="3613" y="7386"/>
                  </a:cubicBezTo>
                  <a:cubicBezTo>
                    <a:pt x="3633" y="7386"/>
                    <a:pt x="3652" y="7381"/>
                    <a:pt x="3670" y="7373"/>
                  </a:cubicBezTo>
                  <a:lnTo>
                    <a:pt x="4460" y="7002"/>
                  </a:lnTo>
                  <a:lnTo>
                    <a:pt x="4423" y="6952"/>
                  </a:lnTo>
                  <a:cubicBezTo>
                    <a:pt x="4082" y="6919"/>
                    <a:pt x="3784" y="6708"/>
                    <a:pt x="3641" y="6397"/>
                  </a:cubicBezTo>
                  <a:lnTo>
                    <a:pt x="630" y="1"/>
                  </a:ln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6"/>
            <p:cNvSpPr/>
            <p:nvPr/>
          </p:nvSpPr>
          <p:spPr>
            <a:xfrm>
              <a:off x="5291954" y="3806390"/>
              <a:ext cx="321413" cy="484796"/>
            </a:xfrm>
            <a:custGeom>
              <a:avLst/>
              <a:gdLst/>
              <a:ahLst/>
              <a:cxnLst/>
              <a:rect l="l" t="t" r="r" b="b"/>
              <a:pathLst>
                <a:path w="9484" h="14305" extrusionOk="0">
                  <a:moveTo>
                    <a:pt x="7613" y="1"/>
                  </a:moveTo>
                  <a:lnTo>
                    <a:pt x="2040" y="6704"/>
                  </a:lnTo>
                  <a:lnTo>
                    <a:pt x="0" y="7918"/>
                  </a:lnTo>
                  <a:lnTo>
                    <a:pt x="2897" y="14070"/>
                  </a:lnTo>
                  <a:cubicBezTo>
                    <a:pt x="2967" y="14218"/>
                    <a:pt x="3114" y="14305"/>
                    <a:pt x="3268" y="14305"/>
                  </a:cubicBezTo>
                  <a:cubicBezTo>
                    <a:pt x="3326" y="14305"/>
                    <a:pt x="3385" y="14292"/>
                    <a:pt x="3442" y="14267"/>
                  </a:cubicBezTo>
                  <a:cubicBezTo>
                    <a:pt x="3593" y="14194"/>
                    <a:pt x="3686" y="14036"/>
                    <a:pt x="3673" y="13865"/>
                  </a:cubicBezTo>
                  <a:lnTo>
                    <a:pt x="3378" y="9781"/>
                  </a:lnTo>
                  <a:lnTo>
                    <a:pt x="9483" y="4764"/>
                  </a:lnTo>
                  <a:lnTo>
                    <a:pt x="7613" y="1"/>
                  </a:lnTo>
                  <a:close/>
                </a:path>
              </a:pathLst>
            </a:custGeom>
            <a:solidFill>
              <a:srgbClr val="A7785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6"/>
            <p:cNvSpPr/>
            <p:nvPr/>
          </p:nvSpPr>
          <p:spPr>
            <a:xfrm>
              <a:off x="5279143" y="4031971"/>
              <a:ext cx="141389" cy="268748"/>
            </a:xfrm>
            <a:custGeom>
              <a:avLst/>
              <a:gdLst/>
              <a:ahLst/>
              <a:cxnLst/>
              <a:rect l="l" t="t" r="r" b="b"/>
              <a:pathLst>
                <a:path w="4172" h="7930" extrusionOk="0">
                  <a:moveTo>
                    <a:pt x="2495" y="1"/>
                  </a:moveTo>
                  <a:lnTo>
                    <a:pt x="0" y="901"/>
                  </a:lnTo>
                  <a:lnTo>
                    <a:pt x="3161" y="7618"/>
                  </a:lnTo>
                  <a:cubicBezTo>
                    <a:pt x="3243" y="7792"/>
                    <a:pt x="3457" y="7929"/>
                    <a:pt x="3669" y="7929"/>
                  </a:cubicBezTo>
                  <a:cubicBezTo>
                    <a:pt x="3733" y="7929"/>
                    <a:pt x="3797" y="7917"/>
                    <a:pt x="3857" y="7889"/>
                  </a:cubicBezTo>
                  <a:cubicBezTo>
                    <a:pt x="4047" y="7799"/>
                    <a:pt x="4172" y="7615"/>
                    <a:pt x="4164" y="7424"/>
                  </a:cubicBezTo>
                  <a:lnTo>
                    <a:pt x="4037" y="2818"/>
                  </a:lnTo>
                  <a:cubicBezTo>
                    <a:pt x="2254" y="1550"/>
                    <a:pt x="2495" y="1"/>
                    <a:pt x="2495" y="1"/>
                  </a:cubicBezTo>
                  <a:close/>
                </a:path>
              </a:pathLst>
            </a:custGeom>
            <a:solidFill>
              <a:schemeClr val="accent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6"/>
            <p:cNvSpPr/>
            <p:nvPr/>
          </p:nvSpPr>
          <p:spPr>
            <a:xfrm>
              <a:off x="5379903" y="4149710"/>
              <a:ext cx="47649" cy="11997"/>
            </a:xfrm>
            <a:custGeom>
              <a:avLst/>
              <a:gdLst/>
              <a:ahLst/>
              <a:cxnLst/>
              <a:rect l="l" t="t" r="r" b="b"/>
              <a:pathLst>
                <a:path w="1406" h="354" extrusionOk="0">
                  <a:moveTo>
                    <a:pt x="228" y="1"/>
                  </a:moveTo>
                  <a:cubicBezTo>
                    <a:pt x="191" y="1"/>
                    <a:pt x="155" y="1"/>
                    <a:pt x="118" y="2"/>
                  </a:cubicBezTo>
                  <a:cubicBezTo>
                    <a:pt x="51" y="2"/>
                    <a:pt x="1" y="56"/>
                    <a:pt x="1" y="119"/>
                  </a:cubicBezTo>
                  <a:cubicBezTo>
                    <a:pt x="4" y="183"/>
                    <a:pt x="55" y="233"/>
                    <a:pt x="118" y="233"/>
                  </a:cubicBezTo>
                  <a:cubicBezTo>
                    <a:pt x="145" y="233"/>
                    <a:pt x="171" y="233"/>
                    <a:pt x="198" y="233"/>
                  </a:cubicBezTo>
                  <a:cubicBezTo>
                    <a:pt x="555" y="233"/>
                    <a:pt x="906" y="273"/>
                    <a:pt x="1252" y="351"/>
                  </a:cubicBezTo>
                  <a:cubicBezTo>
                    <a:pt x="1262" y="354"/>
                    <a:pt x="1268" y="354"/>
                    <a:pt x="1279" y="354"/>
                  </a:cubicBezTo>
                  <a:cubicBezTo>
                    <a:pt x="1332" y="354"/>
                    <a:pt x="1379" y="317"/>
                    <a:pt x="1392" y="263"/>
                  </a:cubicBezTo>
                  <a:cubicBezTo>
                    <a:pt x="1406" y="200"/>
                    <a:pt x="1366" y="136"/>
                    <a:pt x="1302" y="123"/>
                  </a:cubicBezTo>
                  <a:cubicBezTo>
                    <a:pt x="949" y="44"/>
                    <a:pt x="592" y="1"/>
                    <a:pt x="228" y="1"/>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6"/>
            <p:cNvSpPr/>
            <p:nvPr/>
          </p:nvSpPr>
          <p:spPr>
            <a:xfrm>
              <a:off x="5383868" y="4171773"/>
              <a:ext cx="41414" cy="10811"/>
            </a:xfrm>
            <a:custGeom>
              <a:avLst/>
              <a:gdLst/>
              <a:ahLst/>
              <a:cxnLst/>
              <a:rect l="l" t="t" r="r" b="b"/>
              <a:pathLst>
                <a:path w="1222" h="319" extrusionOk="0">
                  <a:moveTo>
                    <a:pt x="118" y="1"/>
                  </a:moveTo>
                  <a:cubicBezTo>
                    <a:pt x="51" y="1"/>
                    <a:pt x="1" y="54"/>
                    <a:pt x="1" y="118"/>
                  </a:cubicBezTo>
                  <a:cubicBezTo>
                    <a:pt x="1" y="181"/>
                    <a:pt x="51" y="234"/>
                    <a:pt x="118" y="234"/>
                  </a:cubicBezTo>
                  <a:cubicBezTo>
                    <a:pt x="442" y="234"/>
                    <a:pt x="663" y="238"/>
                    <a:pt x="1074" y="319"/>
                  </a:cubicBezTo>
                  <a:lnTo>
                    <a:pt x="1094" y="319"/>
                  </a:lnTo>
                  <a:cubicBezTo>
                    <a:pt x="1151" y="319"/>
                    <a:pt x="1198" y="282"/>
                    <a:pt x="1208" y="225"/>
                  </a:cubicBezTo>
                  <a:cubicBezTo>
                    <a:pt x="1222" y="165"/>
                    <a:pt x="1182" y="101"/>
                    <a:pt x="1118" y="91"/>
                  </a:cubicBezTo>
                  <a:cubicBezTo>
                    <a:pt x="707" y="10"/>
                    <a:pt x="489" y="1"/>
                    <a:pt x="118" y="1"/>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6"/>
            <p:cNvSpPr/>
            <p:nvPr/>
          </p:nvSpPr>
          <p:spPr>
            <a:xfrm>
              <a:off x="5385936" y="4189329"/>
              <a:ext cx="38668" cy="10472"/>
            </a:xfrm>
            <a:custGeom>
              <a:avLst/>
              <a:gdLst/>
              <a:ahLst/>
              <a:cxnLst/>
              <a:rect l="l" t="t" r="r" b="b"/>
              <a:pathLst>
                <a:path w="1141" h="309" extrusionOk="0">
                  <a:moveTo>
                    <a:pt x="112" y="1"/>
                  </a:moveTo>
                  <a:cubicBezTo>
                    <a:pt x="54" y="1"/>
                    <a:pt x="3" y="52"/>
                    <a:pt x="0" y="111"/>
                  </a:cubicBezTo>
                  <a:cubicBezTo>
                    <a:pt x="0" y="175"/>
                    <a:pt x="47" y="232"/>
                    <a:pt x="110" y="232"/>
                  </a:cubicBezTo>
                  <a:lnTo>
                    <a:pt x="264" y="238"/>
                  </a:lnTo>
                  <a:cubicBezTo>
                    <a:pt x="502" y="249"/>
                    <a:pt x="772" y="262"/>
                    <a:pt x="990" y="306"/>
                  </a:cubicBezTo>
                  <a:cubicBezTo>
                    <a:pt x="996" y="309"/>
                    <a:pt x="1007" y="309"/>
                    <a:pt x="1013" y="309"/>
                  </a:cubicBezTo>
                  <a:cubicBezTo>
                    <a:pt x="1067" y="309"/>
                    <a:pt x="1117" y="272"/>
                    <a:pt x="1127" y="215"/>
                  </a:cubicBezTo>
                  <a:cubicBezTo>
                    <a:pt x="1141" y="152"/>
                    <a:pt x="1101" y="91"/>
                    <a:pt x="1037" y="78"/>
                  </a:cubicBezTo>
                  <a:cubicBezTo>
                    <a:pt x="803" y="31"/>
                    <a:pt x="522" y="17"/>
                    <a:pt x="274" y="8"/>
                  </a:cubicBezTo>
                  <a:lnTo>
                    <a:pt x="124" y="1"/>
                  </a:lnTo>
                  <a:cubicBezTo>
                    <a:pt x="120" y="1"/>
                    <a:pt x="116" y="1"/>
                    <a:pt x="112" y="1"/>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6"/>
            <p:cNvSpPr/>
            <p:nvPr/>
          </p:nvSpPr>
          <p:spPr>
            <a:xfrm>
              <a:off x="5325507" y="3009976"/>
              <a:ext cx="656178" cy="1120200"/>
            </a:xfrm>
            <a:custGeom>
              <a:avLst/>
              <a:gdLst/>
              <a:ahLst/>
              <a:cxnLst/>
              <a:rect l="l" t="t" r="r" b="b"/>
              <a:pathLst>
                <a:path w="19362" h="33054" extrusionOk="0">
                  <a:moveTo>
                    <a:pt x="9560" y="1"/>
                  </a:moveTo>
                  <a:lnTo>
                    <a:pt x="1522" y="405"/>
                  </a:lnTo>
                  <a:cubicBezTo>
                    <a:pt x="0" y="7163"/>
                    <a:pt x="3777" y="8494"/>
                    <a:pt x="3777" y="8494"/>
                  </a:cubicBezTo>
                  <a:lnTo>
                    <a:pt x="12042" y="16388"/>
                  </a:lnTo>
                  <a:lnTo>
                    <a:pt x="2523" y="27747"/>
                  </a:lnTo>
                  <a:lnTo>
                    <a:pt x="7252" y="33053"/>
                  </a:lnTo>
                  <a:cubicBezTo>
                    <a:pt x="7252" y="33053"/>
                    <a:pt x="19361" y="20345"/>
                    <a:pt x="19288" y="16401"/>
                  </a:cubicBezTo>
                  <a:cubicBezTo>
                    <a:pt x="19227" y="13140"/>
                    <a:pt x="13685" y="5396"/>
                    <a:pt x="11494" y="3426"/>
                  </a:cubicBezTo>
                  <a:cubicBezTo>
                    <a:pt x="11008" y="2991"/>
                    <a:pt x="10620" y="2453"/>
                    <a:pt x="10360" y="1850"/>
                  </a:cubicBezTo>
                  <a:lnTo>
                    <a:pt x="9560" y="1"/>
                  </a:lnTo>
                  <a:close/>
                </a:path>
              </a:pathLst>
            </a:custGeom>
            <a:solidFill>
              <a:schemeClr val="accent1"/>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6"/>
            <p:cNvSpPr/>
            <p:nvPr/>
          </p:nvSpPr>
          <p:spPr>
            <a:xfrm>
              <a:off x="5408474" y="3000114"/>
              <a:ext cx="362115" cy="951258"/>
            </a:xfrm>
            <a:custGeom>
              <a:avLst/>
              <a:gdLst/>
              <a:ahLst/>
              <a:cxnLst/>
              <a:rect l="l" t="t" r="r" b="b"/>
              <a:pathLst>
                <a:path w="10685" h="28069" extrusionOk="0">
                  <a:moveTo>
                    <a:pt x="299" y="0"/>
                  </a:moveTo>
                  <a:cubicBezTo>
                    <a:pt x="268" y="158"/>
                    <a:pt x="238" y="309"/>
                    <a:pt x="215" y="459"/>
                  </a:cubicBezTo>
                  <a:lnTo>
                    <a:pt x="385" y="489"/>
                  </a:lnTo>
                  <a:cubicBezTo>
                    <a:pt x="409" y="342"/>
                    <a:pt x="439" y="188"/>
                    <a:pt x="469" y="34"/>
                  </a:cubicBezTo>
                  <a:lnTo>
                    <a:pt x="299" y="0"/>
                  </a:lnTo>
                  <a:close/>
                  <a:moveTo>
                    <a:pt x="158" y="803"/>
                  </a:moveTo>
                  <a:cubicBezTo>
                    <a:pt x="135" y="961"/>
                    <a:pt x="115" y="1118"/>
                    <a:pt x="95" y="1268"/>
                  </a:cubicBezTo>
                  <a:lnTo>
                    <a:pt x="268" y="1288"/>
                  </a:lnTo>
                  <a:cubicBezTo>
                    <a:pt x="285" y="1138"/>
                    <a:pt x="305" y="987"/>
                    <a:pt x="328" y="831"/>
                  </a:cubicBezTo>
                  <a:lnTo>
                    <a:pt x="158" y="803"/>
                  </a:lnTo>
                  <a:close/>
                  <a:moveTo>
                    <a:pt x="58" y="1616"/>
                  </a:moveTo>
                  <a:cubicBezTo>
                    <a:pt x="44" y="1774"/>
                    <a:pt x="30" y="1930"/>
                    <a:pt x="24" y="2081"/>
                  </a:cubicBezTo>
                  <a:lnTo>
                    <a:pt x="195" y="2091"/>
                  </a:lnTo>
                  <a:cubicBezTo>
                    <a:pt x="205" y="1941"/>
                    <a:pt x="218" y="1790"/>
                    <a:pt x="231" y="1633"/>
                  </a:cubicBezTo>
                  <a:lnTo>
                    <a:pt x="58" y="1616"/>
                  </a:lnTo>
                  <a:close/>
                  <a:moveTo>
                    <a:pt x="7" y="2432"/>
                  </a:moveTo>
                  <a:cubicBezTo>
                    <a:pt x="4" y="2549"/>
                    <a:pt x="1" y="2663"/>
                    <a:pt x="1" y="2773"/>
                  </a:cubicBezTo>
                  <a:lnTo>
                    <a:pt x="1" y="2898"/>
                  </a:lnTo>
                  <a:lnTo>
                    <a:pt x="178" y="2898"/>
                  </a:lnTo>
                  <a:lnTo>
                    <a:pt x="175" y="2773"/>
                  </a:lnTo>
                  <a:cubicBezTo>
                    <a:pt x="175" y="2663"/>
                    <a:pt x="178" y="2553"/>
                    <a:pt x="181" y="2436"/>
                  </a:cubicBezTo>
                  <a:lnTo>
                    <a:pt x="7" y="2432"/>
                  </a:lnTo>
                  <a:close/>
                  <a:moveTo>
                    <a:pt x="185" y="3242"/>
                  </a:moveTo>
                  <a:lnTo>
                    <a:pt x="10" y="3249"/>
                  </a:lnTo>
                  <a:cubicBezTo>
                    <a:pt x="21" y="3409"/>
                    <a:pt x="30" y="3566"/>
                    <a:pt x="44" y="3717"/>
                  </a:cubicBezTo>
                  <a:lnTo>
                    <a:pt x="218" y="3701"/>
                  </a:lnTo>
                  <a:cubicBezTo>
                    <a:pt x="205" y="3550"/>
                    <a:pt x="195" y="3399"/>
                    <a:pt x="185" y="3242"/>
                  </a:cubicBezTo>
                  <a:close/>
                  <a:moveTo>
                    <a:pt x="258" y="4042"/>
                  </a:moveTo>
                  <a:lnTo>
                    <a:pt x="84" y="4065"/>
                  </a:lnTo>
                  <a:cubicBezTo>
                    <a:pt x="107" y="4226"/>
                    <a:pt x="131" y="4379"/>
                    <a:pt x="161" y="4527"/>
                  </a:cubicBezTo>
                  <a:lnTo>
                    <a:pt x="331" y="4493"/>
                  </a:lnTo>
                  <a:cubicBezTo>
                    <a:pt x="302" y="4349"/>
                    <a:pt x="278" y="4198"/>
                    <a:pt x="258" y="4042"/>
                  </a:cubicBezTo>
                  <a:close/>
                  <a:moveTo>
                    <a:pt x="405" y="4828"/>
                  </a:moveTo>
                  <a:lnTo>
                    <a:pt x="235" y="4871"/>
                  </a:lnTo>
                  <a:cubicBezTo>
                    <a:pt x="275" y="5025"/>
                    <a:pt x="315" y="5175"/>
                    <a:pt x="362" y="5322"/>
                  </a:cubicBezTo>
                  <a:lnTo>
                    <a:pt x="529" y="5269"/>
                  </a:lnTo>
                  <a:cubicBezTo>
                    <a:pt x="482" y="5129"/>
                    <a:pt x="442" y="4981"/>
                    <a:pt x="405" y="4828"/>
                  </a:cubicBezTo>
                  <a:close/>
                  <a:moveTo>
                    <a:pt x="643" y="5594"/>
                  </a:moveTo>
                  <a:lnTo>
                    <a:pt x="479" y="5654"/>
                  </a:lnTo>
                  <a:cubicBezTo>
                    <a:pt x="536" y="5804"/>
                    <a:pt x="600" y="5948"/>
                    <a:pt x="663" y="6089"/>
                  </a:cubicBezTo>
                  <a:lnTo>
                    <a:pt x="820" y="6012"/>
                  </a:lnTo>
                  <a:cubicBezTo>
                    <a:pt x="757" y="5878"/>
                    <a:pt x="697" y="5737"/>
                    <a:pt x="643" y="5594"/>
                  </a:cubicBezTo>
                  <a:close/>
                  <a:moveTo>
                    <a:pt x="981" y="6316"/>
                  </a:moveTo>
                  <a:lnTo>
                    <a:pt x="827" y="6400"/>
                  </a:lnTo>
                  <a:cubicBezTo>
                    <a:pt x="907" y="6540"/>
                    <a:pt x="991" y="6674"/>
                    <a:pt x="1078" y="6801"/>
                  </a:cubicBezTo>
                  <a:lnTo>
                    <a:pt x="1222" y="6701"/>
                  </a:lnTo>
                  <a:cubicBezTo>
                    <a:pt x="1134" y="6580"/>
                    <a:pt x="1054" y="6450"/>
                    <a:pt x="981" y="6316"/>
                  </a:cubicBezTo>
                  <a:close/>
                  <a:moveTo>
                    <a:pt x="1426" y="6975"/>
                  </a:moveTo>
                  <a:lnTo>
                    <a:pt x="1288" y="7085"/>
                  </a:lnTo>
                  <a:cubicBezTo>
                    <a:pt x="1389" y="7209"/>
                    <a:pt x="1496" y="7326"/>
                    <a:pt x="1606" y="7437"/>
                  </a:cubicBezTo>
                  <a:lnTo>
                    <a:pt x="1730" y="7313"/>
                  </a:lnTo>
                  <a:cubicBezTo>
                    <a:pt x="1623" y="7209"/>
                    <a:pt x="1520" y="7096"/>
                    <a:pt x="1426" y="6975"/>
                  </a:cubicBezTo>
                  <a:close/>
                  <a:moveTo>
                    <a:pt x="1977" y="7544"/>
                  </a:moveTo>
                  <a:lnTo>
                    <a:pt x="1867" y="7678"/>
                  </a:lnTo>
                  <a:cubicBezTo>
                    <a:pt x="1991" y="7781"/>
                    <a:pt x="2118" y="7878"/>
                    <a:pt x="2249" y="7959"/>
                  </a:cubicBezTo>
                  <a:lnTo>
                    <a:pt x="2342" y="7815"/>
                  </a:lnTo>
                  <a:cubicBezTo>
                    <a:pt x="2218" y="7735"/>
                    <a:pt x="2098" y="7644"/>
                    <a:pt x="1977" y="7544"/>
                  </a:cubicBezTo>
                  <a:close/>
                  <a:moveTo>
                    <a:pt x="2636" y="7982"/>
                  </a:moveTo>
                  <a:lnTo>
                    <a:pt x="2559" y="8139"/>
                  </a:lnTo>
                  <a:cubicBezTo>
                    <a:pt x="2607" y="8159"/>
                    <a:pt x="2640" y="8172"/>
                    <a:pt x="2660" y="8183"/>
                  </a:cubicBezTo>
                  <a:lnTo>
                    <a:pt x="2891" y="8413"/>
                  </a:lnTo>
                  <a:lnTo>
                    <a:pt x="3014" y="8289"/>
                  </a:lnTo>
                  <a:lnTo>
                    <a:pt x="2770" y="8045"/>
                  </a:lnTo>
                  <a:lnTo>
                    <a:pt x="2737" y="8025"/>
                  </a:lnTo>
                  <a:cubicBezTo>
                    <a:pt x="2737" y="8025"/>
                    <a:pt x="2700" y="8012"/>
                    <a:pt x="2636" y="7982"/>
                  </a:cubicBezTo>
                  <a:close/>
                  <a:moveTo>
                    <a:pt x="3258" y="8537"/>
                  </a:moveTo>
                  <a:lnTo>
                    <a:pt x="3135" y="8661"/>
                  </a:lnTo>
                  <a:lnTo>
                    <a:pt x="3462" y="8989"/>
                  </a:lnTo>
                  <a:lnTo>
                    <a:pt x="3587" y="8865"/>
                  </a:lnTo>
                  <a:lnTo>
                    <a:pt x="3258" y="8537"/>
                  </a:lnTo>
                  <a:close/>
                  <a:moveTo>
                    <a:pt x="3831" y="9112"/>
                  </a:moveTo>
                  <a:lnTo>
                    <a:pt x="3707" y="9236"/>
                  </a:lnTo>
                  <a:lnTo>
                    <a:pt x="4035" y="9564"/>
                  </a:lnTo>
                  <a:lnTo>
                    <a:pt x="4158" y="9441"/>
                  </a:lnTo>
                  <a:lnTo>
                    <a:pt x="3831" y="9112"/>
                  </a:lnTo>
                  <a:close/>
                  <a:moveTo>
                    <a:pt x="4406" y="9688"/>
                  </a:moveTo>
                  <a:lnTo>
                    <a:pt x="4282" y="9812"/>
                  </a:lnTo>
                  <a:lnTo>
                    <a:pt x="4610" y="10139"/>
                  </a:lnTo>
                  <a:lnTo>
                    <a:pt x="4731" y="10015"/>
                  </a:lnTo>
                  <a:lnTo>
                    <a:pt x="4406" y="9688"/>
                  </a:lnTo>
                  <a:close/>
                  <a:moveTo>
                    <a:pt x="4978" y="10264"/>
                  </a:moveTo>
                  <a:lnTo>
                    <a:pt x="4854" y="10387"/>
                  </a:lnTo>
                  <a:lnTo>
                    <a:pt x="5182" y="10715"/>
                  </a:lnTo>
                  <a:lnTo>
                    <a:pt x="5306" y="10591"/>
                  </a:lnTo>
                  <a:lnTo>
                    <a:pt x="4978" y="10264"/>
                  </a:lnTo>
                  <a:close/>
                  <a:moveTo>
                    <a:pt x="5550" y="10838"/>
                  </a:moveTo>
                  <a:lnTo>
                    <a:pt x="5426" y="10962"/>
                  </a:lnTo>
                  <a:lnTo>
                    <a:pt x="5754" y="11290"/>
                  </a:lnTo>
                  <a:lnTo>
                    <a:pt x="5878" y="11167"/>
                  </a:lnTo>
                  <a:lnTo>
                    <a:pt x="5550" y="10838"/>
                  </a:lnTo>
                  <a:close/>
                  <a:moveTo>
                    <a:pt x="6122" y="11414"/>
                  </a:moveTo>
                  <a:lnTo>
                    <a:pt x="6002" y="11538"/>
                  </a:lnTo>
                  <a:lnTo>
                    <a:pt x="6326" y="11865"/>
                  </a:lnTo>
                  <a:lnTo>
                    <a:pt x="6450" y="11741"/>
                  </a:lnTo>
                  <a:lnTo>
                    <a:pt x="6122" y="11414"/>
                  </a:lnTo>
                  <a:close/>
                  <a:moveTo>
                    <a:pt x="6698" y="11990"/>
                  </a:moveTo>
                  <a:lnTo>
                    <a:pt x="6573" y="12110"/>
                  </a:lnTo>
                  <a:lnTo>
                    <a:pt x="6902" y="12441"/>
                  </a:lnTo>
                  <a:lnTo>
                    <a:pt x="7025" y="12317"/>
                  </a:lnTo>
                  <a:lnTo>
                    <a:pt x="6698" y="11990"/>
                  </a:lnTo>
                  <a:close/>
                  <a:moveTo>
                    <a:pt x="7269" y="12564"/>
                  </a:moveTo>
                  <a:lnTo>
                    <a:pt x="7146" y="12685"/>
                  </a:lnTo>
                  <a:lnTo>
                    <a:pt x="7473" y="13016"/>
                  </a:lnTo>
                  <a:lnTo>
                    <a:pt x="7597" y="12893"/>
                  </a:lnTo>
                  <a:lnTo>
                    <a:pt x="7269" y="12564"/>
                  </a:lnTo>
                  <a:close/>
                  <a:moveTo>
                    <a:pt x="7842" y="13140"/>
                  </a:moveTo>
                  <a:lnTo>
                    <a:pt x="7721" y="13260"/>
                  </a:lnTo>
                  <a:lnTo>
                    <a:pt x="8046" y="13591"/>
                  </a:lnTo>
                  <a:lnTo>
                    <a:pt x="8169" y="13468"/>
                  </a:lnTo>
                  <a:lnTo>
                    <a:pt x="7842" y="13140"/>
                  </a:lnTo>
                  <a:close/>
                  <a:moveTo>
                    <a:pt x="8417" y="13716"/>
                  </a:moveTo>
                  <a:lnTo>
                    <a:pt x="8293" y="13836"/>
                  </a:lnTo>
                  <a:lnTo>
                    <a:pt x="8620" y="14167"/>
                  </a:lnTo>
                  <a:lnTo>
                    <a:pt x="8741" y="14043"/>
                  </a:lnTo>
                  <a:lnTo>
                    <a:pt x="8417" y="13716"/>
                  </a:lnTo>
                  <a:close/>
                  <a:moveTo>
                    <a:pt x="8989" y="14290"/>
                  </a:moveTo>
                  <a:lnTo>
                    <a:pt x="8865" y="14411"/>
                  </a:lnTo>
                  <a:lnTo>
                    <a:pt x="9193" y="14742"/>
                  </a:lnTo>
                  <a:lnTo>
                    <a:pt x="9316" y="14619"/>
                  </a:lnTo>
                  <a:lnTo>
                    <a:pt x="8989" y="14290"/>
                  </a:lnTo>
                  <a:close/>
                  <a:moveTo>
                    <a:pt x="9561" y="14866"/>
                  </a:moveTo>
                  <a:lnTo>
                    <a:pt x="9437" y="14986"/>
                  </a:lnTo>
                  <a:lnTo>
                    <a:pt x="9764" y="15317"/>
                  </a:lnTo>
                  <a:lnTo>
                    <a:pt x="9889" y="15194"/>
                  </a:lnTo>
                  <a:lnTo>
                    <a:pt x="9561" y="14866"/>
                  </a:lnTo>
                  <a:close/>
                  <a:moveTo>
                    <a:pt x="10133" y="15442"/>
                  </a:moveTo>
                  <a:lnTo>
                    <a:pt x="10013" y="15562"/>
                  </a:lnTo>
                  <a:lnTo>
                    <a:pt x="10230" y="15783"/>
                  </a:lnTo>
                  <a:cubicBezTo>
                    <a:pt x="10266" y="15813"/>
                    <a:pt x="10303" y="15846"/>
                    <a:pt x="10334" y="15883"/>
                  </a:cubicBezTo>
                  <a:lnTo>
                    <a:pt x="10467" y="15772"/>
                  </a:lnTo>
                  <a:cubicBezTo>
                    <a:pt x="10431" y="15726"/>
                    <a:pt x="10387" y="15686"/>
                    <a:pt x="10346" y="15652"/>
                  </a:cubicBezTo>
                  <a:lnTo>
                    <a:pt x="10133" y="15442"/>
                  </a:lnTo>
                  <a:close/>
                  <a:moveTo>
                    <a:pt x="10648" y="16110"/>
                  </a:moveTo>
                  <a:lnTo>
                    <a:pt x="10481" y="16157"/>
                  </a:lnTo>
                  <a:cubicBezTo>
                    <a:pt x="10501" y="16228"/>
                    <a:pt x="10511" y="16297"/>
                    <a:pt x="10511" y="16368"/>
                  </a:cubicBezTo>
                  <a:cubicBezTo>
                    <a:pt x="10511" y="16438"/>
                    <a:pt x="10501" y="16505"/>
                    <a:pt x="10484" y="16569"/>
                  </a:cubicBezTo>
                  <a:lnTo>
                    <a:pt x="10652" y="16615"/>
                  </a:lnTo>
                  <a:cubicBezTo>
                    <a:pt x="10675" y="16535"/>
                    <a:pt x="10684" y="16452"/>
                    <a:pt x="10684" y="16368"/>
                  </a:cubicBezTo>
                  <a:cubicBezTo>
                    <a:pt x="10684" y="16281"/>
                    <a:pt x="10672" y="16194"/>
                    <a:pt x="10648" y="16110"/>
                  </a:cubicBezTo>
                  <a:close/>
                  <a:moveTo>
                    <a:pt x="10343" y="16843"/>
                  </a:moveTo>
                  <a:lnTo>
                    <a:pt x="10049" y="17204"/>
                  </a:lnTo>
                  <a:lnTo>
                    <a:pt x="10186" y="17315"/>
                  </a:lnTo>
                  <a:lnTo>
                    <a:pt x="10444" y="16993"/>
                  </a:lnTo>
                  <a:lnTo>
                    <a:pt x="10477" y="16953"/>
                  </a:lnTo>
                  <a:lnTo>
                    <a:pt x="10343" y="16843"/>
                  </a:lnTo>
                  <a:close/>
                  <a:moveTo>
                    <a:pt x="9832" y="17475"/>
                  </a:moveTo>
                  <a:lnTo>
                    <a:pt x="9540" y="17836"/>
                  </a:lnTo>
                  <a:lnTo>
                    <a:pt x="9678" y="17946"/>
                  </a:lnTo>
                  <a:lnTo>
                    <a:pt x="9969" y="17585"/>
                  </a:lnTo>
                  <a:lnTo>
                    <a:pt x="9832" y="17475"/>
                  </a:lnTo>
                  <a:close/>
                  <a:moveTo>
                    <a:pt x="9323" y="18107"/>
                  </a:moveTo>
                  <a:lnTo>
                    <a:pt x="9032" y="18468"/>
                  </a:lnTo>
                  <a:lnTo>
                    <a:pt x="9166" y="18579"/>
                  </a:lnTo>
                  <a:lnTo>
                    <a:pt x="9457" y="18218"/>
                  </a:lnTo>
                  <a:lnTo>
                    <a:pt x="9323" y="18107"/>
                  </a:lnTo>
                  <a:close/>
                  <a:moveTo>
                    <a:pt x="8815" y="18740"/>
                  </a:moveTo>
                  <a:lnTo>
                    <a:pt x="8524" y="19101"/>
                  </a:lnTo>
                  <a:lnTo>
                    <a:pt x="8657" y="19211"/>
                  </a:lnTo>
                  <a:lnTo>
                    <a:pt x="8949" y="18850"/>
                  </a:lnTo>
                  <a:lnTo>
                    <a:pt x="8815" y="18740"/>
                  </a:lnTo>
                  <a:close/>
                  <a:moveTo>
                    <a:pt x="8307" y="19375"/>
                  </a:moveTo>
                  <a:lnTo>
                    <a:pt x="8015" y="19737"/>
                  </a:lnTo>
                  <a:lnTo>
                    <a:pt x="8149" y="19843"/>
                  </a:lnTo>
                  <a:lnTo>
                    <a:pt x="8440" y="19482"/>
                  </a:lnTo>
                  <a:lnTo>
                    <a:pt x="8307" y="19375"/>
                  </a:lnTo>
                  <a:close/>
                  <a:moveTo>
                    <a:pt x="7794" y="20007"/>
                  </a:moveTo>
                  <a:lnTo>
                    <a:pt x="7507" y="20368"/>
                  </a:lnTo>
                  <a:lnTo>
                    <a:pt x="7641" y="20475"/>
                  </a:lnTo>
                  <a:lnTo>
                    <a:pt x="7932" y="20114"/>
                  </a:lnTo>
                  <a:lnTo>
                    <a:pt x="7794" y="20007"/>
                  </a:lnTo>
                  <a:close/>
                  <a:moveTo>
                    <a:pt x="7286" y="20640"/>
                  </a:moveTo>
                  <a:lnTo>
                    <a:pt x="6995" y="21001"/>
                  </a:lnTo>
                  <a:lnTo>
                    <a:pt x="7132" y="21108"/>
                  </a:lnTo>
                  <a:lnTo>
                    <a:pt x="7423" y="20747"/>
                  </a:lnTo>
                  <a:lnTo>
                    <a:pt x="7286" y="20640"/>
                  </a:lnTo>
                  <a:close/>
                  <a:moveTo>
                    <a:pt x="6778" y="21272"/>
                  </a:moveTo>
                  <a:lnTo>
                    <a:pt x="6487" y="21633"/>
                  </a:lnTo>
                  <a:lnTo>
                    <a:pt x="6624" y="21744"/>
                  </a:lnTo>
                  <a:lnTo>
                    <a:pt x="6914" y="21378"/>
                  </a:lnTo>
                  <a:lnTo>
                    <a:pt x="6778" y="21272"/>
                  </a:lnTo>
                  <a:close/>
                  <a:moveTo>
                    <a:pt x="6269" y="21904"/>
                  </a:moveTo>
                  <a:lnTo>
                    <a:pt x="5978" y="22265"/>
                  </a:lnTo>
                  <a:lnTo>
                    <a:pt x="6116" y="22375"/>
                  </a:lnTo>
                  <a:lnTo>
                    <a:pt x="6406" y="22014"/>
                  </a:lnTo>
                  <a:lnTo>
                    <a:pt x="6269" y="21904"/>
                  </a:lnTo>
                  <a:close/>
                  <a:moveTo>
                    <a:pt x="5761" y="22536"/>
                  </a:moveTo>
                  <a:lnTo>
                    <a:pt x="5469" y="22897"/>
                  </a:lnTo>
                  <a:lnTo>
                    <a:pt x="5603" y="23008"/>
                  </a:lnTo>
                  <a:lnTo>
                    <a:pt x="5895" y="22647"/>
                  </a:lnTo>
                  <a:lnTo>
                    <a:pt x="5761" y="22536"/>
                  </a:lnTo>
                  <a:close/>
                  <a:moveTo>
                    <a:pt x="5253" y="23169"/>
                  </a:moveTo>
                  <a:lnTo>
                    <a:pt x="4961" y="23530"/>
                  </a:lnTo>
                  <a:lnTo>
                    <a:pt x="5095" y="23640"/>
                  </a:lnTo>
                  <a:lnTo>
                    <a:pt x="5386" y="23279"/>
                  </a:lnTo>
                  <a:lnTo>
                    <a:pt x="5253" y="23169"/>
                  </a:lnTo>
                  <a:close/>
                  <a:moveTo>
                    <a:pt x="4744" y="23800"/>
                  </a:moveTo>
                  <a:lnTo>
                    <a:pt x="4453" y="24162"/>
                  </a:lnTo>
                  <a:lnTo>
                    <a:pt x="4586" y="24273"/>
                  </a:lnTo>
                  <a:lnTo>
                    <a:pt x="4878" y="23911"/>
                  </a:lnTo>
                  <a:lnTo>
                    <a:pt x="4744" y="23800"/>
                  </a:lnTo>
                  <a:close/>
                  <a:moveTo>
                    <a:pt x="4232" y="24433"/>
                  </a:moveTo>
                  <a:lnTo>
                    <a:pt x="3944" y="24794"/>
                  </a:lnTo>
                  <a:lnTo>
                    <a:pt x="4078" y="24904"/>
                  </a:lnTo>
                  <a:lnTo>
                    <a:pt x="4370" y="24543"/>
                  </a:lnTo>
                  <a:lnTo>
                    <a:pt x="4232" y="24433"/>
                  </a:lnTo>
                  <a:close/>
                  <a:moveTo>
                    <a:pt x="3723" y="25068"/>
                  </a:moveTo>
                  <a:lnTo>
                    <a:pt x="3433" y="25429"/>
                  </a:lnTo>
                  <a:lnTo>
                    <a:pt x="3570" y="25537"/>
                  </a:lnTo>
                  <a:lnTo>
                    <a:pt x="3861" y="25176"/>
                  </a:lnTo>
                  <a:lnTo>
                    <a:pt x="3723" y="25068"/>
                  </a:lnTo>
                  <a:close/>
                  <a:moveTo>
                    <a:pt x="3215" y="25701"/>
                  </a:moveTo>
                  <a:lnTo>
                    <a:pt x="2925" y="26062"/>
                  </a:lnTo>
                  <a:lnTo>
                    <a:pt x="3061" y="26169"/>
                  </a:lnTo>
                  <a:lnTo>
                    <a:pt x="3352" y="25807"/>
                  </a:lnTo>
                  <a:lnTo>
                    <a:pt x="3215" y="25701"/>
                  </a:lnTo>
                  <a:close/>
                  <a:moveTo>
                    <a:pt x="2707" y="26333"/>
                  </a:moveTo>
                  <a:lnTo>
                    <a:pt x="2416" y="26694"/>
                  </a:lnTo>
                  <a:lnTo>
                    <a:pt x="2553" y="26801"/>
                  </a:lnTo>
                  <a:lnTo>
                    <a:pt x="2844" y="26440"/>
                  </a:lnTo>
                  <a:lnTo>
                    <a:pt x="2707" y="26333"/>
                  </a:lnTo>
                  <a:close/>
                  <a:moveTo>
                    <a:pt x="2198" y="26965"/>
                  </a:moveTo>
                  <a:lnTo>
                    <a:pt x="1907" y="27326"/>
                  </a:lnTo>
                  <a:lnTo>
                    <a:pt x="2045" y="27436"/>
                  </a:lnTo>
                  <a:lnTo>
                    <a:pt x="2332" y="27075"/>
                  </a:lnTo>
                  <a:lnTo>
                    <a:pt x="2198" y="26965"/>
                  </a:lnTo>
                  <a:close/>
                  <a:moveTo>
                    <a:pt x="1690" y="27597"/>
                  </a:moveTo>
                  <a:lnTo>
                    <a:pt x="1399" y="27958"/>
                  </a:lnTo>
                  <a:lnTo>
                    <a:pt x="1532" y="28069"/>
                  </a:lnTo>
                  <a:lnTo>
                    <a:pt x="1824" y="27708"/>
                  </a:lnTo>
                  <a:lnTo>
                    <a:pt x="1690" y="27597"/>
                  </a:lnTo>
                  <a:close/>
                </a:path>
              </a:pathLst>
            </a:custGeom>
            <a:solidFill>
              <a:srgbClr val="15489B"/>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6"/>
            <p:cNvSpPr/>
            <p:nvPr/>
          </p:nvSpPr>
          <p:spPr>
            <a:xfrm>
              <a:off x="5397696" y="2977678"/>
              <a:ext cx="394446" cy="1001348"/>
            </a:xfrm>
            <a:custGeom>
              <a:avLst/>
              <a:gdLst/>
              <a:ahLst/>
              <a:cxnLst/>
              <a:rect l="l" t="t" r="r" b="b"/>
              <a:pathLst>
                <a:path w="11639" h="29547" extrusionOk="0">
                  <a:moveTo>
                    <a:pt x="1446" y="0"/>
                  </a:moveTo>
                  <a:lnTo>
                    <a:pt x="1446" y="0"/>
                  </a:lnTo>
                  <a:cubicBezTo>
                    <a:pt x="1" y="6680"/>
                    <a:pt x="2560" y="8092"/>
                    <a:pt x="2921" y="8256"/>
                  </a:cubicBezTo>
                  <a:cubicBezTo>
                    <a:pt x="3172" y="8490"/>
                    <a:pt x="8303" y="13521"/>
                    <a:pt x="11026" y="16190"/>
                  </a:cubicBezTo>
                  <a:cubicBezTo>
                    <a:pt x="11267" y="16385"/>
                    <a:pt x="11411" y="16662"/>
                    <a:pt x="11434" y="16970"/>
                  </a:cubicBezTo>
                  <a:cubicBezTo>
                    <a:pt x="11461" y="17281"/>
                    <a:pt x="11357" y="17575"/>
                    <a:pt x="11146" y="17810"/>
                  </a:cubicBezTo>
                  <a:lnTo>
                    <a:pt x="1690" y="29437"/>
                  </a:lnTo>
                  <a:lnTo>
                    <a:pt x="1824" y="29547"/>
                  </a:lnTo>
                  <a:lnTo>
                    <a:pt x="11277" y="17920"/>
                  </a:lnTo>
                  <a:cubicBezTo>
                    <a:pt x="11518" y="17655"/>
                    <a:pt x="11638" y="17314"/>
                    <a:pt x="11608" y="16956"/>
                  </a:cubicBezTo>
                  <a:cubicBezTo>
                    <a:pt x="11581" y="16601"/>
                    <a:pt x="11414" y="16280"/>
                    <a:pt x="11140" y="16059"/>
                  </a:cubicBezTo>
                  <a:cubicBezTo>
                    <a:pt x="3048" y="8122"/>
                    <a:pt x="3022" y="8112"/>
                    <a:pt x="3005" y="8102"/>
                  </a:cubicBezTo>
                  <a:cubicBezTo>
                    <a:pt x="2710" y="7975"/>
                    <a:pt x="181" y="6671"/>
                    <a:pt x="1617" y="37"/>
                  </a:cubicBezTo>
                  <a:lnTo>
                    <a:pt x="1446" y="0"/>
                  </a:ln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6"/>
            <p:cNvSpPr/>
            <p:nvPr/>
          </p:nvSpPr>
          <p:spPr>
            <a:xfrm>
              <a:off x="5386715" y="3917486"/>
              <a:ext cx="221878" cy="228114"/>
            </a:xfrm>
            <a:custGeom>
              <a:avLst/>
              <a:gdLst/>
              <a:ahLst/>
              <a:cxnLst/>
              <a:rect l="l" t="t" r="r" b="b"/>
              <a:pathLst>
                <a:path w="6547" h="6731" extrusionOk="0">
                  <a:moveTo>
                    <a:pt x="1563" y="1"/>
                  </a:moveTo>
                  <a:lnTo>
                    <a:pt x="0" y="1449"/>
                  </a:lnTo>
                  <a:lnTo>
                    <a:pt x="5108" y="6731"/>
                  </a:lnTo>
                  <a:lnTo>
                    <a:pt x="6547" y="5213"/>
                  </a:lnTo>
                  <a:lnTo>
                    <a:pt x="1563" y="1"/>
                  </a:ln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6"/>
            <p:cNvSpPr/>
            <p:nvPr/>
          </p:nvSpPr>
          <p:spPr>
            <a:xfrm>
              <a:off x="5682386" y="4009772"/>
              <a:ext cx="350999" cy="336392"/>
            </a:xfrm>
            <a:custGeom>
              <a:avLst/>
              <a:gdLst/>
              <a:ahLst/>
              <a:cxnLst/>
              <a:rect l="l" t="t" r="r" b="b"/>
              <a:pathLst>
                <a:path w="10357" h="9926" extrusionOk="0">
                  <a:moveTo>
                    <a:pt x="4332" y="1"/>
                  </a:moveTo>
                  <a:lnTo>
                    <a:pt x="1" y="730"/>
                  </a:lnTo>
                  <a:lnTo>
                    <a:pt x="2917" y="7563"/>
                  </a:lnTo>
                  <a:lnTo>
                    <a:pt x="3152" y="9925"/>
                  </a:lnTo>
                  <a:lnTo>
                    <a:pt x="9948" y="9925"/>
                  </a:lnTo>
                  <a:cubicBezTo>
                    <a:pt x="10176" y="9925"/>
                    <a:pt x="10357" y="9741"/>
                    <a:pt x="10357" y="9517"/>
                  </a:cubicBezTo>
                  <a:cubicBezTo>
                    <a:pt x="10357" y="9346"/>
                    <a:pt x="10252" y="9196"/>
                    <a:pt x="10096" y="9136"/>
                  </a:cubicBezTo>
                  <a:lnTo>
                    <a:pt x="6275" y="7664"/>
                  </a:lnTo>
                  <a:lnTo>
                    <a:pt x="4332" y="1"/>
                  </a:lnTo>
                  <a:close/>
                </a:path>
              </a:pathLst>
            </a:custGeom>
            <a:solidFill>
              <a:srgbClr val="A7785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6"/>
            <p:cNvSpPr/>
            <p:nvPr/>
          </p:nvSpPr>
          <p:spPr>
            <a:xfrm>
              <a:off x="5772504" y="4256468"/>
              <a:ext cx="270069" cy="96180"/>
            </a:xfrm>
            <a:custGeom>
              <a:avLst/>
              <a:gdLst/>
              <a:ahLst/>
              <a:cxnLst/>
              <a:rect l="l" t="t" r="r" b="b"/>
              <a:pathLst>
                <a:path w="7969" h="2838" extrusionOk="0">
                  <a:moveTo>
                    <a:pt x="3456" y="0"/>
                  </a:moveTo>
                  <a:cubicBezTo>
                    <a:pt x="2733" y="406"/>
                    <a:pt x="2097" y="532"/>
                    <a:pt x="1587" y="532"/>
                  </a:cubicBezTo>
                  <a:cubicBezTo>
                    <a:pt x="752" y="532"/>
                    <a:pt x="252" y="194"/>
                    <a:pt x="252" y="194"/>
                  </a:cubicBezTo>
                  <a:lnTo>
                    <a:pt x="0" y="2837"/>
                  </a:lnTo>
                  <a:lnTo>
                    <a:pt x="7426" y="2837"/>
                  </a:lnTo>
                  <a:cubicBezTo>
                    <a:pt x="7674" y="2837"/>
                    <a:pt x="7968" y="2606"/>
                    <a:pt x="7968" y="2325"/>
                  </a:cubicBezTo>
                  <a:cubicBezTo>
                    <a:pt x="7968" y="2111"/>
                    <a:pt x="7851" y="1920"/>
                    <a:pt x="7678" y="1843"/>
                  </a:cubicBezTo>
                  <a:lnTo>
                    <a:pt x="3456" y="0"/>
                  </a:lnTo>
                  <a:close/>
                </a:path>
              </a:pathLst>
            </a:custGeom>
            <a:solidFill>
              <a:schemeClr val="accent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6"/>
            <p:cNvSpPr/>
            <p:nvPr/>
          </p:nvSpPr>
          <p:spPr>
            <a:xfrm>
              <a:off x="5895158" y="4258840"/>
              <a:ext cx="29417" cy="41752"/>
            </a:xfrm>
            <a:custGeom>
              <a:avLst/>
              <a:gdLst/>
              <a:ahLst/>
              <a:cxnLst/>
              <a:rect l="l" t="t" r="r" b="b"/>
              <a:pathLst>
                <a:path w="868" h="1232" extrusionOk="0">
                  <a:moveTo>
                    <a:pt x="735" y="1"/>
                  </a:moveTo>
                  <a:cubicBezTo>
                    <a:pt x="700" y="1"/>
                    <a:pt x="666" y="15"/>
                    <a:pt x="643" y="44"/>
                  </a:cubicBezTo>
                  <a:cubicBezTo>
                    <a:pt x="399" y="362"/>
                    <a:pt x="192" y="706"/>
                    <a:pt x="28" y="1068"/>
                  </a:cubicBezTo>
                  <a:cubicBezTo>
                    <a:pt x="1" y="1128"/>
                    <a:pt x="28" y="1195"/>
                    <a:pt x="88" y="1222"/>
                  </a:cubicBezTo>
                  <a:cubicBezTo>
                    <a:pt x="101" y="1228"/>
                    <a:pt x="118" y="1231"/>
                    <a:pt x="135" y="1231"/>
                  </a:cubicBezTo>
                  <a:cubicBezTo>
                    <a:pt x="178" y="1231"/>
                    <a:pt x="221" y="1205"/>
                    <a:pt x="238" y="1165"/>
                  </a:cubicBezTo>
                  <a:cubicBezTo>
                    <a:pt x="395" y="816"/>
                    <a:pt x="593" y="489"/>
                    <a:pt x="827" y="188"/>
                  </a:cubicBezTo>
                  <a:cubicBezTo>
                    <a:pt x="868" y="138"/>
                    <a:pt x="857" y="64"/>
                    <a:pt x="807" y="24"/>
                  </a:cubicBezTo>
                  <a:cubicBezTo>
                    <a:pt x="786" y="8"/>
                    <a:pt x="760" y="1"/>
                    <a:pt x="735" y="1"/>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6"/>
            <p:cNvSpPr/>
            <p:nvPr/>
          </p:nvSpPr>
          <p:spPr>
            <a:xfrm>
              <a:off x="5916815" y="4269787"/>
              <a:ext cx="25756" cy="36601"/>
            </a:xfrm>
            <a:custGeom>
              <a:avLst/>
              <a:gdLst/>
              <a:ahLst/>
              <a:cxnLst/>
              <a:rect l="l" t="t" r="r" b="b"/>
              <a:pathLst>
                <a:path w="760" h="1080" extrusionOk="0">
                  <a:moveTo>
                    <a:pt x="628" y="0"/>
                  </a:moveTo>
                  <a:cubicBezTo>
                    <a:pt x="593" y="0"/>
                    <a:pt x="558" y="16"/>
                    <a:pt x="536" y="45"/>
                  </a:cubicBezTo>
                  <a:cubicBezTo>
                    <a:pt x="275" y="403"/>
                    <a:pt x="172" y="607"/>
                    <a:pt x="28" y="915"/>
                  </a:cubicBezTo>
                  <a:cubicBezTo>
                    <a:pt x="1" y="972"/>
                    <a:pt x="24" y="1043"/>
                    <a:pt x="84" y="1069"/>
                  </a:cubicBezTo>
                  <a:cubicBezTo>
                    <a:pt x="101" y="1075"/>
                    <a:pt x="118" y="1079"/>
                    <a:pt x="135" y="1079"/>
                  </a:cubicBezTo>
                  <a:cubicBezTo>
                    <a:pt x="178" y="1079"/>
                    <a:pt x="218" y="1055"/>
                    <a:pt x="238" y="1015"/>
                  </a:cubicBezTo>
                  <a:cubicBezTo>
                    <a:pt x="375" y="721"/>
                    <a:pt x="476" y="524"/>
                    <a:pt x="723" y="183"/>
                  </a:cubicBezTo>
                  <a:cubicBezTo>
                    <a:pt x="760" y="132"/>
                    <a:pt x="746" y="59"/>
                    <a:pt x="697" y="22"/>
                  </a:cubicBezTo>
                  <a:cubicBezTo>
                    <a:pt x="676" y="7"/>
                    <a:pt x="652" y="0"/>
                    <a:pt x="628" y="0"/>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6"/>
            <p:cNvSpPr/>
            <p:nvPr/>
          </p:nvSpPr>
          <p:spPr>
            <a:xfrm>
              <a:off x="5933592" y="4277718"/>
              <a:ext cx="24164" cy="34331"/>
            </a:xfrm>
            <a:custGeom>
              <a:avLst/>
              <a:gdLst/>
              <a:ahLst/>
              <a:cxnLst/>
              <a:rect l="l" t="t" r="r" b="b"/>
              <a:pathLst>
                <a:path w="713" h="1013" extrusionOk="0">
                  <a:moveTo>
                    <a:pt x="583" y="0"/>
                  </a:moveTo>
                  <a:cubicBezTo>
                    <a:pt x="547" y="0"/>
                    <a:pt x="513" y="16"/>
                    <a:pt x="489" y="46"/>
                  </a:cubicBezTo>
                  <a:cubicBezTo>
                    <a:pt x="345" y="239"/>
                    <a:pt x="215" y="491"/>
                    <a:pt x="98" y="711"/>
                  </a:cubicBezTo>
                  <a:lnTo>
                    <a:pt x="31" y="841"/>
                  </a:lnTo>
                  <a:cubicBezTo>
                    <a:pt x="1" y="898"/>
                    <a:pt x="21" y="969"/>
                    <a:pt x="78" y="999"/>
                  </a:cubicBezTo>
                  <a:cubicBezTo>
                    <a:pt x="98" y="1006"/>
                    <a:pt x="115" y="1012"/>
                    <a:pt x="135" y="1012"/>
                  </a:cubicBezTo>
                  <a:cubicBezTo>
                    <a:pt x="175" y="1012"/>
                    <a:pt x="215" y="989"/>
                    <a:pt x="235" y="949"/>
                  </a:cubicBezTo>
                  <a:lnTo>
                    <a:pt x="305" y="818"/>
                  </a:lnTo>
                  <a:cubicBezTo>
                    <a:pt x="416" y="605"/>
                    <a:pt x="543" y="364"/>
                    <a:pt x="673" y="186"/>
                  </a:cubicBezTo>
                  <a:cubicBezTo>
                    <a:pt x="713" y="136"/>
                    <a:pt x="703" y="63"/>
                    <a:pt x="653" y="23"/>
                  </a:cubicBezTo>
                  <a:cubicBezTo>
                    <a:pt x="631" y="8"/>
                    <a:pt x="607" y="0"/>
                    <a:pt x="583" y="0"/>
                  </a:cubicBezTo>
                  <a:close/>
                </a:path>
              </a:pathLst>
            </a:custGeom>
            <a:solidFill>
              <a:schemeClr val="dk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6"/>
            <p:cNvSpPr/>
            <p:nvPr/>
          </p:nvSpPr>
          <p:spPr>
            <a:xfrm>
              <a:off x="5274602" y="2950361"/>
              <a:ext cx="600395" cy="1286905"/>
            </a:xfrm>
            <a:custGeom>
              <a:avLst/>
              <a:gdLst/>
              <a:ahLst/>
              <a:cxnLst/>
              <a:rect l="l" t="t" r="r" b="b"/>
              <a:pathLst>
                <a:path w="17716" h="37973" extrusionOk="0">
                  <a:moveTo>
                    <a:pt x="8071" y="0"/>
                  </a:moveTo>
                  <a:lnTo>
                    <a:pt x="298" y="3007"/>
                  </a:lnTo>
                  <a:cubicBezTo>
                    <a:pt x="298" y="3007"/>
                    <a:pt x="0" y="7185"/>
                    <a:pt x="1840" y="11125"/>
                  </a:cubicBezTo>
                  <a:cubicBezTo>
                    <a:pt x="3679" y="15070"/>
                    <a:pt x="11116" y="37973"/>
                    <a:pt x="11116" y="37973"/>
                  </a:cubicBezTo>
                  <a:lnTo>
                    <a:pt x="17716" y="35137"/>
                  </a:lnTo>
                  <a:lnTo>
                    <a:pt x="9711" y="7881"/>
                  </a:lnTo>
                  <a:cubicBezTo>
                    <a:pt x="9711" y="7881"/>
                    <a:pt x="9447" y="4479"/>
                    <a:pt x="8071" y="0"/>
                  </a:cubicBezTo>
                  <a:close/>
                </a:path>
              </a:pathLst>
            </a:custGeom>
            <a:solidFill>
              <a:schemeClr val="lt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6"/>
            <p:cNvSpPr/>
            <p:nvPr/>
          </p:nvSpPr>
          <p:spPr>
            <a:xfrm>
              <a:off x="5337945" y="3132189"/>
              <a:ext cx="378789" cy="1079159"/>
            </a:xfrm>
            <a:custGeom>
              <a:avLst/>
              <a:gdLst/>
              <a:ahLst/>
              <a:cxnLst/>
              <a:rect l="l" t="t" r="r" b="b"/>
              <a:pathLst>
                <a:path w="11177" h="31843" extrusionOk="0">
                  <a:moveTo>
                    <a:pt x="1" y="0"/>
                  </a:moveTo>
                  <a:cubicBezTo>
                    <a:pt x="1" y="2469"/>
                    <a:pt x="1854" y="5734"/>
                    <a:pt x="1867" y="5751"/>
                  </a:cubicBezTo>
                  <a:lnTo>
                    <a:pt x="11013" y="31842"/>
                  </a:lnTo>
                  <a:lnTo>
                    <a:pt x="11177" y="31785"/>
                  </a:lnTo>
                  <a:lnTo>
                    <a:pt x="2025" y="5680"/>
                  </a:lnTo>
                  <a:cubicBezTo>
                    <a:pt x="2005" y="5647"/>
                    <a:pt x="175" y="2426"/>
                    <a:pt x="175" y="0"/>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6"/>
            <p:cNvSpPr/>
            <p:nvPr/>
          </p:nvSpPr>
          <p:spPr>
            <a:xfrm>
              <a:off x="5313238" y="3140221"/>
              <a:ext cx="386041" cy="1078719"/>
            </a:xfrm>
            <a:custGeom>
              <a:avLst/>
              <a:gdLst/>
              <a:ahLst/>
              <a:cxnLst/>
              <a:rect l="l" t="t" r="r" b="b"/>
              <a:pathLst>
                <a:path w="11391" h="31830" extrusionOk="0">
                  <a:moveTo>
                    <a:pt x="175" y="1"/>
                  </a:moveTo>
                  <a:lnTo>
                    <a:pt x="1" y="8"/>
                  </a:lnTo>
                  <a:cubicBezTo>
                    <a:pt x="7" y="158"/>
                    <a:pt x="18" y="316"/>
                    <a:pt x="38" y="476"/>
                  </a:cubicBezTo>
                  <a:lnTo>
                    <a:pt x="211" y="456"/>
                  </a:lnTo>
                  <a:cubicBezTo>
                    <a:pt x="191" y="299"/>
                    <a:pt x="178" y="145"/>
                    <a:pt x="175" y="1"/>
                  </a:cubicBezTo>
                  <a:close/>
                  <a:moveTo>
                    <a:pt x="262" y="797"/>
                  </a:moveTo>
                  <a:lnTo>
                    <a:pt x="88" y="827"/>
                  </a:lnTo>
                  <a:cubicBezTo>
                    <a:pt x="115" y="978"/>
                    <a:pt x="145" y="1132"/>
                    <a:pt x="178" y="1285"/>
                  </a:cubicBezTo>
                  <a:lnTo>
                    <a:pt x="348" y="1248"/>
                  </a:lnTo>
                  <a:cubicBezTo>
                    <a:pt x="316" y="1098"/>
                    <a:pt x="285" y="947"/>
                    <a:pt x="262" y="797"/>
                  </a:cubicBezTo>
                  <a:close/>
                  <a:moveTo>
                    <a:pt x="429" y="1583"/>
                  </a:moveTo>
                  <a:lnTo>
                    <a:pt x="262" y="1627"/>
                  </a:lnTo>
                  <a:cubicBezTo>
                    <a:pt x="302" y="1781"/>
                    <a:pt x="342" y="1931"/>
                    <a:pt x="389" y="2079"/>
                  </a:cubicBezTo>
                  <a:lnTo>
                    <a:pt x="552" y="2028"/>
                  </a:lnTo>
                  <a:cubicBezTo>
                    <a:pt x="509" y="1881"/>
                    <a:pt x="469" y="1734"/>
                    <a:pt x="429" y="1583"/>
                  </a:cubicBezTo>
                  <a:close/>
                  <a:moveTo>
                    <a:pt x="657" y="2360"/>
                  </a:moveTo>
                  <a:lnTo>
                    <a:pt x="492" y="2412"/>
                  </a:lnTo>
                  <a:cubicBezTo>
                    <a:pt x="543" y="2563"/>
                    <a:pt x="593" y="2710"/>
                    <a:pt x="646" y="2854"/>
                  </a:cubicBezTo>
                  <a:lnTo>
                    <a:pt x="807" y="2794"/>
                  </a:lnTo>
                  <a:cubicBezTo>
                    <a:pt x="757" y="2653"/>
                    <a:pt x="707" y="2506"/>
                    <a:pt x="657" y="2360"/>
                  </a:cubicBezTo>
                  <a:close/>
                  <a:moveTo>
                    <a:pt x="931" y="3119"/>
                  </a:moveTo>
                  <a:lnTo>
                    <a:pt x="767" y="3182"/>
                  </a:lnTo>
                  <a:cubicBezTo>
                    <a:pt x="827" y="3333"/>
                    <a:pt x="884" y="3476"/>
                    <a:pt x="941" y="3617"/>
                  </a:cubicBezTo>
                  <a:lnTo>
                    <a:pt x="1102" y="3550"/>
                  </a:lnTo>
                  <a:cubicBezTo>
                    <a:pt x="1045" y="3410"/>
                    <a:pt x="988" y="3266"/>
                    <a:pt x="931" y="3119"/>
                  </a:cubicBezTo>
                  <a:close/>
                  <a:moveTo>
                    <a:pt x="1239" y="3868"/>
                  </a:moveTo>
                  <a:lnTo>
                    <a:pt x="1078" y="3938"/>
                  </a:lnTo>
                  <a:cubicBezTo>
                    <a:pt x="1145" y="4089"/>
                    <a:pt x="1208" y="4229"/>
                    <a:pt x="1272" y="4363"/>
                  </a:cubicBezTo>
                  <a:lnTo>
                    <a:pt x="1429" y="4289"/>
                  </a:lnTo>
                  <a:cubicBezTo>
                    <a:pt x="1369" y="4155"/>
                    <a:pt x="1305" y="4015"/>
                    <a:pt x="1239" y="3868"/>
                  </a:cubicBezTo>
                  <a:close/>
                  <a:moveTo>
                    <a:pt x="1580" y="4604"/>
                  </a:moveTo>
                  <a:lnTo>
                    <a:pt x="1423" y="4677"/>
                  </a:lnTo>
                  <a:cubicBezTo>
                    <a:pt x="1500" y="4838"/>
                    <a:pt x="1570" y="4978"/>
                    <a:pt x="1633" y="5095"/>
                  </a:cubicBezTo>
                  <a:lnTo>
                    <a:pt x="1787" y="5015"/>
                  </a:lnTo>
                  <a:cubicBezTo>
                    <a:pt x="1727" y="4898"/>
                    <a:pt x="1656" y="4761"/>
                    <a:pt x="1580" y="4604"/>
                  </a:cubicBezTo>
                  <a:close/>
                  <a:moveTo>
                    <a:pt x="1948" y="5323"/>
                  </a:moveTo>
                  <a:lnTo>
                    <a:pt x="1797" y="5407"/>
                  </a:lnTo>
                  <a:cubicBezTo>
                    <a:pt x="1834" y="5477"/>
                    <a:pt x="1857" y="5517"/>
                    <a:pt x="1861" y="5517"/>
                  </a:cubicBezTo>
                  <a:lnTo>
                    <a:pt x="1968" y="5821"/>
                  </a:lnTo>
                  <a:lnTo>
                    <a:pt x="2132" y="5764"/>
                  </a:lnTo>
                  <a:lnTo>
                    <a:pt x="2014" y="5443"/>
                  </a:lnTo>
                  <a:cubicBezTo>
                    <a:pt x="2014" y="5443"/>
                    <a:pt x="1991" y="5400"/>
                    <a:pt x="1948" y="5323"/>
                  </a:cubicBezTo>
                  <a:close/>
                  <a:moveTo>
                    <a:pt x="2249" y="6093"/>
                  </a:moveTo>
                  <a:lnTo>
                    <a:pt x="2085" y="6150"/>
                  </a:lnTo>
                  <a:lnTo>
                    <a:pt x="2238" y="6587"/>
                  </a:lnTo>
                  <a:lnTo>
                    <a:pt x="2403" y="6531"/>
                  </a:lnTo>
                  <a:lnTo>
                    <a:pt x="2249" y="6093"/>
                  </a:lnTo>
                  <a:close/>
                  <a:moveTo>
                    <a:pt x="2519" y="6858"/>
                  </a:moveTo>
                  <a:lnTo>
                    <a:pt x="2355" y="6915"/>
                  </a:lnTo>
                  <a:lnTo>
                    <a:pt x="2513" y="7354"/>
                  </a:lnTo>
                  <a:lnTo>
                    <a:pt x="2677" y="7294"/>
                  </a:lnTo>
                  <a:lnTo>
                    <a:pt x="2519" y="6858"/>
                  </a:lnTo>
                  <a:close/>
                  <a:moveTo>
                    <a:pt x="2794" y="7621"/>
                  </a:moveTo>
                  <a:lnTo>
                    <a:pt x="2630" y="7681"/>
                  </a:lnTo>
                  <a:lnTo>
                    <a:pt x="2784" y="8116"/>
                  </a:lnTo>
                  <a:lnTo>
                    <a:pt x="2948" y="8059"/>
                  </a:lnTo>
                  <a:lnTo>
                    <a:pt x="2794" y="7621"/>
                  </a:lnTo>
                  <a:close/>
                  <a:moveTo>
                    <a:pt x="3065" y="8387"/>
                  </a:moveTo>
                  <a:lnTo>
                    <a:pt x="2901" y="8444"/>
                  </a:lnTo>
                  <a:lnTo>
                    <a:pt x="3058" y="8882"/>
                  </a:lnTo>
                  <a:lnTo>
                    <a:pt x="3222" y="8825"/>
                  </a:lnTo>
                  <a:lnTo>
                    <a:pt x="3065" y="8387"/>
                  </a:lnTo>
                  <a:close/>
                  <a:moveTo>
                    <a:pt x="3339" y="9153"/>
                  </a:moveTo>
                  <a:lnTo>
                    <a:pt x="3175" y="9210"/>
                  </a:lnTo>
                  <a:lnTo>
                    <a:pt x="3329" y="9648"/>
                  </a:lnTo>
                  <a:lnTo>
                    <a:pt x="3493" y="9588"/>
                  </a:lnTo>
                  <a:lnTo>
                    <a:pt x="3339" y="9153"/>
                  </a:lnTo>
                  <a:close/>
                  <a:moveTo>
                    <a:pt x="3610" y="9916"/>
                  </a:moveTo>
                  <a:lnTo>
                    <a:pt x="3447" y="9976"/>
                  </a:lnTo>
                  <a:lnTo>
                    <a:pt x="3600" y="10411"/>
                  </a:lnTo>
                  <a:lnTo>
                    <a:pt x="3764" y="10354"/>
                  </a:lnTo>
                  <a:lnTo>
                    <a:pt x="3610" y="9916"/>
                  </a:lnTo>
                  <a:close/>
                  <a:moveTo>
                    <a:pt x="3881" y="10681"/>
                  </a:moveTo>
                  <a:lnTo>
                    <a:pt x="3717" y="10738"/>
                  </a:lnTo>
                  <a:lnTo>
                    <a:pt x="3874" y="11177"/>
                  </a:lnTo>
                  <a:lnTo>
                    <a:pt x="4038" y="11120"/>
                  </a:lnTo>
                  <a:lnTo>
                    <a:pt x="3881" y="10681"/>
                  </a:lnTo>
                  <a:close/>
                  <a:moveTo>
                    <a:pt x="4155" y="11448"/>
                  </a:moveTo>
                  <a:lnTo>
                    <a:pt x="3992" y="11504"/>
                  </a:lnTo>
                  <a:lnTo>
                    <a:pt x="4145" y="11943"/>
                  </a:lnTo>
                  <a:lnTo>
                    <a:pt x="4310" y="11882"/>
                  </a:lnTo>
                  <a:lnTo>
                    <a:pt x="4155" y="11448"/>
                  </a:lnTo>
                  <a:close/>
                  <a:moveTo>
                    <a:pt x="4426" y="12211"/>
                  </a:moveTo>
                  <a:lnTo>
                    <a:pt x="4262" y="12271"/>
                  </a:lnTo>
                  <a:lnTo>
                    <a:pt x="4420" y="12705"/>
                  </a:lnTo>
                  <a:lnTo>
                    <a:pt x="4583" y="12648"/>
                  </a:lnTo>
                  <a:lnTo>
                    <a:pt x="4426" y="12211"/>
                  </a:lnTo>
                  <a:close/>
                  <a:moveTo>
                    <a:pt x="4700" y="12977"/>
                  </a:moveTo>
                  <a:lnTo>
                    <a:pt x="4537" y="13034"/>
                  </a:lnTo>
                  <a:lnTo>
                    <a:pt x="4691" y="13471"/>
                  </a:lnTo>
                  <a:lnTo>
                    <a:pt x="4855" y="13411"/>
                  </a:lnTo>
                  <a:lnTo>
                    <a:pt x="4700" y="12977"/>
                  </a:lnTo>
                  <a:close/>
                  <a:moveTo>
                    <a:pt x="4972" y="13739"/>
                  </a:moveTo>
                  <a:lnTo>
                    <a:pt x="4807" y="13800"/>
                  </a:lnTo>
                  <a:lnTo>
                    <a:pt x="4965" y="14238"/>
                  </a:lnTo>
                  <a:lnTo>
                    <a:pt x="5128" y="14178"/>
                  </a:lnTo>
                  <a:lnTo>
                    <a:pt x="4972" y="13739"/>
                  </a:lnTo>
                  <a:close/>
                  <a:moveTo>
                    <a:pt x="5242" y="14505"/>
                  </a:moveTo>
                  <a:lnTo>
                    <a:pt x="5079" y="14565"/>
                  </a:lnTo>
                  <a:lnTo>
                    <a:pt x="5236" y="15001"/>
                  </a:lnTo>
                  <a:lnTo>
                    <a:pt x="5400" y="14944"/>
                  </a:lnTo>
                  <a:lnTo>
                    <a:pt x="5242" y="14505"/>
                  </a:lnTo>
                  <a:close/>
                  <a:moveTo>
                    <a:pt x="5517" y="15271"/>
                  </a:moveTo>
                  <a:lnTo>
                    <a:pt x="5353" y="15328"/>
                  </a:lnTo>
                  <a:lnTo>
                    <a:pt x="5507" y="15766"/>
                  </a:lnTo>
                  <a:lnTo>
                    <a:pt x="5670" y="15706"/>
                  </a:lnTo>
                  <a:lnTo>
                    <a:pt x="5517" y="15271"/>
                  </a:lnTo>
                  <a:close/>
                  <a:moveTo>
                    <a:pt x="5787" y="16034"/>
                  </a:moveTo>
                  <a:lnTo>
                    <a:pt x="5624" y="16094"/>
                  </a:lnTo>
                  <a:lnTo>
                    <a:pt x="5781" y="16532"/>
                  </a:lnTo>
                  <a:lnTo>
                    <a:pt x="5945" y="16472"/>
                  </a:lnTo>
                  <a:lnTo>
                    <a:pt x="5787" y="16034"/>
                  </a:lnTo>
                  <a:close/>
                  <a:moveTo>
                    <a:pt x="6062" y="16800"/>
                  </a:moveTo>
                  <a:lnTo>
                    <a:pt x="5898" y="16860"/>
                  </a:lnTo>
                  <a:lnTo>
                    <a:pt x="6052" y="17295"/>
                  </a:lnTo>
                  <a:lnTo>
                    <a:pt x="6216" y="17238"/>
                  </a:lnTo>
                  <a:lnTo>
                    <a:pt x="6062" y="16800"/>
                  </a:lnTo>
                  <a:close/>
                  <a:moveTo>
                    <a:pt x="6333" y="17566"/>
                  </a:moveTo>
                  <a:lnTo>
                    <a:pt x="6169" y="17623"/>
                  </a:lnTo>
                  <a:lnTo>
                    <a:pt x="6326" y="18061"/>
                  </a:lnTo>
                  <a:lnTo>
                    <a:pt x="6490" y="18001"/>
                  </a:lnTo>
                  <a:lnTo>
                    <a:pt x="6333" y="17566"/>
                  </a:lnTo>
                  <a:close/>
                  <a:moveTo>
                    <a:pt x="6607" y="18328"/>
                  </a:moveTo>
                  <a:lnTo>
                    <a:pt x="6440" y="18388"/>
                  </a:lnTo>
                  <a:lnTo>
                    <a:pt x="6598" y="18824"/>
                  </a:lnTo>
                  <a:lnTo>
                    <a:pt x="6761" y="18767"/>
                  </a:lnTo>
                  <a:lnTo>
                    <a:pt x="6607" y="18328"/>
                  </a:lnTo>
                  <a:close/>
                  <a:moveTo>
                    <a:pt x="6879" y="19095"/>
                  </a:moveTo>
                  <a:lnTo>
                    <a:pt x="6714" y="19151"/>
                  </a:lnTo>
                  <a:lnTo>
                    <a:pt x="6868" y="19589"/>
                  </a:lnTo>
                  <a:lnTo>
                    <a:pt x="7032" y="19532"/>
                  </a:lnTo>
                  <a:lnTo>
                    <a:pt x="6879" y="19095"/>
                  </a:lnTo>
                  <a:close/>
                  <a:moveTo>
                    <a:pt x="7149" y="19861"/>
                  </a:moveTo>
                  <a:lnTo>
                    <a:pt x="6985" y="19918"/>
                  </a:lnTo>
                  <a:lnTo>
                    <a:pt x="7143" y="20355"/>
                  </a:lnTo>
                  <a:lnTo>
                    <a:pt x="7306" y="20295"/>
                  </a:lnTo>
                  <a:lnTo>
                    <a:pt x="7149" y="19861"/>
                  </a:lnTo>
                  <a:close/>
                  <a:moveTo>
                    <a:pt x="7424" y="20623"/>
                  </a:moveTo>
                  <a:lnTo>
                    <a:pt x="7260" y="20684"/>
                  </a:lnTo>
                  <a:lnTo>
                    <a:pt x="7413" y="21118"/>
                  </a:lnTo>
                  <a:lnTo>
                    <a:pt x="7577" y="21062"/>
                  </a:lnTo>
                  <a:lnTo>
                    <a:pt x="7424" y="20623"/>
                  </a:lnTo>
                  <a:close/>
                  <a:moveTo>
                    <a:pt x="7694" y="21389"/>
                  </a:moveTo>
                  <a:lnTo>
                    <a:pt x="7530" y="21446"/>
                  </a:lnTo>
                  <a:lnTo>
                    <a:pt x="7688" y="21885"/>
                  </a:lnTo>
                  <a:lnTo>
                    <a:pt x="7852" y="21828"/>
                  </a:lnTo>
                  <a:lnTo>
                    <a:pt x="7694" y="21389"/>
                  </a:lnTo>
                  <a:close/>
                  <a:moveTo>
                    <a:pt x="7969" y="22155"/>
                  </a:moveTo>
                  <a:lnTo>
                    <a:pt x="7805" y="22212"/>
                  </a:lnTo>
                  <a:lnTo>
                    <a:pt x="7958" y="22651"/>
                  </a:lnTo>
                  <a:lnTo>
                    <a:pt x="8123" y="22590"/>
                  </a:lnTo>
                  <a:lnTo>
                    <a:pt x="7969" y="22155"/>
                  </a:lnTo>
                  <a:close/>
                  <a:moveTo>
                    <a:pt x="8239" y="22918"/>
                  </a:moveTo>
                  <a:lnTo>
                    <a:pt x="8075" y="22978"/>
                  </a:lnTo>
                  <a:lnTo>
                    <a:pt x="8233" y="23413"/>
                  </a:lnTo>
                  <a:lnTo>
                    <a:pt x="8397" y="23356"/>
                  </a:lnTo>
                  <a:lnTo>
                    <a:pt x="8239" y="22918"/>
                  </a:lnTo>
                  <a:close/>
                  <a:moveTo>
                    <a:pt x="8511" y="23684"/>
                  </a:moveTo>
                  <a:lnTo>
                    <a:pt x="8347" y="23741"/>
                  </a:lnTo>
                  <a:lnTo>
                    <a:pt x="8504" y="24179"/>
                  </a:lnTo>
                  <a:lnTo>
                    <a:pt x="8668" y="24122"/>
                  </a:lnTo>
                  <a:lnTo>
                    <a:pt x="8511" y="23684"/>
                  </a:lnTo>
                  <a:close/>
                  <a:moveTo>
                    <a:pt x="8785" y="24450"/>
                  </a:moveTo>
                  <a:lnTo>
                    <a:pt x="8621" y="24507"/>
                  </a:lnTo>
                  <a:lnTo>
                    <a:pt x="8775" y="24945"/>
                  </a:lnTo>
                  <a:lnTo>
                    <a:pt x="8939" y="24885"/>
                  </a:lnTo>
                  <a:lnTo>
                    <a:pt x="8785" y="24450"/>
                  </a:lnTo>
                  <a:close/>
                  <a:moveTo>
                    <a:pt x="9056" y="25212"/>
                  </a:moveTo>
                  <a:lnTo>
                    <a:pt x="8892" y="25272"/>
                  </a:lnTo>
                  <a:lnTo>
                    <a:pt x="9049" y="25708"/>
                  </a:lnTo>
                  <a:lnTo>
                    <a:pt x="9213" y="25651"/>
                  </a:lnTo>
                  <a:lnTo>
                    <a:pt x="9056" y="25212"/>
                  </a:lnTo>
                  <a:close/>
                  <a:moveTo>
                    <a:pt x="9330" y="25979"/>
                  </a:moveTo>
                  <a:lnTo>
                    <a:pt x="9167" y="26035"/>
                  </a:lnTo>
                  <a:lnTo>
                    <a:pt x="9320" y="26473"/>
                  </a:lnTo>
                  <a:lnTo>
                    <a:pt x="9484" y="26416"/>
                  </a:lnTo>
                  <a:lnTo>
                    <a:pt x="9330" y="25979"/>
                  </a:lnTo>
                  <a:close/>
                  <a:moveTo>
                    <a:pt x="9601" y="26745"/>
                  </a:moveTo>
                  <a:lnTo>
                    <a:pt x="9437" y="26802"/>
                  </a:lnTo>
                  <a:lnTo>
                    <a:pt x="9594" y="27239"/>
                  </a:lnTo>
                  <a:lnTo>
                    <a:pt x="9758" y="27179"/>
                  </a:lnTo>
                  <a:lnTo>
                    <a:pt x="9601" y="26745"/>
                  </a:lnTo>
                  <a:close/>
                  <a:moveTo>
                    <a:pt x="9875" y="27508"/>
                  </a:moveTo>
                  <a:lnTo>
                    <a:pt x="9708" y="27568"/>
                  </a:lnTo>
                  <a:lnTo>
                    <a:pt x="9865" y="28002"/>
                  </a:lnTo>
                  <a:lnTo>
                    <a:pt x="10030" y="27946"/>
                  </a:lnTo>
                  <a:lnTo>
                    <a:pt x="9875" y="27508"/>
                  </a:lnTo>
                  <a:close/>
                  <a:moveTo>
                    <a:pt x="10146" y="28273"/>
                  </a:moveTo>
                  <a:lnTo>
                    <a:pt x="9982" y="28330"/>
                  </a:lnTo>
                  <a:lnTo>
                    <a:pt x="10136" y="28769"/>
                  </a:lnTo>
                  <a:lnTo>
                    <a:pt x="10300" y="28712"/>
                  </a:lnTo>
                  <a:lnTo>
                    <a:pt x="10146" y="28273"/>
                  </a:lnTo>
                  <a:close/>
                  <a:moveTo>
                    <a:pt x="10417" y="29039"/>
                  </a:moveTo>
                  <a:lnTo>
                    <a:pt x="10254" y="29096"/>
                  </a:lnTo>
                  <a:lnTo>
                    <a:pt x="10411" y="29535"/>
                  </a:lnTo>
                  <a:lnTo>
                    <a:pt x="10575" y="29474"/>
                  </a:lnTo>
                  <a:lnTo>
                    <a:pt x="10417" y="29039"/>
                  </a:lnTo>
                  <a:close/>
                  <a:moveTo>
                    <a:pt x="10692" y="29802"/>
                  </a:moveTo>
                  <a:lnTo>
                    <a:pt x="10527" y="29862"/>
                  </a:lnTo>
                  <a:lnTo>
                    <a:pt x="10681" y="30297"/>
                  </a:lnTo>
                  <a:lnTo>
                    <a:pt x="10845" y="30240"/>
                  </a:lnTo>
                  <a:lnTo>
                    <a:pt x="10692" y="29802"/>
                  </a:lnTo>
                  <a:close/>
                  <a:moveTo>
                    <a:pt x="10962" y="30568"/>
                  </a:moveTo>
                  <a:lnTo>
                    <a:pt x="10799" y="30625"/>
                  </a:lnTo>
                  <a:lnTo>
                    <a:pt x="10956" y="31063"/>
                  </a:lnTo>
                  <a:lnTo>
                    <a:pt x="11120" y="31003"/>
                  </a:lnTo>
                  <a:lnTo>
                    <a:pt x="10962" y="30568"/>
                  </a:lnTo>
                  <a:close/>
                  <a:moveTo>
                    <a:pt x="11237" y="31330"/>
                  </a:moveTo>
                  <a:lnTo>
                    <a:pt x="11073" y="31391"/>
                  </a:lnTo>
                  <a:lnTo>
                    <a:pt x="11227" y="31829"/>
                  </a:lnTo>
                  <a:lnTo>
                    <a:pt x="11390" y="31769"/>
                  </a:lnTo>
                  <a:lnTo>
                    <a:pt x="11237" y="31330"/>
                  </a:lnTo>
                  <a:close/>
                </a:path>
              </a:pathLst>
            </a:custGeom>
            <a:solidFill>
              <a:srgbClr val="1B5AB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6"/>
            <p:cNvSpPr/>
            <p:nvPr/>
          </p:nvSpPr>
          <p:spPr>
            <a:xfrm>
              <a:off x="5632057" y="4091722"/>
              <a:ext cx="249397" cy="155589"/>
            </a:xfrm>
            <a:custGeom>
              <a:avLst/>
              <a:gdLst/>
              <a:ahLst/>
              <a:cxnLst/>
              <a:rect l="l" t="t" r="r" b="b"/>
              <a:pathLst>
                <a:path w="7359" h="4591" extrusionOk="0">
                  <a:moveTo>
                    <a:pt x="6740" y="1"/>
                  </a:moveTo>
                  <a:lnTo>
                    <a:pt x="0" y="2547"/>
                  </a:lnTo>
                  <a:lnTo>
                    <a:pt x="632" y="4591"/>
                  </a:lnTo>
                  <a:lnTo>
                    <a:pt x="7359" y="1884"/>
                  </a:lnTo>
                  <a:lnTo>
                    <a:pt x="6740" y="1"/>
                  </a:ln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6"/>
            <p:cNvSpPr/>
            <p:nvPr/>
          </p:nvSpPr>
          <p:spPr>
            <a:xfrm>
              <a:off x="5357568" y="3126190"/>
              <a:ext cx="84047" cy="107059"/>
            </a:xfrm>
            <a:custGeom>
              <a:avLst/>
              <a:gdLst/>
              <a:ahLst/>
              <a:cxnLst/>
              <a:rect l="l" t="t" r="r" b="b"/>
              <a:pathLst>
                <a:path w="2480" h="3159" extrusionOk="0">
                  <a:moveTo>
                    <a:pt x="2309" y="1"/>
                  </a:moveTo>
                  <a:cubicBezTo>
                    <a:pt x="1841" y="2061"/>
                    <a:pt x="21" y="2994"/>
                    <a:pt x="1" y="3004"/>
                  </a:cubicBezTo>
                  <a:lnTo>
                    <a:pt x="81" y="3158"/>
                  </a:lnTo>
                  <a:cubicBezTo>
                    <a:pt x="98" y="3148"/>
                    <a:pt x="1991" y="2181"/>
                    <a:pt x="2480" y="37"/>
                  </a:cubicBezTo>
                  <a:lnTo>
                    <a:pt x="2309" y="1"/>
                  </a:lnTo>
                  <a:close/>
                </a:path>
              </a:pathLst>
            </a:custGeom>
            <a:solidFill>
              <a:srgbClr val="1B5AB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6"/>
            <p:cNvSpPr/>
            <p:nvPr/>
          </p:nvSpPr>
          <p:spPr>
            <a:xfrm>
              <a:off x="5601453" y="3040919"/>
              <a:ext cx="31077" cy="202832"/>
            </a:xfrm>
            <a:custGeom>
              <a:avLst/>
              <a:gdLst/>
              <a:ahLst/>
              <a:cxnLst/>
              <a:rect l="l" t="t" r="r" b="b"/>
              <a:pathLst>
                <a:path w="917" h="5985" extrusionOk="0">
                  <a:moveTo>
                    <a:pt x="170" y="1"/>
                  </a:moveTo>
                  <a:lnTo>
                    <a:pt x="0" y="34"/>
                  </a:lnTo>
                  <a:cubicBezTo>
                    <a:pt x="3" y="58"/>
                    <a:pt x="478" y="2489"/>
                    <a:pt x="669" y="4386"/>
                  </a:cubicBezTo>
                  <a:cubicBezTo>
                    <a:pt x="736" y="5038"/>
                    <a:pt x="27" y="5864"/>
                    <a:pt x="20" y="5872"/>
                  </a:cubicBezTo>
                  <a:lnTo>
                    <a:pt x="150" y="5985"/>
                  </a:lnTo>
                  <a:cubicBezTo>
                    <a:pt x="181" y="5952"/>
                    <a:pt x="916" y="5095"/>
                    <a:pt x="843" y="4369"/>
                  </a:cubicBezTo>
                  <a:cubicBezTo>
                    <a:pt x="649" y="2463"/>
                    <a:pt x="174" y="24"/>
                    <a:pt x="170" y="1"/>
                  </a:cubicBezTo>
                  <a:close/>
                </a:path>
              </a:pathLst>
            </a:custGeom>
            <a:solidFill>
              <a:srgbClr val="0C343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6"/>
            <p:cNvSpPr/>
            <p:nvPr/>
          </p:nvSpPr>
          <p:spPr>
            <a:xfrm>
              <a:off x="5862860" y="2445617"/>
              <a:ext cx="106482" cy="187107"/>
            </a:xfrm>
            <a:custGeom>
              <a:avLst/>
              <a:gdLst/>
              <a:ahLst/>
              <a:cxnLst/>
              <a:rect l="l" t="t" r="r" b="b"/>
              <a:pathLst>
                <a:path w="3142" h="5521" extrusionOk="0">
                  <a:moveTo>
                    <a:pt x="1714" y="1"/>
                  </a:moveTo>
                  <a:cubicBezTo>
                    <a:pt x="1531" y="1"/>
                    <a:pt x="1" y="3845"/>
                    <a:pt x="1" y="3845"/>
                  </a:cubicBezTo>
                  <a:lnTo>
                    <a:pt x="1650" y="5520"/>
                  </a:lnTo>
                  <a:lnTo>
                    <a:pt x="2419" y="3427"/>
                  </a:lnTo>
                  <a:cubicBezTo>
                    <a:pt x="2419" y="3427"/>
                    <a:pt x="3141" y="714"/>
                    <a:pt x="2985" y="529"/>
                  </a:cubicBezTo>
                  <a:cubicBezTo>
                    <a:pt x="2977" y="520"/>
                    <a:pt x="2968" y="516"/>
                    <a:pt x="2957" y="516"/>
                  </a:cubicBezTo>
                  <a:cubicBezTo>
                    <a:pt x="2754" y="516"/>
                    <a:pt x="2041" y="2091"/>
                    <a:pt x="2041" y="2091"/>
                  </a:cubicBezTo>
                  <a:cubicBezTo>
                    <a:pt x="2041" y="2091"/>
                    <a:pt x="2693" y="285"/>
                    <a:pt x="2466" y="78"/>
                  </a:cubicBezTo>
                  <a:cubicBezTo>
                    <a:pt x="2462" y="74"/>
                    <a:pt x="2457" y="72"/>
                    <a:pt x="2451" y="72"/>
                  </a:cubicBezTo>
                  <a:cubicBezTo>
                    <a:pt x="2281" y="72"/>
                    <a:pt x="1432" y="1727"/>
                    <a:pt x="1432" y="1727"/>
                  </a:cubicBezTo>
                  <a:cubicBezTo>
                    <a:pt x="1432" y="1727"/>
                    <a:pt x="2074" y="78"/>
                    <a:pt x="1716" y="1"/>
                  </a:cubicBezTo>
                  <a:cubicBezTo>
                    <a:pt x="1715" y="1"/>
                    <a:pt x="1715" y="1"/>
                    <a:pt x="1714" y="1"/>
                  </a:cubicBez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6"/>
            <p:cNvSpPr/>
            <p:nvPr/>
          </p:nvSpPr>
          <p:spPr>
            <a:xfrm>
              <a:off x="5852082" y="2464562"/>
              <a:ext cx="50733" cy="117497"/>
            </a:xfrm>
            <a:custGeom>
              <a:avLst/>
              <a:gdLst/>
              <a:ahLst/>
              <a:cxnLst/>
              <a:rect l="l" t="t" r="r" b="b"/>
              <a:pathLst>
                <a:path w="1497" h="3467" extrusionOk="0">
                  <a:moveTo>
                    <a:pt x="1259" y="1"/>
                  </a:moveTo>
                  <a:cubicBezTo>
                    <a:pt x="1121" y="1"/>
                    <a:pt x="930" y="359"/>
                    <a:pt x="666" y="1105"/>
                  </a:cubicBezTo>
                  <a:cubicBezTo>
                    <a:pt x="405" y="1847"/>
                    <a:pt x="308" y="2868"/>
                    <a:pt x="308" y="2868"/>
                  </a:cubicBezTo>
                  <a:lnTo>
                    <a:pt x="1" y="3466"/>
                  </a:lnTo>
                  <a:lnTo>
                    <a:pt x="1151" y="2800"/>
                  </a:lnTo>
                  <a:cubicBezTo>
                    <a:pt x="1496" y="2155"/>
                    <a:pt x="1259" y="1158"/>
                    <a:pt x="1259" y="1158"/>
                  </a:cubicBezTo>
                  <a:cubicBezTo>
                    <a:pt x="1259" y="1158"/>
                    <a:pt x="1399" y="1"/>
                    <a:pt x="1259" y="1"/>
                  </a:cubicBez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6"/>
            <p:cNvSpPr/>
            <p:nvPr/>
          </p:nvSpPr>
          <p:spPr>
            <a:xfrm>
              <a:off x="5880890" y="2415589"/>
              <a:ext cx="95909" cy="160096"/>
            </a:xfrm>
            <a:custGeom>
              <a:avLst/>
              <a:gdLst/>
              <a:ahLst/>
              <a:cxnLst/>
              <a:rect l="l" t="t" r="r" b="b"/>
              <a:pathLst>
                <a:path w="2830" h="4724" extrusionOk="0">
                  <a:moveTo>
                    <a:pt x="1329" y="1"/>
                  </a:moveTo>
                  <a:lnTo>
                    <a:pt x="24" y="3429"/>
                  </a:lnTo>
                  <a:cubicBezTo>
                    <a:pt x="0" y="3493"/>
                    <a:pt x="17" y="3567"/>
                    <a:pt x="64" y="3610"/>
                  </a:cubicBezTo>
                  <a:lnTo>
                    <a:pt x="1215" y="4683"/>
                  </a:lnTo>
                  <a:lnTo>
                    <a:pt x="1395" y="4724"/>
                  </a:lnTo>
                  <a:cubicBezTo>
                    <a:pt x="1439" y="4720"/>
                    <a:pt x="1479" y="4694"/>
                    <a:pt x="1499" y="4643"/>
                  </a:cubicBezTo>
                  <a:lnTo>
                    <a:pt x="2807" y="1332"/>
                  </a:lnTo>
                  <a:cubicBezTo>
                    <a:pt x="2830" y="1268"/>
                    <a:pt x="2814" y="1194"/>
                    <a:pt x="2763" y="1151"/>
                  </a:cubicBezTo>
                  <a:lnTo>
                    <a:pt x="1505" y="54"/>
                  </a:lnTo>
                  <a:cubicBezTo>
                    <a:pt x="1485" y="38"/>
                    <a:pt x="1456" y="30"/>
                    <a:pt x="1432" y="24"/>
                  </a:cubicBezTo>
                  <a:cubicBezTo>
                    <a:pt x="1389" y="14"/>
                    <a:pt x="1329" y="1"/>
                    <a:pt x="1329"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6"/>
            <p:cNvSpPr/>
            <p:nvPr/>
          </p:nvSpPr>
          <p:spPr>
            <a:xfrm>
              <a:off x="5876349" y="2415487"/>
              <a:ext cx="96044" cy="159114"/>
            </a:xfrm>
            <a:custGeom>
              <a:avLst/>
              <a:gdLst/>
              <a:ahLst/>
              <a:cxnLst/>
              <a:rect l="l" t="t" r="r" b="b"/>
              <a:pathLst>
                <a:path w="2834" h="4695" extrusionOk="0">
                  <a:moveTo>
                    <a:pt x="1440" y="0"/>
                  </a:moveTo>
                  <a:cubicBezTo>
                    <a:pt x="1398" y="0"/>
                    <a:pt x="1358" y="26"/>
                    <a:pt x="1338" y="70"/>
                  </a:cubicBezTo>
                  <a:lnTo>
                    <a:pt x="27" y="3399"/>
                  </a:lnTo>
                  <a:cubicBezTo>
                    <a:pt x="1" y="3462"/>
                    <a:pt x="18" y="3536"/>
                    <a:pt x="67" y="3579"/>
                  </a:cubicBezTo>
                  <a:lnTo>
                    <a:pt x="1312" y="4666"/>
                  </a:lnTo>
                  <a:cubicBezTo>
                    <a:pt x="1334" y="4686"/>
                    <a:pt x="1361" y="4694"/>
                    <a:pt x="1387" y="4694"/>
                  </a:cubicBezTo>
                  <a:cubicBezTo>
                    <a:pt x="1434" y="4694"/>
                    <a:pt x="1481" y="4665"/>
                    <a:pt x="1503" y="4613"/>
                  </a:cubicBezTo>
                  <a:lnTo>
                    <a:pt x="2807" y="1305"/>
                  </a:lnTo>
                  <a:cubicBezTo>
                    <a:pt x="2834" y="1238"/>
                    <a:pt x="2817" y="1165"/>
                    <a:pt x="2767" y="1121"/>
                  </a:cubicBezTo>
                  <a:lnTo>
                    <a:pt x="1509" y="27"/>
                  </a:lnTo>
                  <a:cubicBezTo>
                    <a:pt x="1488" y="9"/>
                    <a:pt x="1464" y="0"/>
                    <a:pt x="1440"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6"/>
            <p:cNvSpPr/>
            <p:nvPr/>
          </p:nvSpPr>
          <p:spPr>
            <a:xfrm>
              <a:off x="5880449" y="2424435"/>
              <a:ext cx="87978" cy="141152"/>
            </a:xfrm>
            <a:custGeom>
              <a:avLst/>
              <a:gdLst/>
              <a:ahLst/>
              <a:cxnLst/>
              <a:rect l="l" t="t" r="r" b="b"/>
              <a:pathLst>
                <a:path w="2596" h="4165" extrusionOk="0">
                  <a:moveTo>
                    <a:pt x="1144" y="1"/>
                  </a:moveTo>
                  <a:lnTo>
                    <a:pt x="0" y="2897"/>
                  </a:lnTo>
                  <a:lnTo>
                    <a:pt x="1455" y="4165"/>
                  </a:lnTo>
                  <a:lnTo>
                    <a:pt x="2596" y="1268"/>
                  </a:lnTo>
                  <a:lnTo>
                    <a:pt x="1144" y="1"/>
                  </a:ln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6"/>
            <p:cNvSpPr/>
            <p:nvPr/>
          </p:nvSpPr>
          <p:spPr>
            <a:xfrm>
              <a:off x="5897870" y="2544580"/>
              <a:ext cx="5050" cy="6134"/>
            </a:xfrm>
            <a:custGeom>
              <a:avLst/>
              <a:gdLst/>
              <a:ahLst/>
              <a:cxnLst/>
              <a:rect l="l" t="t" r="r" b="b"/>
              <a:pathLst>
                <a:path w="149" h="181" extrusionOk="0">
                  <a:moveTo>
                    <a:pt x="70" y="1"/>
                  </a:moveTo>
                  <a:cubicBezTo>
                    <a:pt x="45" y="1"/>
                    <a:pt x="22" y="22"/>
                    <a:pt x="14" y="55"/>
                  </a:cubicBezTo>
                  <a:cubicBezTo>
                    <a:pt x="1" y="102"/>
                    <a:pt x="21" y="155"/>
                    <a:pt x="55" y="175"/>
                  </a:cubicBezTo>
                  <a:cubicBezTo>
                    <a:pt x="63" y="179"/>
                    <a:pt x="71" y="181"/>
                    <a:pt x="79" y="181"/>
                  </a:cubicBezTo>
                  <a:cubicBezTo>
                    <a:pt x="104" y="181"/>
                    <a:pt x="128" y="161"/>
                    <a:pt x="135" y="125"/>
                  </a:cubicBezTo>
                  <a:cubicBezTo>
                    <a:pt x="149" y="78"/>
                    <a:pt x="128" y="25"/>
                    <a:pt x="95" y="8"/>
                  </a:cubicBezTo>
                  <a:cubicBezTo>
                    <a:pt x="86" y="3"/>
                    <a:pt x="78" y="1"/>
                    <a:pt x="70"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6"/>
            <p:cNvSpPr/>
            <p:nvPr/>
          </p:nvSpPr>
          <p:spPr>
            <a:xfrm>
              <a:off x="5939929" y="2434263"/>
              <a:ext cx="10946" cy="9726"/>
            </a:xfrm>
            <a:custGeom>
              <a:avLst/>
              <a:gdLst/>
              <a:ahLst/>
              <a:cxnLst/>
              <a:rect l="l" t="t" r="r" b="b"/>
              <a:pathLst>
                <a:path w="323" h="287" extrusionOk="0">
                  <a:moveTo>
                    <a:pt x="35" y="1"/>
                  </a:moveTo>
                  <a:cubicBezTo>
                    <a:pt x="27" y="1"/>
                    <a:pt x="20" y="4"/>
                    <a:pt x="15" y="12"/>
                  </a:cubicBezTo>
                  <a:cubicBezTo>
                    <a:pt x="1" y="25"/>
                    <a:pt x="4" y="41"/>
                    <a:pt x="15" y="52"/>
                  </a:cubicBezTo>
                  <a:lnTo>
                    <a:pt x="269" y="279"/>
                  </a:lnTo>
                  <a:cubicBezTo>
                    <a:pt x="275" y="282"/>
                    <a:pt x="282" y="286"/>
                    <a:pt x="289" y="286"/>
                  </a:cubicBezTo>
                  <a:cubicBezTo>
                    <a:pt x="296" y="286"/>
                    <a:pt x="305" y="282"/>
                    <a:pt x="309" y="276"/>
                  </a:cubicBezTo>
                  <a:cubicBezTo>
                    <a:pt x="322" y="266"/>
                    <a:pt x="319" y="246"/>
                    <a:pt x="309" y="236"/>
                  </a:cubicBezTo>
                  <a:lnTo>
                    <a:pt x="55" y="8"/>
                  </a:lnTo>
                  <a:cubicBezTo>
                    <a:pt x="48" y="4"/>
                    <a:pt x="41" y="1"/>
                    <a:pt x="35"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6"/>
            <p:cNvSpPr/>
            <p:nvPr/>
          </p:nvSpPr>
          <p:spPr>
            <a:xfrm>
              <a:off x="5911494" y="2450497"/>
              <a:ext cx="4677" cy="5829"/>
            </a:xfrm>
            <a:custGeom>
              <a:avLst/>
              <a:gdLst/>
              <a:ahLst/>
              <a:cxnLst/>
              <a:rect l="l" t="t" r="r" b="b"/>
              <a:pathLst>
                <a:path w="138" h="172" extrusionOk="0">
                  <a:moveTo>
                    <a:pt x="64" y="1"/>
                  </a:moveTo>
                  <a:cubicBezTo>
                    <a:pt x="40" y="1"/>
                    <a:pt x="20" y="21"/>
                    <a:pt x="11" y="51"/>
                  </a:cubicBezTo>
                  <a:cubicBezTo>
                    <a:pt x="0" y="95"/>
                    <a:pt x="17" y="144"/>
                    <a:pt x="51" y="164"/>
                  </a:cubicBezTo>
                  <a:cubicBezTo>
                    <a:pt x="57" y="168"/>
                    <a:pt x="68" y="172"/>
                    <a:pt x="74" y="172"/>
                  </a:cubicBezTo>
                  <a:cubicBezTo>
                    <a:pt x="97" y="172"/>
                    <a:pt x="121" y="152"/>
                    <a:pt x="128" y="118"/>
                  </a:cubicBezTo>
                  <a:cubicBezTo>
                    <a:pt x="137" y="75"/>
                    <a:pt x="121" y="24"/>
                    <a:pt x="88" y="8"/>
                  </a:cubicBezTo>
                  <a:cubicBezTo>
                    <a:pt x="80" y="1"/>
                    <a:pt x="74" y="1"/>
                    <a:pt x="64" y="1"/>
                  </a:cubicBezTo>
                  <a:close/>
                </a:path>
              </a:pathLst>
            </a:custGeom>
            <a:solidFill>
              <a:srgbClr val="6A8ED1"/>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6"/>
            <p:cNvSpPr/>
            <p:nvPr/>
          </p:nvSpPr>
          <p:spPr>
            <a:xfrm>
              <a:off x="5915798" y="2447006"/>
              <a:ext cx="43210" cy="41041"/>
            </a:xfrm>
            <a:custGeom>
              <a:avLst/>
              <a:gdLst/>
              <a:ahLst/>
              <a:cxnLst/>
              <a:rect l="l" t="t" r="r" b="b"/>
              <a:pathLst>
                <a:path w="1275" h="1211" extrusionOk="0">
                  <a:moveTo>
                    <a:pt x="319" y="0"/>
                  </a:moveTo>
                  <a:cubicBezTo>
                    <a:pt x="259" y="0"/>
                    <a:pt x="198" y="37"/>
                    <a:pt x="171" y="104"/>
                  </a:cubicBezTo>
                  <a:lnTo>
                    <a:pt x="78" y="348"/>
                  </a:lnTo>
                  <a:lnTo>
                    <a:pt x="1" y="361"/>
                  </a:lnTo>
                  <a:lnTo>
                    <a:pt x="934" y="1171"/>
                  </a:lnTo>
                  <a:cubicBezTo>
                    <a:pt x="964" y="1198"/>
                    <a:pt x="1001" y="1211"/>
                    <a:pt x="1034" y="1211"/>
                  </a:cubicBezTo>
                  <a:cubicBezTo>
                    <a:pt x="1094" y="1211"/>
                    <a:pt x="1154" y="1171"/>
                    <a:pt x="1182" y="1104"/>
                  </a:cubicBezTo>
                  <a:lnTo>
                    <a:pt x="1242" y="957"/>
                  </a:lnTo>
                  <a:cubicBezTo>
                    <a:pt x="1275" y="870"/>
                    <a:pt x="1252" y="766"/>
                    <a:pt x="1185" y="703"/>
                  </a:cubicBezTo>
                  <a:lnTo>
                    <a:pt x="419" y="37"/>
                  </a:lnTo>
                  <a:cubicBezTo>
                    <a:pt x="389" y="11"/>
                    <a:pt x="352" y="0"/>
                    <a:pt x="319" y="0"/>
                  </a:cubicBezTo>
                  <a:close/>
                </a:path>
              </a:pathLst>
            </a:custGeom>
            <a:solidFill>
              <a:srgbClr val="C7D7F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6"/>
            <p:cNvSpPr/>
            <p:nvPr/>
          </p:nvSpPr>
          <p:spPr>
            <a:xfrm>
              <a:off x="5925458" y="2452666"/>
              <a:ext cx="28468" cy="24740"/>
            </a:xfrm>
            <a:custGeom>
              <a:avLst/>
              <a:gdLst/>
              <a:ahLst/>
              <a:cxnLst/>
              <a:rect l="l" t="t" r="r" b="b"/>
              <a:pathLst>
                <a:path w="840" h="730" extrusionOk="0">
                  <a:moveTo>
                    <a:pt x="35" y="1"/>
                  </a:moveTo>
                  <a:cubicBezTo>
                    <a:pt x="27" y="1"/>
                    <a:pt x="19" y="5"/>
                    <a:pt x="14" y="11"/>
                  </a:cubicBezTo>
                  <a:cubicBezTo>
                    <a:pt x="0" y="24"/>
                    <a:pt x="3" y="40"/>
                    <a:pt x="14" y="51"/>
                  </a:cubicBezTo>
                  <a:lnTo>
                    <a:pt x="786" y="723"/>
                  </a:lnTo>
                  <a:cubicBezTo>
                    <a:pt x="792" y="730"/>
                    <a:pt x="800" y="730"/>
                    <a:pt x="806" y="730"/>
                  </a:cubicBezTo>
                  <a:cubicBezTo>
                    <a:pt x="816" y="730"/>
                    <a:pt x="823" y="727"/>
                    <a:pt x="829" y="719"/>
                  </a:cubicBezTo>
                  <a:cubicBezTo>
                    <a:pt x="840" y="710"/>
                    <a:pt x="837" y="690"/>
                    <a:pt x="826" y="679"/>
                  </a:cubicBezTo>
                  <a:lnTo>
                    <a:pt x="54" y="7"/>
                  </a:lnTo>
                  <a:cubicBezTo>
                    <a:pt x="48" y="3"/>
                    <a:pt x="42" y="1"/>
                    <a:pt x="35" y="1"/>
                  </a:cubicBezTo>
                  <a:close/>
                </a:path>
              </a:pathLst>
            </a:custGeom>
            <a:solidFill>
              <a:srgbClr val="8DADE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6"/>
            <p:cNvSpPr/>
            <p:nvPr/>
          </p:nvSpPr>
          <p:spPr>
            <a:xfrm>
              <a:off x="5923051" y="2458902"/>
              <a:ext cx="17284" cy="15115"/>
            </a:xfrm>
            <a:custGeom>
              <a:avLst/>
              <a:gdLst/>
              <a:ahLst/>
              <a:cxnLst/>
              <a:rect l="l" t="t" r="r" b="b"/>
              <a:pathLst>
                <a:path w="510" h="446" extrusionOk="0">
                  <a:moveTo>
                    <a:pt x="36" y="1"/>
                  </a:moveTo>
                  <a:cubicBezTo>
                    <a:pt x="28" y="1"/>
                    <a:pt x="19" y="5"/>
                    <a:pt x="11" y="10"/>
                  </a:cubicBezTo>
                  <a:cubicBezTo>
                    <a:pt x="0" y="24"/>
                    <a:pt x="4" y="41"/>
                    <a:pt x="14" y="50"/>
                  </a:cubicBezTo>
                  <a:lnTo>
                    <a:pt x="459" y="438"/>
                  </a:lnTo>
                  <a:cubicBezTo>
                    <a:pt x="462" y="442"/>
                    <a:pt x="469" y="445"/>
                    <a:pt x="476" y="445"/>
                  </a:cubicBezTo>
                  <a:cubicBezTo>
                    <a:pt x="486" y="445"/>
                    <a:pt x="493" y="442"/>
                    <a:pt x="499" y="435"/>
                  </a:cubicBezTo>
                  <a:cubicBezTo>
                    <a:pt x="509" y="422"/>
                    <a:pt x="509" y="405"/>
                    <a:pt x="496" y="395"/>
                  </a:cubicBezTo>
                  <a:lnTo>
                    <a:pt x="54" y="7"/>
                  </a:lnTo>
                  <a:cubicBezTo>
                    <a:pt x="49" y="3"/>
                    <a:pt x="42" y="1"/>
                    <a:pt x="36" y="1"/>
                  </a:cubicBezTo>
                  <a:close/>
                </a:path>
              </a:pathLst>
            </a:custGeom>
            <a:solidFill>
              <a:srgbClr val="8DADE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6"/>
            <p:cNvSpPr/>
            <p:nvPr/>
          </p:nvSpPr>
          <p:spPr>
            <a:xfrm>
              <a:off x="5886211" y="2510722"/>
              <a:ext cx="4677" cy="5795"/>
            </a:xfrm>
            <a:custGeom>
              <a:avLst/>
              <a:gdLst/>
              <a:ahLst/>
              <a:cxnLst/>
              <a:rect l="l" t="t" r="r" b="b"/>
              <a:pathLst>
                <a:path w="138" h="171" extrusionOk="0">
                  <a:moveTo>
                    <a:pt x="64" y="0"/>
                  </a:moveTo>
                  <a:cubicBezTo>
                    <a:pt x="41" y="0"/>
                    <a:pt x="20" y="20"/>
                    <a:pt x="11" y="53"/>
                  </a:cubicBezTo>
                  <a:cubicBezTo>
                    <a:pt x="0" y="97"/>
                    <a:pt x="17" y="147"/>
                    <a:pt x="51" y="164"/>
                  </a:cubicBezTo>
                  <a:cubicBezTo>
                    <a:pt x="57" y="170"/>
                    <a:pt x="68" y="170"/>
                    <a:pt x="74" y="170"/>
                  </a:cubicBezTo>
                  <a:cubicBezTo>
                    <a:pt x="98" y="170"/>
                    <a:pt x="121" y="154"/>
                    <a:pt x="128" y="121"/>
                  </a:cubicBezTo>
                  <a:cubicBezTo>
                    <a:pt x="138" y="77"/>
                    <a:pt x="121" y="27"/>
                    <a:pt x="88" y="7"/>
                  </a:cubicBezTo>
                  <a:cubicBezTo>
                    <a:pt x="81" y="3"/>
                    <a:pt x="74" y="0"/>
                    <a:pt x="64" y="0"/>
                  </a:cubicBezTo>
                  <a:close/>
                </a:path>
              </a:pathLst>
            </a:custGeom>
            <a:solidFill>
              <a:srgbClr val="6A8ED1"/>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6"/>
            <p:cNvSpPr/>
            <p:nvPr/>
          </p:nvSpPr>
          <p:spPr>
            <a:xfrm>
              <a:off x="5890414" y="2507197"/>
              <a:ext cx="43345" cy="41075"/>
            </a:xfrm>
            <a:custGeom>
              <a:avLst/>
              <a:gdLst/>
              <a:ahLst/>
              <a:cxnLst/>
              <a:rect l="l" t="t" r="r" b="b"/>
              <a:pathLst>
                <a:path w="1279" h="1212" extrusionOk="0">
                  <a:moveTo>
                    <a:pt x="321" y="1"/>
                  </a:moveTo>
                  <a:cubicBezTo>
                    <a:pt x="261" y="1"/>
                    <a:pt x="201" y="41"/>
                    <a:pt x="174" y="107"/>
                  </a:cubicBezTo>
                  <a:lnTo>
                    <a:pt x="80" y="348"/>
                  </a:lnTo>
                  <a:lnTo>
                    <a:pt x="0" y="362"/>
                  </a:lnTo>
                  <a:lnTo>
                    <a:pt x="937" y="1174"/>
                  </a:lnTo>
                  <a:cubicBezTo>
                    <a:pt x="967" y="1201"/>
                    <a:pt x="1004" y="1211"/>
                    <a:pt x="1037" y="1211"/>
                  </a:cubicBezTo>
                  <a:cubicBezTo>
                    <a:pt x="1097" y="1211"/>
                    <a:pt x="1158" y="1174"/>
                    <a:pt x="1184" y="1108"/>
                  </a:cubicBezTo>
                  <a:lnTo>
                    <a:pt x="1244" y="960"/>
                  </a:lnTo>
                  <a:cubicBezTo>
                    <a:pt x="1278" y="870"/>
                    <a:pt x="1255" y="767"/>
                    <a:pt x="1184" y="706"/>
                  </a:cubicBezTo>
                  <a:lnTo>
                    <a:pt x="418" y="37"/>
                  </a:lnTo>
                  <a:cubicBezTo>
                    <a:pt x="392" y="14"/>
                    <a:pt x="355" y="1"/>
                    <a:pt x="321" y="1"/>
                  </a:cubicBezTo>
                  <a:close/>
                </a:path>
              </a:pathLst>
            </a:custGeom>
            <a:solidFill>
              <a:srgbClr val="C7D7F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6"/>
            <p:cNvSpPr/>
            <p:nvPr/>
          </p:nvSpPr>
          <p:spPr>
            <a:xfrm>
              <a:off x="5900174" y="2512959"/>
              <a:ext cx="28468" cy="24740"/>
            </a:xfrm>
            <a:custGeom>
              <a:avLst/>
              <a:gdLst/>
              <a:ahLst/>
              <a:cxnLst/>
              <a:rect l="l" t="t" r="r" b="b"/>
              <a:pathLst>
                <a:path w="840" h="730" extrusionOk="0">
                  <a:moveTo>
                    <a:pt x="34" y="1"/>
                  </a:moveTo>
                  <a:cubicBezTo>
                    <a:pt x="26" y="1"/>
                    <a:pt x="17" y="4"/>
                    <a:pt x="10" y="11"/>
                  </a:cubicBezTo>
                  <a:cubicBezTo>
                    <a:pt x="0" y="21"/>
                    <a:pt x="3" y="41"/>
                    <a:pt x="13" y="51"/>
                  </a:cubicBezTo>
                  <a:lnTo>
                    <a:pt x="786" y="723"/>
                  </a:lnTo>
                  <a:cubicBezTo>
                    <a:pt x="793" y="727"/>
                    <a:pt x="800" y="730"/>
                    <a:pt x="806" y="730"/>
                  </a:cubicBezTo>
                  <a:cubicBezTo>
                    <a:pt x="813" y="730"/>
                    <a:pt x="823" y="727"/>
                    <a:pt x="830" y="720"/>
                  </a:cubicBezTo>
                  <a:cubicBezTo>
                    <a:pt x="840" y="707"/>
                    <a:pt x="836" y="690"/>
                    <a:pt x="826" y="680"/>
                  </a:cubicBezTo>
                  <a:lnTo>
                    <a:pt x="53" y="7"/>
                  </a:lnTo>
                  <a:cubicBezTo>
                    <a:pt x="47" y="3"/>
                    <a:pt x="41" y="1"/>
                    <a:pt x="34" y="1"/>
                  </a:cubicBezTo>
                  <a:close/>
                </a:path>
              </a:pathLst>
            </a:custGeom>
            <a:solidFill>
              <a:srgbClr val="8DADE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6"/>
            <p:cNvSpPr/>
            <p:nvPr/>
          </p:nvSpPr>
          <p:spPr>
            <a:xfrm>
              <a:off x="5897768" y="2519195"/>
              <a:ext cx="17284" cy="15013"/>
            </a:xfrm>
            <a:custGeom>
              <a:avLst/>
              <a:gdLst/>
              <a:ahLst/>
              <a:cxnLst/>
              <a:rect l="l" t="t" r="r" b="b"/>
              <a:pathLst>
                <a:path w="510" h="443" extrusionOk="0">
                  <a:moveTo>
                    <a:pt x="32" y="1"/>
                  </a:moveTo>
                  <a:cubicBezTo>
                    <a:pt x="24" y="1"/>
                    <a:pt x="16" y="4"/>
                    <a:pt x="11" y="11"/>
                  </a:cubicBezTo>
                  <a:cubicBezTo>
                    <a:pt x="1" y="21"/>
                    <a:pt x="1" y="41"/>
                    <a:pt x="14" y="51"/>
                  </a:cubicBezTo>
                  <a:lnTo>
                    <a:pt x="459" y="436"/>
                  </a:lnTo>
                  <a:cubicBezTo>
                    <a:pt x="462" y="442"/>
                    <a:pt x="469" y="442"/>
                    <a:pt x="476" y="442"/>
                  </a:cubicBezTo>
                  <a:cubicBezTo>
                    <a:pt x="485" y="442"/>
                    <a:pt x="493" y="439"/>
                    <a:pt x="499" y="433"/>
                  </a:cubicBezTo>
                  <a:cubicBezTo>
                    <a:pt x="510" y="422"/>
                    <a:pt x="510" y="402"/>
                    <a:pt x="496" y="393"/>
                  </a:cubicBezTo>
                  <a:lnTo>
                    <a:pt x="51" y="8"/>
                  </a:lnTo>
                  <a:cubicBezTo>
                    <a:pt x="46" y="3"/>
                    <a:pt x="39" y="1"/>
                    <a:pt x="32" y="1"/>
                  </a:cubicBezTo>
                  <a:close/>
                </a:path>
              </a:pathLst>
            </a:custGeom>
            <a:solidFill>
              <a:srgbClr val="8DADE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6"/>
            <p:cNvSpPr/>
            <p:nvPr/>
          </p:nvSpPr>
          <p:spPr>
            <a:xfrm>
              <a:off x="5941183" y="2514789"/>
              <a:ext cx="4812" cy="5795"/>
            </a:xfrm>
            <a:custGeom>
              <a:avLst/>
              <a:gdLst/>
              <a:ahLst/>
              <a:cxnLst/>
              <a:rect l="l" t="t" r="r" b="b"/>
              <a:pathLst>
                <a:path w="142" h="171" extrusionOk="0">
                  <a:moveTo>
                    <a:pt x="67" y="1"/>
                  </a:moveTo>
                  <a:cubicBezTo>
                    <a:pt x="44" y="1"/>
                    <a:pt x="21" y="21"/>
                    <a:pt x="15" y="54"/>
                  </a:cubicBezTo>
                  <a:cubicBezTo>
                    <a:pt x="1" y="98"/>
                    <a:pt x="21" y="148"/>
                    <a:pt x="51" y="164"/>
                  </a:cubicBezTo>
                  <a:cubicBezTo>
                    <a:pt x="61" y="168"/>
                    <a:pt x="67" y="171"/>
                    <a:pt x="75" y="171"/>
                  </a:cubicBezTo>
                  <a:cubicBezTo>
                    <a:pt x="101" y="171"/>
                    <a:pt x="121" y="151"/>
                    <a:pt x="128" y="118"/>
                  </a:cubicBezTo>
                  <a:cubicBezTo>
                    <a:pt x="141" y="74"/>
                    <a:pt x="121" y="24"/>
                    <a:pt x="92" y="7"/>
                  </a:cubicBezTo>
                  <a:cubicBezTo>
                    <a:pt x="81" y="4"/>
                    <a:pt x="75" y="1"/>
                    <a:pt x="67" y="1"/>
                  </a:cubicBezTo>
                  <a:close/>
                </a:path>
              </a:pathLst>
            </a:custGeom>
            <a:solidFill>
              <a:srgbClr val="6A8ED1"/>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6"/>
            <p:cNvSpPr/>
            <p:nvPr/>
          </p:nvSpPr>
          <p:spPr>
            <a:xfrm>
              <a:off x="5901869" y="2472628"/>
              <a:ext cx="41176" cy="46700"/>
            </a:xfrm>
            <a:custGeom>
              <a:avLst/>
              <a:gdLst/>
              <a:ahLst/>
              <a:cxnLst/>
              <a:rect l="l" t="t" r="r" b="b"/>
              <a:pathLst>
                <a:path w="1215" h="1378" extrusionOk="0">
                  <a:moveTo>
                    <a:pt x="238" y="0"/>
                  </a:moveTo>
                  <a:cubicBezTo>
                    <a:pt x="184" y="0"/>
                    <a:pt x="134" y="30"/>
                    <a:pt x="114" y="87"/>
                  </a:cubicBezTo>
                  <a:lnTo>
                    <a:pt x="23" y="318"/>
                  </a:lnTo>
                  <a:cubicBezTo>
                    <a:pt x="0" y="382"/>
                    <a:pt x="17" y="455"/>
                    <a:pt x="63" y="495"/>
                  </a:cubicBezTo>
                  <a:lnTo>
                    <a:pt x="1084" y="1378"/>
                  </a:lnTo>
                  <a:lnTo>
                    <a:pt x="1061" y="1258"/>
                  </a:lnTo>
                  <a:lnTo>
                    <a:pt x="1187" y="933"/>
                  </a:lnTo>
                  <a:cubicBezTo>
                    <a:pt x="1215" y="870"/>
                    <a:pt x="1198" y="796"/>
                    <a:pt x="1147" y="753"/>
                  </a:cubicBezTo>
                  <a:lnTo>
                    <a:pt x="318" y="30"/>
                  </a:lnTo>
                  <a:cubicBezTo>
                    <a:pt x="295" y="10"/>
                    <a:pt x="264" y="0"/>
                    <a:pt x="238" y="0"/>
                  </a:cubicBezTo>
                  <a:close/>
                </a:path>
              </a:pathLst>
            </a:custGeom>
            <a:solidFill>
              <a:srgbClr val="C7D7F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6"/>
            <p:cNvSpPr/>
            <p:nvPr/>
          </p:nvSpPr>
          <p:spPr>
            <a:xfrm>
              <a:off x="5909224" y="2478966"/>
              <a:ext cx="28400" cy="24740"/>
            </a:xfrm>
            <a:custGeom>
              <a:avLst/>
              <a:gdLst/>
              <a:ahLst/>
              <a:cxnLst/>
              <a:rect l="l" t="t" r="r" b="b"/>
              <a:pathLst>
                <a:path w="838" h="730" extrusionOk="0">
                  <a:moveTo>
                    <a:pt x="33" y="0"/>
                  </a:moveTo>
                  <a:cubicBezTo>
                    <a:pt x="25" y="0"/>
                    <a:pt x="16" y="3"/>
                    <a:pt x="11" y="11"/>
                  </a:cubicBezTo>
                  <a:cubicBezTo>
                    <a:pt x="1" y="20"/>
                    <a:pt x="1" y="41"/>
                    <a:pt x="14" y="51"/>
                  </a:cubicBezTo>
                  <a:lnTo>
                    <a:pt x="787" y="723"/>
                  </a:lnTo>
                  <a:cubicBezTo>
                    <a:pt x="790" y="726"/>
                    <a:pt x="797" y="729"/>
                    <a:pt x="803" y="729"/>
                  </a:cubicBezTo>
                  <a:cubicBezTo>
                    <a:pt x="814" y="729"/>
                    <a:pt x="820" y="726"/>
                    <a:pt x="827" y="720"/>
                  </a:cubicBezTo>
                  <a:cubicBezTo>
                    <a:pt x="837" y="706"/>
                    <a:pt x="837" y="689"/>
                    <a:pt x="823" y="680"/>
                  </a:cubicBezTo>
                  <a:lnTo>
                    <a:pt x="51" y="7"/>
                  </a:lnTo>
                  <a:cubicBezTo>
                    <a:pt x="46" y="2"/>
                    <a:pt x="40" y="0"/>
                    <a:pt x="33" y="0"/>
                  </a:cubicBezTo>
                  <a:close/>
                </a:path>
              </a:pathLst>
            </a:custGeom>
            <a:solidFill>
              <a:srgbClr val="8DADE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6"/>
            <p:cNvSpPr/>
            <p:nvPr/>
          </p:nvSpPr>
          <p:spPr>
            <a:xfrm>
              <a:off x="5906851" y="2485168"/>
              <a:ext cx="17148" cy="15013"/>
            </a:xfrm>
            <a:custGeom>
              <a:avLst/>
              <a:gdLst/>
              <a:ahLst/>
              <a:cxnLst/>
              <a:rect l="l" t="t" r="r" b="b"/>
              <a:pathLst>
                <a:path w="506" h="443" extrusionOk="0">
                  <a:moveTo>
                    <a:pt x="31" y="1"/>
                  </a:moveTo>
                  <a:cubicBezTo>
                    <a:pt x="23" y="1"/>
                    <a:pt x="16" y="4"/>
                    <a:pt x="10" y="12"/>
                  </a:cubicBezTo>
                  <a:cubicBezTo>
                    <a:pt x="1" y="21"/>
                    <a:pt x="1" y="41"/>
                    <a:pt x="14" y="52"/>
                  </a:cubicBezTo>
                  <a:lnTo>
                    <a:pt x="455" y="436"/>
                  </a:lnTo>
                  <a:cubicBezTo>
                    <a:pt x="462" y="443"/>
                    <a:pt x="469" y="443"/>
                    <a:pt x="475" y="443"/>
                  </a:cubicBezTo>
                  <a:cubicBezTo>
                    <a:pt x="482" y="443"/>
                    <a:pt x="492" y="440"/>
                    <a:pt x="495" y="433"/>
                  </a:cubicBezTo>
                  <a:cubicBezTo>
                    <a:pt x="506" y="423"/>
                    <a:pt x="506" y="403"/>
                    <a:pt x="492" y="393"/>
                  </a:cubicBezTo>
                  <a:lnTo>
                    <a:pt x="50" y="8"/>
                  </a:lnTo>
                  <a:cubicBezTo>
                    <a:pt x="44" y="4"/>
                    <a:pt x="37" y="1"/>
                    <a:pt x="31" y="1"/>
                  </a:cubicBezTo>
                  <a:close/>
                </a:path>
              </a:pathLst>
            </a:custGeom>
            <a:solidFill>
              <a:srgbClr val="8DADE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6"/>
            <p:cNvSpPr/>
            <p:nvPr/>
          </p:nvSpPr>
          <p:spPr>
            <a:xfrm>
              <a:off x="5923966" y="2500351"/>
              <a:ext cx="8100" cy="7117"/>
            </a:xfrm>
            <a:custGeom>
              <a:avLst/>
              <a:gdLst/>
              <a:ahLst/>
              <a:cxnLst/>
              <a:rect l="l" t="t" r="r" b="b"/>
              <a:pathLst>
                <a:path w="239" h="210" extrusionOk="0">
                  <a:moveTo>
                    <a:pt x="34" y="1"/>
                  </a:moveTo>
                  <a:cubicBezTo>
                    <a:pt x="26" y="1"/>
                    <a:pt x="19" y="4"/>
                    <a:pt x="14" y="12"/>
                  </a:cubicBezTo>
                  <a:cubicBezTo>
                    <a:pt x="1" y="22"/>
                    <a:pt x="4" y="42"/>
                    <a:pt x="14" y="52"/>
                  </a:cubicBezTo>
                  <a:lnTo>
                    <a:pt x="188" y="203"/>
                  </a:lnTo>
                  <a:cubicBezTo>
                    <a:pt x="191" y="206"/>
                    <a:pt x="198" y="209"/>
                    <a:pt x="208" y="209"/>
                  </a:cubicBezTo>
                  <a:cubicBezTo>
                    <a:pt x="214" y="209"/>
                    <a:pt x="221" y="206"/>
                    <a:pt x="228" y="199"/>
                  </a:cubicBezTo>
                  <a:cubicBezTo>
                    <a:pt x="238" y="186"/>
                    <a:pt x="238" y="169"/>
                    <a:pt x="225" y="159"/>
                  </a:cubicBezTo>
                  <a:lnTo>
                    <a:pt x="54" y="8"/>
                  </a:lnTo>
                  <a:cubicBezTo>
                    <a:pt x="48" y="4"/>
                    <a:pt x="41" y="1"/>
                    <a:pt x="34" y="1"/>
                  </a:cubicBezTo>
                  <a:close/>
                </a:path>
              </a:pathLst>
            </a:custGeom>
            <a:solidFill>
              <a:srgbClr val="8DADE0"/>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6"/>
            <p:cNvSpPr/>
            <p:nvPr/>
          </p:nvSpPr>
          <p:spPr>
            <a:xfrm>
              <a:off x="5969551" y="2437144"/>
              <a:ext cx="9659" cy="9083"/>
            </a:xfrm>
            <a:custGeom>
              <a:avLst/>
              <a:gdLst/>
              <a:ahLst/>
              <a:cxnLst/>
              <a:rect l="l" t="t" r="r" b="b"/>
              <a:pathLst>
                <a:path w="285" h="268" extrusionOk="0">
                  <a:moveTo>
                    <a:pt x="0" y="0"/>
                  </a:moveTo>
                  <a:lnTo>
                    <a:pt x="285" y="268"/>
                  </a:lnTo>
                  <a:lnTo>
                    <a:pt x="285" y="0"/>
                  </a:ln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6"/>
            <p:cNvSpPr/>
            <p:nvPr/>
          </p:nvSpPr>
          <p:spPr>
            <a:xfrm>
              <a:off x="5968771" y="2426265"/>
              <a:ext cx="2372" cy="2271"/>
            </a:xfrm>
            <a:custGeom>
              <a:avLst/>
              <a:gdLst/>
              <a:ahLst/>
              <a:cxnLst/>
              <a:rect l="l" t="t" r="r" b="b"/>
              <a:pathLst>
                <a:path w="70" h="67" extrusionOk="0">
                  <a:moveTo>
                    <a:pt x="0" y="0"/>
                  </a:moveTo>
                  <a:lnTo>
                    <a:pt x="70" y="67"/>
                  </a:lnTo>
                  <a:lnTo>
                    <a:pt x="70" y="0"/>
                  </a:ln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6"/>
            <p:cNvSpPr/>
            <p:nvPr/>
          </p:nvSpPr>
          <p:spPr>
            <a:xfrm>
              <a:off x="5526824" y="2561729"/>
              <a:ext cx="420846" cy="360352"/>
            </a:xfrm>
            <a:custGeom>
              <a:avLst/>
              <a:gdLst/>
              <a:ahLst/>
              <a:cxnLst/>
              <a:rect l="l" t="t" r="r" b="b"/>
              <a:pathLst>
                <a:path w="12418" h="10633" extrusionOk="0">
                  <a:moveTo>
                    <a:pt x="9905" y="1"/>
                  </a:moveTo>
                  <a:lnTo>
                    <a:pt x="6390" y="5497"/>
                  </a:lnTo>
                  <a:lnTo>
                    <a:pt x="4758" y="2877"/>
                  </a:lnTo>
                  <a:lnTo>
                    <a:pt x="1" y="5285"/>
                  </a:lnTo>
                  <a:cubicBezTo>
                    <a:pt x="1" y="5285"/>
                    <a:pt x="3645" y="10632"/>
                    <a:pt x="6620" y="10632"/>
                  </a:cubicBezTo>
                  <a:cubicBezTo>
                    <a:pt x="6699" y="10632"/>
                    <a:pt x="6777" y="10629"/>
                    <a:pt x="6854" y="10621"/>
                  </a:cubicBezTo>
                  <a:cubicBezTo>
                    <a:pt x="9598" y="10350"/>
                    <a:pt x="10732" y="5001"/>
                    <a:pt x="12127" y="1479"/>
                  </a:cubicBezTo>
                  <a:cubicBezTo>
                    <a:pt x="12418" y="234"/>
                    <a:pt x="9905" y="1"/>
                    <a:pt x="9905" y="1"/>
                  </a:cubicBez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6"/>
            <p:cNvSpPr/>
            <p:nvPr/>
          </p:nvSpPr>
          <p:spPr>
            <a:xfrm>
              <a:off x="5697570" y="2746166"/>
              <a:ext cx="48225" cy="87572"/>
            </a:xfrm>
            <a:custGeom>
              <a:avLst/>
              <a:gdLst/>
              <a:ahLst/>
              <a:cxnLst/>
              <a:rect l="l" t="t" r="r" b="b"/>
              <a:pathLst>
                <a:path w="1423" h="2584" extrusionOk="0">
                  <a:moveTo>
                    <a:pt x="1282" y="1"/>
                  </a:moveTo>
                  <a:cubicBezTo>
                    <a:pt x="1271" y="10"/>
                    <a:pt x="539" y="1038"/>
                    <a:pt x="1" y="2523"/>
                  </a:cubicBezTo>
                  <a:lnTo>
                    <a:pt x="164" y="2583"/>
                  </a:lnTo>
                  <a:cubicBezTo>
                    <a:pt x="693" y="1122"/>
                    <a:pt x="1415" y="115"/>
                    <a:pt x="1422" y="104"/>
                  </a:cubicBezTo>
                  <a:lnTo>
                    <a:pt x="1282" y="1"/>
                  </a:lnTo>
                  <a:close/>
                </a:path>
              </a:pathLst>
            </a:custGeom>
            <a:solidFill>
              <a:srgbClr val="A7785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6"/>
            <p:cNvSpPr/>
            <p:nvPr/>
          </p:nvSpPr>
          <p:spPr>
            <a:xfrm>
              <a:off x="5915561" y="2476458"/>
              <a:ext cx="66255" cy="159080"/>
            </a:xfrm>
            <a:custGeom>
              <a:avLst/>
              <a:gdLst/>
              <a:ahLst/>
              <a:cxnLst/>
              <a:rect l="l" t="t" r="r" b="b"/>
              <a:pathLst>
                <a:path w="1955" h="4694" extrusionOk="0">
                  <a:moveTo>
                    <a:pt x="1751" y="1"/>
                  </a:moveTo>
                  <a:cubicBezTo>
                    <a:pt x="1543" y="1"/>
                    <a:pt x="1055" y="1238"/>
                    <a:pt x="998" y="1442"/>
                  </a:cubicBezTo>
                  <a:cubicBezTo>
                    <a:pt x="587" y="1663"/>
                    <a:pt x="1" y="2065"/>
                    <a:pt x="8" y="2781"/>
                  </a:cubicBezTo>
                  <a:lnTo>
                    <a:pt x="372" y="4694"/>
                  </a:lnTo>
                  <a:cubicBezTo>
                    <a:pt x="372" y="4694"/>
                    <a:pt x="1385" y="2228"/>
                    <a:pt x="1510" y="1760"/>
                  </a:cubicBezTo>
                  <a:cubicBezTo>
                    <a:pt x="1634" y="1292"/>
                    <a:pt x="1955" y="1"/>
                    <a:pt x="1751" y="1"/>
                  </a:cubicBez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6"/>
            <p:cNvSpPr/>
            <p:nvPr/>
          </p:nvSpPr>
          <p:spPr>
            <a:xfrm>
              <a:off x="5450771" y="2424435"/>
              <a:ext cx="268578" cy="385228"/>
            </a:xfrm>
            <a:custGeom>
              <a:avLst/>
              <a:gdLst/>
              <a:ahLst/>
              <a:cxnLst/>
              <a:rect l="l" t="t" r="r" b="b"/>
              <a:pathLst>
                <a:path w="7925" h="11367" extrusionOk="0">
                  <a:moveTo>
                    <a:pt x="686" y="1"/>
                  </a:moveTo>
                  <a:lnTo>
                    <a:pt x="0" y="5346"/>
                  </a:lnTo>
                  <a:cubicBezTo>
                    <a:pt x="0" y="5346"/>
                    <a:pt x="1087" y="9678"/>
                    <a:pt x="2245" y="11367"/>
                  </a:cubicBezTo>
                  <a:cubicBezTo>
                    <a:pt x="2250" y="11367"/>
                    <a:pt x="2254" y="11367"/>
                    <a:pt x="2259" y="11367"/>
                  </a:cubicBezTo>
                  <a:cubicBezTo>
                    <a:pt x="3349" y="11367"/>
                    <a:pt x="7182" y="9097"/>
                    <a:pt x="7925" y="8018"/>
                  </a:cubicBezTo>
                  <a:cubicBezTo>
                    <a:pt x="4125" y="322"/>
                    <a:pt x="686" y="1"/>
                    <a:pt x="686" y="1"/>
                  </a:cubicBezTo>
                  <a:close/>
                </a:path>
              </a:pathLst>
            </a:custGeom>
            <a:solidFill>
              <a:srgbClr val="FFD966"/>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6"/>
            <p:cNvSpPr/>
            <p:nvPr/>
          </p:nvSpPr>
          <p:spPr>
            <a:xfrm>
              <a:off x="5184348" y="2407082"/>
              <a:ext cx="505842" cy="749037"/>
            </a:xfrm>
            <a:custGeom>
              <a:avLst/>
              <a:gdLst/>
              <a:ahLst/>
              <a:cxnLst/>
              <a:rect l="l" t="t" r="r" b="b"/>
              <a:pathLst>
                <a:path w="14926" h="22102" extrusionOk="0">
                  <a:moveTo>
                    <a:pt x="5731" y="0"/>
                  </a:moveTo>
                  <a:lnTo>
                    <a:pt x="2874" y="3550"/>
                  </a:lnTo>
                  <a:cubicBezTo>
                    <a:pt x="0" y="12280"/>
                    <a:pt x="2747" y="21881"/>
                    <a:pt x="2747" y="21881"/>
                  </a:cubicBezTo>
                  <a:cubicBezTo>
                    <a:pt x="3102" y="22033"/>
                    <a:pt x="3656" y="22102"/>
                    <a:pt x="4339" y="22102"/>
                  </a:cubicBezTo>
                  <a:cubicBezTo>
                    <a:pt x="7467" y="22102"/>
                    <a:pt x="13284" y="20650"/>
                    <a:pt x="14926" y="19011"/>
                  </a:cubicBezTo>
                  <a:cubicBezTo>
                    <a:pt x="14926" y="19011"/>
                    <a:pt x="12842" y="10829"/>
                    <a:pt x="11942" y="7270"/>
                  </a:cubicBezTo>
                  <a:cubicBezTo>
                    <a:pt x="10872" y="3045"/>
                    <a:pt x="9263" y="1014"/>
                    <a:pt x="9263" y="1014"/>
                  </a:cubicBezTo>
                  <a:lnTo>
                    <a:pt x="5731" y="0"/>
                  </a:lnTo>
                  <a:close/>
                </a:path>
              </a:pathLst>
            </a:custGeom>
            <a:solidFill>
              <a:srgbClr val="FFD966"/>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6"/>
            <p:cNvSpPr/>
            <p:nvPr/>
          </p:nvSpPr>
          <p:spPr>
            <a:xfrm>
              <a:off x="5539397" y="2502317"/>
              <a:ext cx="82251" cy="270205"/>
            </a:xfrm>
            <a:custGeom>
              <a:avLst/>
              <a:gdLst/>
              <a:ahLst/>
              <a:cxnLst/>
              <a:rect l="l" t="t" r="r" b="b"/>
              <a:pathLst>
                <a:path w="2427" h="7973" extrusionOk="0">
                  <a:moveTo>
                    <a:pt x="149" y="0"/>
                  </a:moveTo>
                  <a:lnTo>
                    <a:pt x="1" y="91"/>
                  </a:lnTo>
                  <a:cubicBezTo>
                    <a:pt x="754" y="1322"/>
                    <a:pt x="2242" y="7905"/>
                    <a:pt x="2256" y="7972"/>
                  </a:cubicBezTo>
                  <a:lnTo>
                    <a:pt x="2426" y="7935"/>
                  </a:lnTo>
                  <a:cubicBezTo>
                    <a:pt x="2366" y="7661"/>
                    <a:pt x="918" y="1255"/>
                    <a:pt x="149" y="0"/>
                  </a:cubicBez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6"/>
            <p:cNvSpPr/>
            <p:nvPr/>
          </p:nvSpPr>
          <p:spPr>
            <a:xfrm>
              <a:off x="5106262" y="2581453"/>
              <a:ext cx="329784" cy="635438"/>
            </a:xfrm>
            <a:custGeom>
              <a:avLst/>
              <a:gdLst/>
              <a:ahLst/>
              <a:cxnLst/>
              <a:rect l="l" t="t" r="r" b="b"/>
              <a:pathLst>
                <a:path w="9731" h="18750" extrusionOk="0">
                  <a:moveTo>
                    <a:pt x="7754" y="1"/>
                  </a:moveTo>
                  <a:lnTo>
                    <a:pt x="1729" y="1512"/>
                  </a:lnTo>
                  <a:cubicBezTo>
                    <a:pt x="1729" y="1512"/>
                    <a:pt x="0" y="6162"/>
                    <a:pt x="458" y="8892"/>
                  </a:cubicBezTo>
                  <a:cubicBezTo>
                    <a:pt x="1157" y="13083"/>
                    <a:pt x="7914" y="17087"/>
                    <a:pt x="7914" y="17087"/>
                  </a:cubicBezTo>
                  <a:cubicBezTo>
                    <a:pt x="7914" y="17087"/>
                    <a:pt x="7683" y="18214"/>
                    <a:pt x="8161" y="18749"/>
                  </a:cubicBezTo>
                  <a:cubicBezTo>
                    <a:pt x="9349" y="17860"/>
                    <a:pt x="9730" y="16786"/>
                    <a:pt x="9730" y="16786"/>
                  </a:cubicBezTo>
                  <a:lnTo>
                    <a:pt x="9165" y="15846"/>
                  </a:lnTo>
                  <a:cubicBezTo>
                    <a:pt x="9165" y="15846"/>
                    <a:pt x="5462" y="10019"/>
                    <a:pt x="5572" y="8099"/>
                  </a:cubicBezTo>
                  <a:cubicBezTo>
                    <a:pt x="5649" y="6741"/>
                    <a:pt x="7754" y="1"/>
                    <a:pt x="7754" y="1"/>
                  </a:cubicBez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6"/>
            <p:cNvSpPr/>
            <p:nvPr/>
          </p:nvSpPr>
          <p:spPr>
            <a:xfrm>
              <a:off x="5119378" y="2407082"/>
              <a:ext cx="273357" cy="418745"/>
            </a:xfrm>
            <a:custGeom>
              <a:avLst/>
              <a:gdLst/>
              <a:ahLst/>
              <a:cxnLst/>
              <a:rect l="l" t="t" r="r" b="b"/>
              <a:pathLst>
                <a:path w="8066" h="12356" extrusionOk="0">
                  <a:moveTo>
                    <a:pt x="7648" y="0"/>
                  </a:moveTo>
                  <a:cubicBezTo>
                    <a:pt x="7648" y="0"/>
                    <a:pt x="3898" y="1051"/>
                    <a:pt x="2306" y="3898"/>
                  </a:cubicBezTo>
                  <a:cubicBezTo>
                    <a:pt x="382" y="7346"/>
                    <a:pt x="1" y="10276"/>
                    <a:pt x="1" y="10276"/>
                  </a:cubicBezTo>
                  <a:cubicBezTo>
                    <a:pt x="1355" y="11633"/>
                    <a:pt x="3844" y="12356"/>
                    <a:pt x="5694" y="12356"/>
                  </a:cubicBezTo>
                  <a:cubicBezTo>
                    <a:pt x="6087" y="12356"/>
                    <a:pt x="6452" y="12323"/>
                    <a:pt x="6771" y="12257"/>
                  </a:cubicBezTo>
                  <a:lnTo>
                    <a:pt x="8066" y="5660"/>
                  </a:lnTo>
                  <a:lnTo>
                    <a:pt x="7648" y="0"/>
                  </a:lnTo>
                  <a:close/>
                </a:path>
              </a:pathLst>
            </a:custGeom>
            <a:solidFill>
              <a:srgbClr val="FFD966"/>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6"/>
            <p:cNvSpPr/>
            <p:nvPr/>
          </p:nvSpPr>
          <p:spPr>
            <a:xfrm>
              <a:off x="5345910" y="2615887"/>
              <a:ext cx="46260" cy="207170"/>
            </a:xfrm>
            <a:custGeom>
              <a:avLst/>
              <a:gdLst/>
              <a:ahLst/>
              <a:cxnLst/>
              <a:rect l="l" t="t" r="r" b="b"/>
              <a:pathLst>
                <a:path w="1365" h="6113" extrusionOk="0">
                  <a:moveTo>
                    <a:pt x="1194" y="1"/>
                  </a:moveTo>
                  <a:lnTo>
                    <a:pt x="0" y="6079"/>
                  </a:lnTo>
                  <a:lnTo>
                    <a:pt x="170" y="6113"/>
                  </a:lnTo>
                  <a:lnTo>
                    <a:pt x="1365" y="35"/>
                  </a:lnTo>
                  <a:lnTo>
                    <a:pt x="1194" y="1"/>
                  </a:lnTo>
                  <a:close/>
                </a:path>
              </a:pathLst>
            </a:custGeom>
            <a:solidFill>
              <a:schemeClr val="accent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6"/>
            <p:cNvSpPr/>
            <p:nvPr/>
          </p:nvSpPr>
          <p:spPr>
            <a:xfrm>
              <a:off x="5378547" y="2230373"/>
              <a:ext cx="131764" cy="229673"/>
            </a:xfrm>
            <a:custGeom>
              <a:avLst/>
              <a:gdLst/>
              <a:ahLst/>
              <a:cxnLst/>
              <a:rect l="l" t="t" r="r" b="b"/>
              <a:pathLst>
                <a:path w="3888" h="6777" extrusionOk="0">
                  <a:moveTo>
                    <a:pt x="1984" y="0"/>
                  </a:moveTo>
                  <a:lnTo>
                    <a:pt x="492" y="2636"/>
                  </a:lnTo>
                  <a:lnTo>
                    <a:pt x="589" y="3241"/>
                  </a:lnTo>
                  <a:lnTo>
                    <a:pt x="1" y="5214"/>
                  </a:lnTo>
                  <a:cubicBezTo>
                    <a:pt x="363" y="6289"/>
                    <a:pt x="1424" y="6777"/>
                    <a:pt x="2305" y="6777"/>
                  </a:cubicBezTo>
                  <a:cubicBezTo>
                    <a:pt x="2857" y="6777"/>
                    <a:pt x="3337" y="6586"/>
                    <a:pt x="3533" y="6228"/>
                  </a:cubicBezTo>
                  <a:lnTo>
                    <a:pt x="3888" y="3301"/>
                  </a:lnTo>
                  <a:lnTo>
                    <a:pt x="1984" y="0"/>
                  </a:ln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6"/>
            <p:cNvSpPr/>
            <p:nvPr/>
          </p:nvSpPr>
          <p:spPr>
            <a:xfrm>
              <a:off x="5401458" y="2161810"/>
              <a:ext cx="179244" cy="225504"/>
            </a:xfrm>
            <a:custGeom>
              <a:avLst/>
              <a:gdLst/>
              <a:ahLst/>
              <a:cxnLst/>
              <a:rect l="l" t="t" r="r" b="b"/>
              <a:pathLst>
                <a:path w="5289" h="6654" extrusionOk="0">
                  <a:moveTo>
                    <a:pt x="3550" y="0"/>
                  </a:moveTo>
                  <a:cubicBezTo>
                    <a:pt x="2587" y="0"/>
                    <a:pt x="1391" y="552"/>
                    <a:pt x="867" y="1040"/>
                  </a:cubicBezTo>
                  <a:cubicBezTo>
                    <a:pt x="1" y="1849"/>
                    <a:pt x="455" y="5170"/>
                    <a:pt x="940" y="5789"/>
                  </a:cubicBezTo>
                  <a:cubicBezTo>
                    <a:pt x="1340" y="6302"/>
                    <a:pt x="2439" y="6654"/>
                    <a:pt x="3375" y="6654"/>
                  </a:cubicBezTo>
                  <a:cubicBezTo>
                    <a:pt x="3740" y="6654"/>
                    <a:pt x="4081" y="6600"/>
                    <a:pt x="4345" y="6482"/>
                  </a:cubicBezTo>
                  <a:cubicBezTo>
                    <a:pt x="5289" y="6064"/>
                    <a:pt x="5205" y="2070"/>
                    <a:pt x="4894" y="895"/>
                  </a:cubicBezTo>
                  <a:cubicBezTo>
                    <a:pt x="4720" y="240"/>
                    <a:pt x="4186" y="0"/>
                    <a:pt x="3550" y="0"/>
                  </a:cubicBez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6"/>
            <p:cNvSpPr/>
            <p:nvPr/>
          </p:nvSpPr>
          <p:spPr>
            <a:xfrm>
              <a:off x="5359839" y="2106601"/>
              <a:ext cx="256141" cy="218557"/>
            </a:xfrm>
            <a:custGeom>
              <a:avLst/>
              <a:gdLst/>
              <a:ahLst/>
              <a:cxnLst/>
              <a:rect l="l" t="t" r="r" b="b"/>
              <a:pathLst>
                <a:path w="7558" h="6449" extrusionOk="0">
                  <a:moveTo>
                    <a:pt x="6431" y="0"/>
                  </a:moveTo>
                  <a:cubicBezTo>
                    <a:pt x="6407" y="0"/>
                    <a:pt x="6383" y="1"/>
                    <a:pt x="6359" y="3"/>
                  </a:cubicBezTo>
                  <a:cubicBezTo>
                    <a:pt x="5791" y="43"/>
                    <a:pt x="5343" y="387"/>
                    <a:pt x="4914" y="722"/>
                  </a:cubicBezTo>
                  <a:cubicBezTo>
                    <a:pt x="4994" y="320"/>
                    <a:pt x="4695" y="183"/>
                    <a:pt x="4311" y="183"/>
                  </a:cubicBezTo>
                  <a:cubicBezTo>
                    <a:pt x="3844" y="183"/>
                    <a:pt x="3252" y="385"/>
                    <a:pt x="3061" y="561"/>
                  </a:cubicBezTo>
                  <a:cubicBezTo>
                    <a:pt x="2951" y="662"/>
                    <a:pt x="2878" y="792"/>
                    <a:pt x="2747" y="869"/>
                  </a:cubicBezTo>
                  <a:cubicBezTo>
                    <a:pt x="2348" y="1110"/>
                    <a:pt x="1840" y="1123"/>
                    <a:pt x="1416" y="1310"/>
                  </a:cubicBezTo>
                  <a:cubicBezTo>
                    <a:pt x="891" y="1538"/>
                    <a:pt x="476" y="2002"/>
                    <a:pt x="309" y="2551"/>
                  </a:cubicBezTo>
                  <a:cubicBezTo>
                    <a:pt x="171" y="3006"/>
                    <a:pt x="0" y="3769"/>
                    <a:pt x="372" y="4318"/>
                  </a:cubicBezTo>
                  <a:cubicBezTo>
                    <a:pt x="549" y="4579"/>
                    <a:pt x="723" y="4866"/>
                    <a:pt x="773" y="5177"/>
                  </a:cubicBezTo>
                  <a:lnTo>
                    <a:pt x="1068" y="6448"/>
                  </a:lnTo>
                  <a:cubicBezTo>
                    <a:pt x="1068" y="6448"/>
                    <a:pt x="1663" y="6020"/>
                    <a:pt x="1730" y="5967"/>
                  </a:cubicBezTo>
                  <a:cubicBezTo>
                    <a:pt x="1964" y="5783"/>
                    <a:pt x="2051" y="5542"/>
                    <a:pt x="2238" y="5314"/>
                  </a:cubicBezTo>
                  <a:cubicBezTo>
                    <a:pt x="2720" y="4732"/>
                    <a:pt x="3045" y="3893"/>
                    <a:pt x="3239" y="3297"/>
                  </a:cubicBezTo>
                  <a:cubicBezTo>
                    <a:pt x="3430" y="3330"/>
                    <a:pt x="3615" y="3344"/>
                    <a:pt x="3796" y="3344"/>
                  </a:cubicBezTo>
                  <a:cubicBezTo>
                    <a:pt x="4456" y="3344"/>
                    <a:pt x="5049" y="3155"/>
                    <a:pt x="5590" y="2979"/>
                  </a:cubicBezTo>
                  <a:cubicBezTo>
                    <a:pt x="6279" y="2755"/>
                    <a:pt x="6924" y="2317"/>
                    <a:pt x="7259" y="1675"/>
                  </a:cubicBezTo>
                  <a:cubicBezTo>
                    <a:pt x="7537" y="1139"/>
                    <a:pt x="7557" y="384"/>
                    <a:pt x="6878" y="89"/>
                  </a:cubicBezTo>
                  <a:cubicBezTo>
                    <a:pt x="6737" y="29"/>
                    <a:pt x="6583" y="0"/>
                    <a:pt x="6431"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6"/>
            <p:cNvSpPr/>
            <p:nvPr/>
          </p:nvSpPr>
          <p:spPr>
            <a:xfrm>
              <a:off x="5407593" y="2260807"/>
              <a:ext cx="43888" cy="63205"/>
            </a:xfrm>
            <a:custGeom>
              <a:avLst/>
              <a:gdLst/>
              <a:ahLst/>
              <a:cxnLst/>
              <a:rect l="l" t="t" r="r" b="b"/>
              <a:pathLst>
                <a:path w="1295" h="1865" extrusionOk="0">
                  <a:moveTo>
                    <a:pt x="732" y="0"/>
                  </a:moveTo>
                  <a:cubicBezTo>
                    <a:pt x="629" y="0"/>
                    <a:pt x="532" y="51"/>
                    <a:pt x="455" y="122"/>
                  </a:cubicBezTo>
                  <a:cubicBezTo>
                    <a:pt x="33" y="527"/>
                    <a:pt x="0" y="1299"/>
                    <a:pt x="445" y="1704"/>
                  </a:cubicBezTo>
                  <a:cubicBezTo>
                    <a:pt x="547" y="1799"/>
                    <a:pt x="671" y="1865"/>
                    <a:pt x="791" y="1865"/>
                  </a:cubicBezTo>
                  <a:cubicBezTo>
                    <a:pt x="888" y="1865"/>
                    <a:pt x="981" y="1822"/>
                    <a:pt x="1057" y="1718"/>
                  </a:cubicBezTo>
                  <a:lnTo>
                    <a:pt x="1277" y="614"/>
                  </a:lnTo>
                  <a:cubicBezTo>
                    <a:pt x="1294" y="567"/>
                    <a:pt x="1268" y="513"/>
                    <a:pt x="1245" y="467"/>
                  </a:cubicBezTo>
                  <a:cubicBezTo>
                    <a:pt x="1131" y="256"/>
                    <a:pt x="980" y="21"/>
                    <a:pt x="759" y="1"/>
                  </a:cubicBezTo>
                  <a:cubicBezTo>
                    <a:pt x="750" y="1"/>
                    <a:pt x="741" y="0"/>
                    <a:pt x="732" y="0"/>
                  </a:cubicBezTo>
                  <a:close/>
                </a:path>
              </a:pathLst>
            </a:custGeom>
            <a:solidFill>
              <a:srgbClr val="C29073"/>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6"/>
            <p:cNvSpPr/>
            <p:nvPr/>
          </p:nvSpPr>
          <p:spPr>
            <a:xfrm>
              <a:off x="5428978" y="2353602"/>
              <a:ext cx="76015" cy="38533"/>
            </a:xfrm>
            <a:custGeom>
              <a:avLst/>
              <a:gdLst/>
              <a:ahLst/>
              <a:cxnLst/>
              <a:rect l="l" t="t" r="r" b="b"/>
              <a:pathLst>
                <a:path w="2243" h="1137" extrusionOk="0">
                  <a:moveTo>
                    <a:pt x="145" y="0"/>
                  </a:moveTo>
                  <a:lnTo>
                    <a:pt x="1" y="97"/>
                  </a:lnTo>
                  <a:cubicBezTo>
                    <a:pt x="660" y="1070"/>
                    <a:pt x="2172" y="1134"/>
                    <a:pt x="2235" y="1137"/>
                  </a:cubicBezTo>
                  <a:lnTo>
                    <a:pt x="2242" y="963"/>
                  </a:lnTo>
                  <a:cubicBezTo>
                    <a:pt x="2226" y="963"/>
                    <a:pt x="754" y="900"/>
                    <a:pt x="145" y="0"/>
                  </a:cubicBezTo>
                  <a:close/>
                </a:path>
              </a:pathLst>
            </a:custGeom>
            <a:solidFill>
              <a:srgbClr val="A7785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6"/>
            <p:cNvSpPr/>
            <p:nvPr/>
          </p:nvSpPr>
          <p:spPr>
            <a:xfrm>
              <a:off x="5413829" y="2308797"/>
              <a:ext cx="27891" cy="16674"/>
            </a:xfrm>
            <a:custGeom>
              <a:avLst/>
              <a:gdLst/>
              <a:ahLst/>
              <a:cxnLst/>
              <a:rect l="l" t="t" r="r" b="b"/>
              <a:pathLst>
                <a:path w="823" h="492" extrusionOk="0">
                  <a:moveTo>
                    <a:pt x="144" y="1"/>
                  </a:moveTo>
                  <a:lnTo>
                    <a:pt x="0" y="98"/>
                  </a:lnTo>
                  <a:cubicBezTo>
                    <a:pt x="13" y="118"/>
                    <a:pt x="271" y="492"/>
                    <a:pt x="649" y="492"/>
                  </a:cubicBezTo>
                  <a:cubicBezTo>
                    <a:pt x="702" y="492"/>
                    <a:pt x="763" y="486"/>
                    <a:pt x="823" y="465"/>
                  </a:cubicBezTo>
                  <a:lnTo>
                    <a:pt x="772" y="298"/>
                  </a:lnTo>
                  <a:cubicBezTo>
                    <a:pt x="730" y="312"/>
                    <a:pt x="690" y="317"/>
                    <a:pt x="650" y="317"/>
                  </a:cubicBezTo>
                  <a:cubicBezTo>
                    <a:pt x="360" y="317"/>
                    <a:pt x="147" y="3"/>
                    <a:pt x="144" y="1"/>
                  </a:cubicBezTo>
                  <a:close/>
                </a:path>
              </a:pathLst>
            </a:custGeom>
            <a:solidFill>
              <a:srgbClr val="A7785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6"/>
            <p:cNvSpPr/>
            <p:nvPr/>
          </p:nvSpPr>
          <p:spPr>
            <a:xfrm>
              <a:off x="5093993" y="2978593"/>
              <a:ext cx="7964" cy="44226"/>
            </a:xfrm>
            <a:custGeom>
              <a:avLst/>
              <a:gdLst/>
              <a:ahLst/>
              <a:cxnLst/>
              <a:rect l="l" t="t" r="r" b="b"/>
              <a:pathLst>
                <a:path w="235" h="1305" extrusionOk="0">
                  <a:moveTo>
                    <a:pt x="117" y="0"/>
                  </a:moveTo>
                  <a:cubicBezTo>
                    <a:pt x="54" y="0"/>
                    <a:pt x="1" y="53"/>
                    <a:pt x="1" y="117"/>
                  </a:cubicBezTo>
                  <a:lnTo>
                    <a:pt x="1" y="1191"/>
                  </a:lnTo>
                  <a:cubicBezTo>
                    <a:pt x="1" y="1254"/>
                    <a:pt x="54" y="1305"/>
                    <a:pt x="117" y="1305"/>
                  </a:cubicBezTo>
                  <a:cubicBezTo>
                    <a:pt x="181" y="1305"/>
                    <a:pt x="234" y="1254"/>
                    <a:pt x="234" y="1191"/>
                  </a:cubicBezTo>
                  <a:lnTo>
                    <a:pt x="234" y="117"/>
                  </a:lnTo>
                  <a:cubicBezTo>
                    <a:pt x="234" y="53"/>
                    <a:pt x="181" y="0"/>
                    <a:pt x="117" y="0"/>
                  </a:cubicBezTo>
                  <a:close/>
                </a:path>
              </a:pathLst>
            </a:custGeom>
            <a:solidFill>
              <a:srgbClr val="6CA0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6"/>
            <p:cNvSpPr/>
            <p:nvPr/>
          </p:nvSpPr>
          <p:spPr>
            <a:xfrm>
              <a:off x="5075861" y="2996826"/>
              <a:ext cx="44226" cy="7862"/>
            </a:xfrm>
            <a:custGeom>
              <a:avLst/>
              <a:gdLst/>
              <a:ahLst/>
              <a:cxnLst/>
              <a:rect l="l" t="t" r="r" b="b"/>
              <a:pathLst>
                <a:path w="1305" h="232" extrusionOk="0">
                  <a:moveTo>
                    <a:pt x="118" y="0"/>
                  </a:moveTo>
                  <a:cubicBezTo>
                    <a:pt x="54" y="0"/>
                    <a:pt x="0" y="51"/>
                    <a:pt x="0" y="114"/>
                  </a:cubicBezTo>
                  <a:cubicBezTo>
                    <a:pt x="0" y="178"/>
                    <a:pt x="54" y="231"/>
                    <a:pt x="118" y="231"/>
                  </a:cubicBezTo>
                  <a:lnTo>
                    <a:pt x="1191" y="231"/>
                  </a:lnTo>
                  <a:cubicBezTo>
                    <a:pt x="1254" y="231"/>
                    <a:pt x="1305" y="178"/>
                    <a:pt x="1305" y="114"/>
                  </a:cubicBezTo>
                  <a:cubicBezTo>
                    <a:pt x="1305" y="51"/>
                    <a:pt x="1254" y="0"/>
                    <a:pt x="1191" y="0"/>
                  </a:cubicBezTo>
                  <a:close/>
                </a:path>
              </a:pathLst>
            </a:custGeom>
            <a:solidFill>
              <a:srgbClr val="6CA0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6"/>
            <p:cNvSpPr/>
            <p:nvPr/>
          </p:nvSpPr>
          <p:spPr>
            <a:xfrm>
              <a:off x="4763854" y="1856923"/>
              <a:ext cx="42566" cy="42634"/>
            </a:xfrm>
            <a:custGeom>
              <a:avLst/>
              <a:gdLst/>
              <a:ahLst/>
              <a:cxnLst/>
              <a:rect l="l" t="t" r="r" b="b"/>
              <a:pathLst>
                <a:path w="1256" h="1258" extrusionOk="0">
                  <a:moveTo>
                    <a:pt x="626" y="234"/>
                  </a:moveTo>
                  <a:cubicBezTo>
                    <a:pt x="847" y="234"/>
                    <a:pt x="1024" y="412"/>
                    <a:pt x="1024" y="629"/>
                  </a:cubicBezTo>
                  <a:cubicBezTo>
                    <a:pt x="1024" y="850"/>
                    <a:pt x="847" y="1027"/>
                    <a:pt x="626" y="1027"/>
                  </a:cubicBezTo>
                  <a:cubicBezTo>
                    <a:pt x="409" y="1027"/>
                    <a:pt x="232" y="850"/>
                    <a:pt x="232" y="629"/>
                  </a:cubicBezTo>
                  <a:cubicBezTo>
                    <a:pt x="232" y="412"/>
                    <a:pt x="409" y="234"/>
                    <a:pt x="626" y="234"/>
                  </a:cubicBezTo>
                  <a:close/>
                  <a:moveTo>
                    <a:pt x="626" y="1"/>
                  </a:moveTo>
                  <a:cubicBezTo>
                    <a:pt x="282" y="1"/>
                    <a:pt x="1" y="285"/>
                    <a:pt x="1" y="629"/>
                  </a:cubicBezTo>
                  <a:cubicBezTo>
                    <a:pt x="1" y="977"/>
                    <a:pt x="282" y="1258"/>
                    <a:pt x="626" y="1258"/>
                  </a:cubicBezTo>
                  <a:cubicBezTo>
                    <a:pt x="974" y="1258"/>
                    <a:pt x="1255" y="977"/>
                    <a:pt x="1255" y="629"/>
                  </a:cubicBezTo>
                  <a:cubicBezTo>
                    <a:pt x="1255" y="285"/>
                    <a:pt x="974" y="1"/>
                    <a:pt x="626" y="1"/>
                  </a:cubicBezTo>
                  <a:close/>
                </a:path>
              </a:pathLst>
            </a:custGeom>
            <a:solidFill>
              <a:srgbClr val="6CA0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6"/>
            <p:cNvGrpSpPr/>
            <p:nvPr/>
          </p:nvGrpSpPr>
          <p:grpSpPr>
            <a:xfrm>
              <a:off x="5883500" y="2895830"/>
              <a:ext cx="357488" cy="357451"/>
              <a:chOff x="5883500" y="2895830"/>
              <a:chExt cx="357488" cy="357451"/>
            </a:xfrm>
          </p:grpSpPr>
          <p:sp>
            <p:nvSpPr>
              <p:cNvPr id="1413" name="Google Shape;1413;p56"/>
              <p:cNvSpPr/>
              <p:nvPr/>
            </p:nvSpPr>
            <p:spPr>
              <a:xfrm>
                <a:off x="5959112" y="3001470"/>
                <a:ext cx="206356" cy="170568"/>
              </a:xfrm>
              <a:custGeom>
                <a:avLst/>
                <a:gdLst/>
                <a:ahLst/>
                <a:cxnLst/>
                <a:rect l="l" t="t" r="r" b="b"/>
                <a:pathLst>
                  <a:path w="6089" h="5033" extrusionOk="0">
                    <a:moveTo>
                      <a:pt x="1634" y="0"/>
                    </a:moveTo>
                    <a:cubicBezTo>
                      <a:pt x="1544" y="0"/>
                      <a:pt x="1452" y="8"/>
                      <a:pt x="1358" y="24"/>
                    </a:cubicBezTo>
                    <a:cubicBezTo>
                      <a:pt x="710" y="135"/>
                      <a:pt x="185" y="666"/>
                      <a:pt x="84" y="1316"/>
                    </a:cubicBezTo>
                    <a:cubicBezTo>
                      <a:pt x="0" y="1847"/>
                      <a:pt x="185" y="2342"/>
                      <a:pt x="522" y="2680"/>
                    </a:cubicBezTo>
                    <a:lnTo>
                      <a:pt x="2757" y="4915"/>
                    </a:lnTo>
                    <a:cubicBezTo>
                      <a:pt x="2836" y="4993"/>
                      <a:pt x="2939" y="5033"/>
                      <a:pt x="3043" y="5033"/>
                    </a:cubicBezTo>
                    <a:cubicBezTo>
                      <a:pt x="3147" y="5033"/>
                      <a:pt x="3251" y="4993"/>
                      <a:pt x="3332" y="4915"/>
                    </a:cubicBezTo>
                    <a:lnTo>
                      <a:pt x="5564" y="2680"/>
                    </a:lnTo>
                    <a:cubicBezTo>
                      <a:pt x="5905" y="2342"/>
                      <a:pt x="6089" y="1847"/>
                      <a:pt x="6005" y="1316"/>
                    </a:cubicBezTo>
                    <a:cubicBezTo>
                      <a:pt x="5901" y="666"/>
                      <a:pt x="5379" y="135"/>
                      <a:pt x="4730" y="24"/>
                    </a:cubicBezTo>
                    <a:cubicBezTo>
                      <a:pt x="4637" y="8"/>
                      <a:pt x="4545" y="0"/>
                      <a:pt x="4455" y="0"/>
                    </a:cubicBezTo>
                    <a:cubicBezTo>
                      <a:pt x="3830" y="0"/>
                      <a:pt x="3295" y="368"/>
                      <a:pt x="3044" y="897"/>
                    </a:cubicBezTo>
                    <a:cubicBezTo>
                      <a:pt x="2790" y="368"/>
                      <a:pt x="2258" y="0"/>
                      <a:pt x="1634"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6"/>
              <p:cNvSpPr/>
              <p:nvPr/>
            </p:nvSpPr>
            <p:spPr>
              <a:xfrm>
                <a:off x="6058313" y="2895830"/>
                <a:ext cx="7862" cy="37753"/>
              </a:xfrm>
              <a:custGeom>
                <a:avLst/>
                <a:gdLst/>
                <a:ahLst/>
                <a:cxnLst/>
                <a:rect l="l" t="t" r="r" b="b"/>
                <a:pathLst>
                  <a:path w="232" h="1114" extrusionOk="0">
                    <a:moveTo>
                      <a:pt x="117" y="0"/>
                    </a:moveTo>
                    <a:cubicBezTo>
                      <a:pt x="54" y="0"/>
                      <a:pt x="0" y="54"/>
                      <a:pt x="0" y="117"/>
                    </a:cubicBezTo>
                    <a:lnTo>
                      <a:pt x="0" y="997"/>
                    </a:lnTo>
                    <a:cubicBezTo>
                      <a:pt x="0" y="1061"/>
                      <a:pt x="54" y="1114"/>
                      <a:pt x="117" y="1114"/>
                    </a:cubicBezTo>
                    <a:cubicBezTo>
                      <a:pt x="181" y="1114"/>
                      <a:pt x="231" y="1061"/>
                      <a:pt x="231" y="997"/>
                    </a:cubicBezTo>
                    <a:lnTo>
                      <a:pt x="231" y="117"/>
                    </a:lnTo>
                    <a:cubicBezTo>
                      <a:pt x="231" y="54"/>
                      <a:pt x="181" y="0"/>
                      <a:pt x="11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6"/>
              <p:cNvSpPr/>
              <p:nvPr/>
            </p:nvSpPr>
            <p:spPr>
              <a:xfrm>
                <a:off x="6058313" y="3215629"/>
                <a:ext cx="7862" cy="37652"/>
              </a:xfrm>
              <a:custGeom>
                <a:avLst/>
                <a:gdLst/>
                <a:ahLst/>
                <a:cxnLst/>
                <a:rect l="l" t="t" r="r" b="b"/>
                <a:pathLst>
                  <a:path w="232" h="1111" extrusionOk="0">
                    <a:moveTo>
                      <a:pt x="117" y="0"/>
                    </a:moveTo>
                    <a:cubicBezTo>
                      <a:pt x="54" y="0"/>
                      <a:pt x="0" y="51"/>
                      <a:pt x="0" y="118"/>
                    </a:cubicBezTo>
                    <a:lnTo>
                      <a:pt x="0" y="994"/>
                    </a:lnTo>
                    <a:cubicBezTo>
                      <a:pt x="0" y="1061"/>
                      <a:pt x="54" y="1111"/>
                      <a:pt x="117" y="1111"/>
                    </a:cubicBezTo>
                    <a:cubicBezTo>
                      <a:pt x="181" y="1111"/>
                      <a:pt x="231" y="1061"/>
                      <a:pt x="231" y="994"/>
                    </a:cubicBezTo>
                    <a:lnTo>
                      <a:pt x="231" y="118"/>
                    </a:lnTo>
                    <a:cubicBezTo>
                      <a:pt x="231" y="51"/>
                      <a:pt x="181" y="0"/>
                      <a:pt x="11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6"/>
              <p:cNvSpPr/>
              <p:nvPr/>
            </p:nvSpPr>
            <p:spPr>
              <a:xfrm>
                <a:off x="6203302" y="3070642"/>
                <a:ext cx="37686" cy="7829"/>
              </a:xfrm>
              <a:custGeom>
                <a:avLst/>
                <a:gdLst/>
                <a:ahLst/>
                <a:cxnLst/>
                <a:rect l="l" t="t" r="r" b="b"/>
                <a:pathLst>
                  <a:path w="1112" h="231" extrusionOk="0">
                    <a:moveTo>
                      <a:pt x="118" y="0"/>
                    </a:moveTo>
                    <a:cubicBezTo>
                      <a:pt x="51" y="0"/>
                      <a:pt x="0" y="54"/>
                      <a:pt x="0" y="117"/>
                    </a:cubicBezTo>
                    <a:cubicBezTo>
                      <a:pt x="0" y="181"/>
                      <a:pt x="51" y="231"/>
                      <a:pt x="118" y="231"/>
                    </a:cubicBezTo>
                    <a:lnTo>
                      <a:pt x="994" y="231"/>
                    </a:lnTo>
                    <a:cubicBezTo>
                      <a:pt x="1061" y="231"/>
                      <a:pt x="1111" y="181"/>
                      <a:pt x="1111" y="117"/>
                    </a:cubicBezTo>
                    <a:cubicBezTo>
                      <a:pt x="1111" y="54"/>
                      <a:pt x="1061" y="0"/>
                      <a:pt x="994"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6"/>
              <p:cNvSpPr/>
              <p:nvPr/>
            </p:nvSpPr>
            <p:spPr>
              <a:xfrm>
                <a:off x="5883500" y="3070642"/>
                <a:ext cx="37787" cy="7829"/>
              </a:xfrm>
              <a:custGeom>
                <a:avLst/>
                <a:gdLst/>
                <a:ahLst/>
                <a:cxnLst/>
                <a:rect l="l" t="t" r="r" b="b"/>
                <a:pathLst>
                  <a:path w="1115" h="231" extrusionOk="0">
                    <a:moveTo>
                      <a:pt x="117" y="0"/>
                    </a:moveTo>
                    <a:cubicBezTo>
                      <a:pt x="54" y="0"/>
                      <a:pt x="0" y="54"/>
                      <a:pt x="0" y="117"/>
                    </a:cubicBezTo>
                    <a:cubicBezTo>
                      <a:pt x="0" y="181"/>
                      <a:pt x="54" y="231"/>
                      <a:pt x="117" y="231"/>
                    </a:cubicBezTo>
                    <a:lnTo>
                      <a:pt x="997" y="231"/>
                    </a:lnTo>
                    <a:cubicBezTo>
                      <a:pt x="1061" y="231"/>
                      <a:pt x="1114" y="181"/>
                      <a:pt x="1114" y="117"/>
                    </a:cubicBezTo>
                    <a:cubicBezTo>
                      <a:pt x="1114" y="54"/>
                      <a:pt x="1061" y="0"/>
                      <a:pt x="99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6"/>
              <p:cNvSpPr/>
              <p:nvPr/>
            </p:nvSpPr>
            <p:spPr>
              <a:xfrm>
                <a:off x="5934405" y="2947108"/>
                <a:ext cx="29722" cy="28908"/>
              </a:xfrm>
              <a:custGeom>
                <a:avLst/>
                <a:gdLst/>
                <a:ahLst/>
                <a:cxnLst/>
                <a:rect l="l" t="t" r="r" b="b"/>
                <a:pathLst>
                  <a:path w="877" h="853" extrusionOk="0">
                    <a:moveTo>
                      <a:pt x="127" y="0"/>
                    </a:moveTo>
                    <a:cubicBezTo>
                      <a:pt x="97" y="0"/>
                      <a:pt x="67" y="11"/>
                      <a:pt x="44" y="33"/>
                    </a:cubicBezTo>
                    <a:cubicBezTo>
                      <a:pt x="0" y="79"/>
                      <a:pt x="0" y="153"/>
                      <a:pt x="44" y="196"/>
                    </a:cubicBezTo>
                    <a:lnTo>
                      <a:pt x="666" y="819"/>
                    </a:lnTo>
                    <a:cubicBezTo>
                      <a:pt x="689" y="842"/>
                      <a:pt x="719" y="852"/>
                      <a:pt x="746" y="852"/>
                    </a:cubicBezTo>
                    <a:cubicBezTo>
                      <a:pt x="776" y="852"/>
                      <a:pt x="806" y="842"/>
                      <a:pt x="829" y="819"/>
                    </a:cubicBezTo>
                    <a:cubicBezTo>
                      <a:pt x="877" y="772"/>
                      <a:pt x="877" y="701"/>
                      <a:pt x="829" y="655"/>
                    </a:cubicBezTo>
                    <a:lnTo>
                      <a:pt x="207" y="33"/>
                    </a:lnTo>
                    <a:cubicBezTo>
                      <a:pt x="186" y="11"/>
                      <a:pt x="157" y="0"/>
                      <a:pt x="12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6"/>
              <p:cNvSpPr/>
              <p:nvPr/>
            </p:nvSpPr>
            <p:spPr>
              <a:xfrm>
                <a:off x="6160429" y="3173163"/>
                <a:ext cx="29755" cy="29010"/>
              </a:xfrm>
              <a:custGeom>
                <a:avLst/>
                <a:gdLst/>
                <a:ahLst/>
                <a:cxnLst/>
                <a:rect l="l" t="t" r="r" b="b"/>
                <a:pathLst>
                  <a:path w="878" h="856" extrusionOk="0">
                    <a:moveTo>
                      <a:pt x="129" y="1"/>
                    </a:moveTo>
                    <a:cubicBezTo>
                      <a:pt x="99" y="1"/>
                      <a:pt x="70" y="12"/>
                      <a:pt x="48" y="36"/>
                    </a:cubicBezTo>
                    <a:cubicBezTo>
                      <a:pt x="1" y="80"/>
                      <a:pt x="1" y="153"/>
                      <a:pt x="48" y="200"/>
                    </a:cubicBezTo>
                    <a:lnTo>
                      <a:pt x="667" y="818"/>
                    </a:lnTo>
                    <a:cubicBezTo>
                      <a:pt x="691" y="842"/>
                      <a:pt x="720" y="855"/>
                      <a:pt x="751" y="855"/>
                    </a:cubicBezTo>
                    <a:cubicBezTo>
                      <a:pt x="780" y="855"/>
                      <a:pt x="811" y="842"/>
                      <a:pt x="831" y="818"/>
                    </a:cubicBezTo>
                    <a:cubicBezTo>
                      <a:pt x="878" y="775"/>
                      <a:pt x="878" y="702"/>
                      <a:pt x="831" y="655"/>
                    </a:cubicBezTo>
                    <a:lnTo>
                      <a:pt x="212" y="36"/>
                    </a:lnTo>
                    <a:cubicBezTo>
                      <a:pt x="189" y="12"/>
                      <a:pt x="159" y="1"/>
                      <a:pt x="129"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6"/>
              <p:cNvSpPr/>
              <p:nvPr/>
            </p:nvSpPr>
            <p:spPr>
              <a:xfrm>
                <a:off x="6160429" y="2947108"/>
                <a:ext cx="29755" cy="28908"/>
              </a:xfrm>
              <a:custGeom>
                <a:avLst/>
                <a:gdLst/>
                <a:ahLst/>
                <a:cxnLst/>
                <a:rect l="l" t="t" r="r" b="b"/>
                <a:pathLst>
                  <a:path w="878" h="853" extrusionOk="0">
                    <a:moveTo>
                      <a:pt x="750" y="0"/>
                    </a:moveTo>
                    <a:cubicBezTo>
                      <a:pt x="721" y="0"/>
                      <a:pt x="691" y="11"/>
                      <a:pt x="667" y="33"/>
                    </a:cubicBezTo>
                    <a:lnTo>
                      <a:pt x="48" y="655"/>
                    </a:lnTo>
                    <a:cubicBezTo>
                      <a:pt x="1" y="701"/>
                      <a:pt x="1" y="772"/>
                      <a:pt x="48" y="819"/>
                    </a:cubicBezTo>
                    <a:cubicBezTo>
                      <a:pt x="68" y="842"/>
                      <a:pt x="98" y="852"/>
                      <a:pt x="129" y="852"/>
                    </a:cubicBezTo>
                    <a:cubicBezTo>
                      <a:pt x="158" y="852"/>
                      <a:pt x="189" y="842"/>
                      <a:pt x="212" y="819"/>
                    </a:cubicBezTo>
                    <a:lnTo>
                      <a:pt x="831" y="196"/>
                    </a:lnTo>
                    <a:cubicBezTo>
                      <a:pt x="878" y="153"/>
                      <a:pt x="878" y="79"/>
                      <a:pt x="831" y="33"/>
                    </a:cubicBezTo>
                    <a:cubicBezTo>
                      <a:pt x="809" y="11"/>
                      <a:pt x="780" y="0"/>
                      <a:pt x="750"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6"/>
              <p:cNvSpPr/>
              <p:nvPr/>
            </p:nvSpPr>
            <p:spPr>
              <a:xfrm>
                <a:off x="5934405" y="3173163"/>
                <a:ext cx="29722" cy="29010"/>
              </a:xfrm>
              <a:custGeom>
                <a:avLst/>
                <a:gdLst/>
                <a:ahLst/>
                <a:cxnLst/>
                <a:rect l="l" t="t" r="r" b="b"/>
                <a:pathLst>
                  <a:path w="877" h="856" extrusionOk="0">
                    <a:moveTo>
                      <a:pt x="746" y="1"/>
                    </a:moveTo>
                    <a:cubicBezTo>
                      <a:pt x="717" y="1"/>
                      <a:pt x="687" y="12"/>
                      <a:pt x="666" y="36"/>
                    </a:cubicBezTo>
                    <a:lnTo>
                      <a:pt x="44" y="655"/>
                    </a:lnTo>
                    <a:cubicBezTo>
                      <a:pt x="0" y="702"/>
                      <a:pt x="0" y="775"/>
                      <a:pt x="44" y="818"/>
                    </a:cubicBezTo>
                    <a:cubicBezTo>
                      <a:pt x="67" y="842"/>
                      <a:pt x="97" y="855"/>
                      <a:pt x="127" y="855"/>
                    </a:cubicBezTo>
                    <a:cubicBezTo>
                      <a:pt x="158" y="855"/>
                      <a:pt x="184" y="842"/>
                      <a:pt x="207" y="818"/>
                    </a:cubicBezTo>
                    <a:lnTo>
                      <a:pt x="829" y="200"/>
                    </a:lnTo>
                    <a:cubicBezTo>
                      <a:pt x="877" y="153"/>
                      <a:pt x="877" y="80"/>
                      <a:pt x="829" y="36"/>
                    </a:cubicBezTo>
                    <a:cubicBezTo>
                      <a:pt x="806" y="12"/>
                      <a:pt x="776" y="1"/>
                      <a:pt x="746"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6"/>
              <p:cNvSpPr/>
              <p:nvPr/>
            </p:nvSpPr>
            <p:spPr>
              <a:xfrm>
                <a:off x="5990835" y="2909149"/>
                <a:ext cx="20470" cy="35449"/>
              </a:xfrm>
              <a:custGeom>
                <a:avLst/>
                <a:gdLst/>
                <a:ahLst/>
                <a:cxnLst/>
                <a:rect l="l" t="t" r="r" b="b"/>
                <a:pathLst>
                  <a:path w="604" h="1046" extrusionOk="0">
                    <a:moveTo>
                      <a:pt x="130" y="1"/>
                    </a:moveTo>
                    <a:cubicBezTo>
                      <a:pt x="116" y="1"/>
                      <a:pt x="102" y="3"/>
                      <a:pt x="88" y="9"/>
                    </a:cubicBezTo>
                    <a:cubicBezTo>
                      <a:pt x="31" y="35"/>
                      <a:pt x="1" y="103"/>
                      <a:pt x="27" y="163"/>
                    </a:cubicBezTo>
                    <a:lnTo>
                      <a:pt x="362" y="972"/>
                    </a:lnTo>
                    <a:cubicBezTo>
                      <a:pt x="382" y="1019"/>
                      <a:pt x="426" y="1046"/>
                      <a:pt x="469" y="1046"/>
                    </a:cubicBezTo>
                    <a:cubicBezTo>
                      <a:pt x="486" y="1046"/>
                      <a:pt x="500" y="1042"/>
                      <a:pt x="516" y="1035"/>
                    </a:cubicBezTo>
                    <a:cubicBezTo>
                      <a:pt x="573" y="1012"/>
                      <a:pt x="603" y="946"/>
                      <a:pt x="577" y="885"/>
                    </a:cubicBezTo>
                    <a:lnTo>
                      <a:pt x="242" y="72"/>
                    </a:lnTo>
                    <a:cubicBezTo>
                      <a:pt x="222" y="28"/>
                      <a:pt x="177" y="1"/>
                      <a:pt x="130"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6"/>
              <p:cNvSpPr/>
              <p:nvPr/>
            </p:nvSpPr>
            <p:spPr>
              <a:xfrm>
                <a:off x="6113285" y="3204581"/>
                <a:ext cx="20334" cy="35449"/>
              </a:xfrm>
              <a:custGeom>
                <a:avLst/>
                <a:gdLst/>
                <a:ahLst/>
                <a:cxnLst/>
                <a:rect l="l" t="t" r="r" b="b"/>
                <a:pathLst>
                  <a:path w="600" h="1046" extrusionOk="0">
                    <a:moveTo>
                      <a:pt x="130" y="0"/>
                    </a:moveTo>
                    <a:cubicBezTo>
                      <a:pt x="116" y="0"/>
                      <a:pt x="101" y="3"/>
                      <a:pt x="87" y="9"/>
                    </a:cubicBezTo>
                    <a:cubicBezTo>
                      <a:pt x="27" y="36"/>
                      <a:pt x="1" y="102"/>
                      <a:pt x="24" y="163"/>
                    </a:cubicBezTo>
                    <a:lnTo>
                      <a:pt x="362" y="972"/>
                    </a:lnTo>
                    <a:cubicBezTo>
                      <a:pt x="379" y="1019"/>
                      <a:pt x="422" y="1046"/>
                      <a:pt x="469" y="1046"/>
                    </a:cubicBezTo>
                    <a:cubicBezTo>
                      <a:pt x="482" y="1046"/>
                      <a:pt x="499" y="1043"/>
                      <a:pt x="513" y="1035"/>
                    </a:cubicBezTo>
                    <a:cubicBezTo>
                      <a:pt x="573" y="1012"/>
                      <a:pt x="600" y="942"/>
                      <a:pt x="576" y="885"/>
                    </a:cubicBezTo>
                    <a:lnTo>
                      <a:pt x="238" y="72"/>
                    </a:lnTo>
                    <a:cubicBezTo>
                      <a:pt x="221" y="26"/>
                      <a:pt x="176" y="0"/>
                      <a:pt x="130"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6"/>
              <p:cNvSpPr/>
              <p:nvPr/>
            </p:nvSpPr>
            <p:spPr>
              <a:xfrm>
                <a:off x="6191745" y="3003740"/>
                <a:ext cx="36432" cy="19317"/>
              </a:xfrm>
              <a:custGeom>
                <a:avLst/>
                <a:gdLst/>
                <a:ahLst/>
                <a:cxnLst/>
                <a:rect l="l" t="t" r="r" b="b"/>
                <a:pathLst>
                  <a:path w="1075" h="570" extrusionOk="0">
                    <a:moveTo>
                      <a:pt x="946" y="1"/>
                    </a:moveTo>
                    <a:cubicBezTo>
                      <a:pt x="931" y="1"/>
                      <a:pt x="915" y="4"/>
                      <a:pt x="900" y="11"/>
                    </a:cubicBezTo>
                    <a:lnTo>
                      <a:pt x="88" y="345"/>
                    </a:lnTo>
                    <a:cubicBezTo>
                      <a:pt x="27" y="372"/>
                      <a:pt x="0" y="439"/>
                      <a:pt x="24" y="499"/>
                    </a:cubicBezTo>
                    <a:cubicBezTo>
                      <a:pt x="44" y="543"/>
                      <a:pt x="88" y="569"/>
                      <a:pt x="131" y="569"/>
                    </a:cubicBezTo>
                    <a:cubicBezTo>
                      <a:pt x="148" y="569"/>
                      <a:pt x="161" y="566"/>
                      <a:pt x="178" y="559"/>
                    </a:cubicBezTo>
                    <a:lnTo>
                      <a:pt x="988" y="225"/>
                    </a:lnTo>
                    <a:cubicBezTo>
                      <a:pt x="1048" y="198"/>
                      <a:pt x="1074" y="131"/>
                      <a:pt x="1051" y="71"/>
                    </a:cubicBezTo>
                    <a:cubicBezTo>
                      <a:pt x="1034" y="28"/>
                      <a:pt x="991" y="1"/>
                      <a:pt x="946"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6"/>
              <p:cNvSpPr/>
              <p:nvPr/>
            </p:nvSpPr>
            <p:spPr>
              <a:xfrm>
                <a:off x="5896311" y="3126122"/>
                <a:ext cx="36533" cy="19250"/>
              </a:xfrm>
              <a:custGeom>
                <a:avLst/>
                <a:gdLst/>
                <a:ahLst/>
                <a:cxnLst/>
                <a:rect l="l" t="t" r="r" b="b"/>
                <a:pathLst>
                  <a:path w="1078" h="568" extrusionOk="0">
                    <a:moveTo>
                      <a:pt x="945" y="1"/>
                    </a:moveTo>
                    <a:cubicBezTo>
                      <a:pt x="930" y="1"/>
                      <a:pt x="915" y="3"/>
                      <a:pt x="900" y="9"/>
                    </a:cubicBezTo>
                    <a:lnTo>
                      <a:pt x="87" y="347"/>
                    </a:lnTo>
                    <a:cubicBezTo>
                      <a:pt x="27" y="370"/>
                      <a:pt x="0" y="437"/>
                      <a:pt x="24" y="497"/>
                    </a:cubicBezTo>
                    <a:cubicBezTo>
                      <a:pt x="44" y="540"/>
                      <a:pt x="87" y="568"/>
                      <a:pt x="131" y="568"/>
                    </a:cubicBezTo>
                    <a:cubicBezTo>
                      <a:pt x="147" y="568"/>
                      <a:pt x="161" y="568"/>
                      <a:pt x="178" y="561"/>
                    </a:cubicBezTo>
                    <a:lnTo>
                      <a:pt x="987" y="223"/>
                    </a:lnTo>
                    <a:cubicBezTo>
                      <a:pt x="1047" y="199"/>
                      <a:pt x="1078" y="133"/>
                      <a:pt x="1050" y="72"/>
                    </a:cubicBezTo>
                    <a:cubicBezTo>
                      <a:pt x="1033" y="27"/>
                      <a:pt x="990" y="1"/>
                      <a:pt x="945"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6"/>
              <p:cNvSpPr/>
              <p:nvPr/>
            </p:nvSpPr>
            <p:spPr>
              <a:xfrm>
                <a:off x="5896311" y="3003740"/>
                <a:ext cx="36533" cy="19317"/>
              </a:xfrm>
              <a:custGeom>
                <a:avLst/>
                <a:gdLst/>
                <a:ahLst/>
                <a:cxnLst/>
                <a:rect l="l" t="t" r="r" b="b"/>
                <a:pathLst>
                  <a:path w="1078" h="570" extrusionOk="0">
                    <a:moveTo>
                      <a:pt x="132" y="1"/>
                    </a:moveTo>
                    <a:cubicBezTo>
                      <a:pt x="86" y="1"/>
                      <a:pt x="44" y="28"/>
                      <a:pt x="24" y="71"/>
                    </a:cubicBezTo>
                    <a:cubicBezTo>
                      <a:pt x="0" y="131"/>
                      <a:pt x="27" y="198"/>
                      <a:pt x="87" y="225"/>
                    </a:cubicBezTo>
                    <a:lnTo>
                      <a:pt x="900" y="559"/>
                    </a:lnTo>
                    <a:cubicBezTo>
                      <a:pt x="914" y="566"/>
                      <a:pt x="930" y="569"/>
                      <a:pt x="944" y="569"/>
                    </a:cubicBezTo>
                    <a:cubicBezTo>
                      <a:pt x="990" y="569"/>
                      <a:pt x="1034" y="543"/>
                      <a:pt x="1050" y="499"/>
                    </a:cubicBezTo>
                    <a:cubicBezTo>
                      <a:pt x="1078" y="439"/>
                      <a:pt x="1047" y="372"/>
                      <a:pt x="987" y="345"/>
                    </a:cubicBezTo>
                    <a:lnTo>
                      <a:pt x="178" y="11"/>
                    </a:lnTo>
                    <a:cubicBezTo>
                      <a:pt x="162" y="4"/>
                      <a:pt x="147" y="1"/>
                      <a:pt x="132"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6"/>
              <p:cNvSpPr/>
              <p:nvPr/>
            </p:nvSpPr>
            <p:spPr>
              <a:xfrm>
                <a:off x="6191745" y="3126122"/>
                <a:ext cx="36432" cy="19250"/>
              </a:xfrm>
              <a:custGeom>
                <a:avLst/>
                <a:gdLst/>
                <a:ahLst/>
                <a:cxnLst/>
                <a:rect l="l" t="t" r="r" b="b"/>
                <a:pathLst>
                  <a:path w="1075" h="568" extrusionOk="0">
                    <a:moveTo>
                      <a:pt x="133" y="1"/>
                    </a:moveTo>
                    <a:cubicBezTo>
                      <a:pt x="87" y="1"/>
                      <a:pt x="44" y="27"/>
                      <a:pt x="24" y="72"/>
                    </a:cubicBezTo>
                    <a:cubicBezTo>
                      <a:pt x="0" y="133"/>
                      <a:pt x="27" y="199"/>
                      <a:pt x="88" y="223"/>
                    </a:cubicBezTo>
                    <a:lnTo>
                      <a:pt x="900" y="561"/>
                    </a:lnTo>
                    <a:cubicBezTo>
                      <a:pt x="914" y="568"/>
                      <a:pt x="931" y="568"/>
                      <a:pt x="943" y="568"/>
                    </a:cubicBezTo>
                    <a:cubicBezTo>
                      <a:pt x="991" y="568"/>
                      <a:pt x="1034" y="540"/>
                      <a:pt x="1051" y="497"/>
                    </a:cubicBezTo>
                    <a:cubicBezTo>
                      <a:pt x="1074" y="437"/>
                      <a:pt x="1048" y="370"/>
                      <a:pt x="988" y="347"/>
                    </a:cubicBezTo>
                    <a:lnTo>
                      <a:pt x="178" y="9"/>
                    </a:lnTo>
                    <a:cubicBezTo>
                      <a:pt x="163" y="3"/>
                      <a:pt x="148" y="1"/>
                      <a:pt x="133"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6"/>
              <p:cNvSpPr/>
              <p:nvPr/>
            </p:nvSpPr>
            <p:spPr>
              <a:xfrm>
                <a:off x="6113285" y="2909149"/>
                <a:ext cx="20334" cy="35449"/>
              </a:xfrm>
              <a:custGeom>
                <a:avLst/>
                <a:gdLst/>
                <a:ahLst/>
                <a:cxnLst/>
                <a:rect l="l" t="t" r="r" b="b"/>
                <a:pathLst>
                  <a:path w="600" h="1046" extrusionOk="0">
                    <a:moveTo>
                      <a:pt x="468" y="0"/>
                    </a:moveTo>
                    <a:cubicBezTo>
                      <a:pt x="422" y="0"/>
                      <a:pt x="380" y="27"/>
                      <a:pt x="362" y="72"/>
                    </a:cubicBezTo>
                    <a:lnTo>
                      <a:pt x="24" y="885"/>
                    </a:lnTo>
                    <a:cubicBezTo>
                      <a:pt x="1" y="946"/>
                      <a:pt x="27" y="1012"/>
                      <a:pt x="87" y="1035"/>
                    </a:cubicBezTo>
                    <a:cubicBezTo>
                      <a:pt x="101" y="1042"/>
                      <a:pt x="118" y="1046"/>
                      <a:pt x="131" y="1046"/>
                    </a:cubicBezTo>
                    <a:cubicBezTo>
                      <a:pt x="178" y="1046"/>
                      <a:pt x="221" y="1019"/>
                      <a:pt x="238" y="972"/>
                    </a:cubicBezTo>
                    <a:lnTo>
                      <a:pt x="576" y="163"/>
                    </a:lnTo>
                    <a:cubicBezTo>
                      <a:pt x="600" y="103"/>
                      <a:pt x="573" y="35"/>
                      <a:pt x="513" y="9"/>
                    </a:cubicBezTo>
                    <a:cubicBezTo>
                      <a:pt x="498" y="3"/>
                      <a:pt x="483" y="0"/>
                      <a:pt x="468"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6"/>
              <p:cNvSpPr/>
              <p:nvPr/>
            </p:nvSpPr>
            <p:spPr>
              <a:xfrm>
                <a:off x="5990835" y="3204581"/>
                <a:ext cx="20470" cy="35449"/>
              </a:xfrm>
              <a:custGeom>
                <a:avLst/>
                <a:gdLst/>
                <a:ahLst/>
                <a:cxnLst/>
                <a:rect l="l" t="t" r="r" b="b"/>
                <a:pathLst>
                  <a:path w="604" h="1046" extrusionOk="0">
                    <a:moveTo>
                      <a:pt x="472" y="0"/>
                    </a:moveTo>
                    <a:cubicBezTo>
                      <a:pt x="426" y="0"/>
                      <a:pt x="382" y="26"/>
                      <a:pt x="362" y="72"/>
                    </a:cubicBezTo>
                    <a:lnTo>
                      <a:pt x="27" y="885"/>
                    </a:lnTo>
                    <a:cubicBezTo>
                      <a:pt x="1" y="942"/>
                      <a:pt x="31" y="1012"/>
                      <a:pt x="88" y="1035"/>
                    </a:cubicBezTo>
                    <a:cubicBezTo>
                      <a:pt x="105" y="1043"/>
                      <a:pt x="118" y="1046"/>
                      <a:pt x="135" y="1046"/>
                    </a:cubicBezTo>
                    <a:cubicBezTo>
                      <a:pt x="178" y="1046"/>
                      <a:pt x="222" y="1019"/>
                      <a:pt x="242" y="972"/>
                    </a:cubicBezTo>
                    <a:lnTo>
                      <a:pt x="577" y="163"/>
                    </a:lnTo>
                    <a:cubicBezTo>
                      <a:pt x="603" y="102"/>
                      <a:pt x="573" y="36"/>
                      <a:pt x="516" y="9"/>
                    </a:cubicBezTo>
                    <a:cubicBezTo>
                      <a:pt x="502" y="3"/>
                      <a:pt x="487" y="0"/>
                      <a:pt x="472"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56"/>
            <p:cNvSpPr/>
            <p:nvPr/>
          </p:nvSpPr>
          <p:spPr>
            <a:xfrm>
              <a:off x="3998512" y="3315168"/>
              <a:ext cx="224826" cy="224928"/>
            </a:xfrm>
            <a:custGeom>
              <a:avLst/>
              <a:gdLst/>
              <a:ahLst/>
              <a:cxnLst/>
              <a:rect l="l" t="t" r="r" b="b"/>
              <a:pathLst>
                <a:path w="6634" h="6637" extrusionOk="0">
                  <a:moveTo>
                    <a:pt x="3315" y="0"/>
                  </a:moveTo>
                  <a:cubicBezTo>
                    <a:pt x="1486" y="0"/>
                    <a:pt x="0" y="1485"/>
                    <a:pt x="0" y="3319"/>
                  </a:cubicBezTo>
                  <a:cubicBezTo>
                    <a:pt x="0" y="5152"/>
                    <a:pt x="1486" y="6637"/>
                    <a:pt x="3315" y="6637"/>
                  </a:cubicBezTo>
                  <a:cubicBezTo>
                    <a:pt x="5149" y="6637"/>
                    <a:pt x="6634" y="5152"/>
                    <a:pt x="6634" y="3319"/>
                  </a:cubicBezTo>
                  <a:cubicBezTo>
                    <a:pt x="6634" y="1485"/>
                    <a:pt x="5149" y="0"/>
                    <a:pt x="3315" y="0"/>
                  </a:cubicBezTo>
                  <a:close/>
                </a:path>
              </a:pathLst>
            </a:custGeom>
            <a:solidFill>
              <a:schemeClr val="accent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6"/>
            <p:cNvSpPr/>
            <p:nvPr/>
          </p:nvSpPr>
          <p:spPr>
            <a:xfrm>
              <a:off x="4168106" y="3431382"/>
              <a:ext cx="68729" cy="62696"/>
            </a:xfrm>
            <a:custGeom>
              <a:avLst/>
              <a:gdLst/>
              <a:ahLst/>
              <a:cxnLst/>
              <a:rect l="l" t="t" r="r" b="b"/>
              <a:pathLst>
                <a:path w="2028" h="1850" extrusionOk="0">
                  <a:moveTo>
                    <a:pt x="571" y="0"/>
                  </a:moveTo>
                  <a:cubicBezTo>
                    <a:pt x="401" y="0"/>
                    <a:pt x="234" y="80"/>
                    <a:pt x="131" y="221"/>
                  </a:cubicBezTo>
                  <a:cubicBezTo>
                    <a:pt x="20" y="372"/>
                    <a:pt x="0" y="552"/>
                    <a:pt x="51" y="710"/>
                  </a:cubicBezTo>
                  <a:lnTo>
                    <a:pt x="386" y="1753"/>
                  </a:lnTo>
                  <a:cubicBezTo>
                    <a:pt x="404" y="1812"/>
                    <a:pt x="460" y="1850"/>
                    <a:pt x="520" y="1850"/>
                  </a:cubicBezTo>
                  <a:cubicBezTo>
                    <a:pt x="534" y="1850"/>
                    <a:pt x="548" y="1848"/>
                    <a:pt x="562" y="1843"/>
                  </a:cubicBezTo>
                  <a:lnTo>
                    <a:pt x="1603" y="1508"/>
                  </a:lnTo>
                  <a:cubicBezTo>
                    <a:pt x="1760" y="1459"/>
                    <a:pt x="1897" y="1338"/>
                    <a:pt x="1954" y="1161"/>
                  </a:cubicBezTo>
                  <a:cubicBezTo>
                    <a:pt x="2027" y="943"/>
                    <a:pt x="1951" y="696"/>
                    <a:pt x="1766" y="559"/>
                  </a:cubicBezTo>
                  <a:cubicBezTo>
                    <a:pt x="1666" y="484"/>
                    <a:pt x="1553" y="450"/>
                    <a:pt x="1442" y="450"/>
                  </a:cubicBezTo>
                  <a:cubicBezTo>
                    <a:pt x="1322" y="450"/>
                    <a:pt x="1205" y="489"/>
                    <a:pt x="1108" y="562"/>
                  </a:cubicBezTo>
                  <a:cubicBezTo>
                    <a:pt x="1115" y="328"/>
                    <a:pt x="974" y="103"/>
                    <a:pt x="727" y="23"/>
                  </a:cubicBezTo>
                  <a:cubicBezTo>
                    <a:pt x="676" y="8"/>
                    <a:pt x="623" y="0"/>
                    <a:pt x="571"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6"/>
            <p:cNvSpPr/>
            <p:nvPr/>
          </p:nvSpPr>
          <p:spPr>
            <a:xfrm>
              <a:off x="4061550" y="3410505"/>
              <a:ext cx="20775" cy="34263"/>
            </a:xfrm>
            <a:custGeom>
              <a:avLst/>
              <a:gdLst/>
              <a:ahLst/>
              <a:cxnLst/>
              <a:rect l="l" t="t" r="r" b="b"/>
              <a:pathLst>
                <a:path w="613" h="1011" extrusionOk="0">
                  <a:moveTo>
                    <a:pt x="308" y="1"/>
                  </a:moveTo>
                  <a:cubicBezTo>
                    <a:pt x="138" y="1"/>
                    <a:pt x="0" y="228"/>
                    <a:pt x="0" y="506"/>
                  </a:cubicBezTo>
                  <a:cubicBezTo>
                    <a:pt x="0" y="787"/>
                    <a:pt x="138" y="1011"/>
                    <a:pt x="308" y="1011"/>
                  </a:cubicBezTo>
                  <a:cubicBezTo>
                    <a:pt x="475" y="1011"/>
                    <a:pt x="612" y="787"/>
                    <a:pt x="612" y="506"/>
                  </a:cubicBezTo>
                  <a:cubicBezTo>
                    <a:pt x="612" y="228"/>
                    <a:pt x="475" y="1"/>
                    <a:pt x="308"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6"/>
            <p:cNvSpPr/>
            <p:nvPr/>
          </p:nvSpPr>
          <p:spPr>
            <a:xfrm>
              <a:off x="4040097" y="3370140"/>
              <a:ext cx="46192" cy="30060"/>
            </a:xfrm>
            <a:custGeom>
              <a:avLst/>
              <a:gdLst/>
              <a:ahLst/>
              <a:cxnLst/>
              <a:rect l="l" t="t" r="r" b="b"/>
              <a:pathLst>
                <a:path w="1363" h="887" extrusionOk="0">
                  <a:moveTo>
                    <a:pt x="1245" y="1"/>
                  </a:moveTo>
                  <a:cubicBezTo>
                    <a:pt x="379" y="1"/>
                    <a:pt x="44" y="690"/>
                    <a:pt x="31" y="720"/>
                  </a:cubicBezTo>
                  <a:cubicBezTo>
                    <a:pt x="1" y="780"/>
                    <a:pt x="28" y="847"/>
                    <a:pt x="84" y="874"/>
                  </a:cubicBezTo>
                  <a:cubicBezTo>
                    <a:pt x="101" y="884"/>
                    <a:pt x="118" y="887"/>
                    <a:pt x="135" y="887"/>
                  </a:cubicBezTo>
                  <a:cubicBezTo>
                    <a:pt x="178" y="887"/>
                    <a:pt x="222" y="860"/>
                    <a:pt x="238" y="820"/>
                  </a:cubicBezTo>
                  <a:cubicBezTo>
                    <a:pt x="242" y="814"/>
                    <a:pt x="523" y="235"/>
                    <a:pt x="1245" y="235"/>
                  </a:cubicBezTo>
                  <a:cubicBezTo>
                    <a:pt x="1313" y="235"/>
                    <a:pt x="1362" y="181"/>
                    <a:pt x="1362" y="118"/>
                  </a:cubicBezTo>
                  <a:cubicBezTo>
                    <a:pt x="1362" y="54"/>
                    <a:pt x="1313" y="1"/>
                    <a:pt x="1245"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6"/>
            <p:cNvSpPr/>
            <p:nvPr/>
          </p:nvSpPr>
          <p:spPr>
            <a:xfrm>
              <a:off x="4135909" y="3385832"/>
              <a:ext cx="50937" cy="20842"/>
            </a:xfrm>
            <a:custGeom>
              <a:avLst/>
              <a:gdLst/>
              <a:ahLst/>
              <a:cxnLst/>
              <a:rect l="l" t="t" r="r" b="b"/>
              <a:pathLst>
                <a:path w="1503" h="615" extrusionOk="0">
                  <a:moveTo>
                    <a:pt x="492" y="0"/>
                  </a:moveTo>
                  <a:cubicBezTo>
                    <a:pt x="370" y="0"/>
                    <a:pt x="239" y="17"/>
                    <a:pt x="98" y="56"/>
                  </a:cubicBezTo>
                  <a:cubicBezTo>
                    <a:pt x="37" y="73"/>
                    <a:pt x="1" y="136"/>
                    <a:pt x="17" y="197"/>
                  </a:cubicBezTo>
                  <a:cubicBezTo>
                    <a:pt x="31" y="249"/>
                    <a:pt x="77" y="281"/>
                    <a:pt x="128" y="281"/>
                  </a:cubicBezTo>
                  <a:cubicBezTo>
                    <a:pt x="139" y="281"/>
                    <a:pt x="150" y="280"/>
                    <a:pt x="161" y="277"/>
                  </a:cubicBezTo>
                  <a:cubicBezTo>
                    <a:pt x="277" y="245"/>
                    <a:pt x="385" y="232"/>
                    <a:pt x="485" y="232"/>
                  </a:cubicBezTo>
                  <a:cubicBezTo>
                    <a:pt x="979" y="232"/>
                    <a:pt x="1271" y="558"/>
                    <a:pt x="1285" y="575"/>
                  </a:cubicBezTo>
                  <a:cubicBezTo>
                    <a:pt x="1308" y="601"/>
                    <a:pt x="1342" y="615"/>
                    <a:pt x="1376" y="615"/>
                  </a:cubicBezTo>
                  <a:cubicBezTo>
                    <a:pt x="1402" y="615"/>
                    <a:pt x="1429" y="605"/>
                    <a:pt x="1449" y="584"/>
                  </a:cubicBezTo>
                  <a:cubicBezTo>
                    <a:pt x="1499" y="544"/>
                    <a:pt x="1503" y="471"/>
                    <a:pt x="1462" y="421"/>
                  </a:cubicBezTo>
                  <a:cubicBezTo>
                    <a:pt x="1446" y="401"/>
                    <a:pt x="1092" y="0"/>
                    <a:pt x="492"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6"/>
            <p:cNvSpPr/>
            <p:nvPr/>
          </p:nvSpPr>
          <p:spPr>
            <a:xfrm>
              <a:off x="4137264" y="3414504"/>
              <a:ext cx="40160" cy="17148"/>
            </a:xfrm>
            <a:custGeom>
              <a:avLst/>
              <a:gdLst/>
              <a:ahLst/>
              <a:cxnLst/>
              <a:rect l="l" t="t" r="r" b="b"/>
              <a:pathLst>
                <a:path w="1185" h="506" extrusionOk="0">
                  <a:moveTo>
                    <a:pt x="635" y="1"/>
                  </a:moveTo>
                  <a:cubicBezTo>
                    <a:pt x="434" y="1"/>
                    <a:pt x="215" y="79"/>
                    <a:pt x="38" y="317"/>
                  </a:cubicBezTo>
                  <a:cubicBezTo>
                    <a:pt x="1" y="371"/>
                    <a:pt x="11" y="441"/>
                    <a:pt x="64" y="481"/>
                  </a:cubicBezTo>
                  <a:cubicBezTo>
                    <a:pt x="84" y="495"/>
                    <a:pt x="107" y="505"/>
                    <a:pt x="132" y="505"/>
                  </a:cubicBezTo>
                  <a:cubicBezTo>
                    <a:pt x="168" y="505"/>
                    <a:pt x="201" y="488"/>
                    <a:pt x="225" y="455"/>
                  </a:cubicBezTo>
                  <a:cubicBezTo>
                    <a:pt x="353" y="283"/>
                    <a:pt x="505" y="232"/>
                    <a:pt x="639" y="232"/>
                  </a:cubicBezTo>
                  <a:cubicBezTo>
                    <a:pt x="816" y="232"/>
                    <a:pt x="964" y="320"/>
                    <a:pt x="991" y="337"/>
                  </a:cubicBezTo>
                  <a:cubicBezTo>
                    <a:pt x="1010" y="350"/>
                    <a:pt x="1032" y="356"/>
                    <a:pt x="1054" y="356"/>
                  </a:cubicBezTo>
                  <a:cubicBezTo>
                    <a:pt x="1091" y="356"/>
                    <a:pt x="1127" y="338"/>
                    <a:pt x="1148" y="304"/>
                  </a:cubicBezTo>
                  <a:cubicBezTo>
                    <a:pt x="1185" y="251"/>
                    <a:pt x="1168" y="177"/>
                    <a:pt x="1115" y="144"/>
                  </a:cubicBezTo>
                  <a:cubicBezTo>
                    <a:pt x="1007" y="73"/>
                    <a:pt x="829" y="1"/>
                    <a:pt x="635"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6"/>
            <p:cNvSpPr/>
            <p:nvPr/>
          </p:nvSpPr>
          <p:spPr>
            <a:xfrm>
              <a:off x="4106457" y="3458766"/>
              <a:ext cx="29484" cy="45650"/>
            </a:xfrm>
            <a:custGeom>
              <a:avLst/>
              <a:gdLst/>
              <a:ahLst/>
              <a:cxnLst/>
              <a:rect l="l" t="t" r="r" b="b"/>
              <a:pathLst>
                <a:path w="870" h="1347" extrusionOk="0">
                  <a:moveTo>
                    <a:pt x="131" y="0"/>
                  </a:moveTo>
                  <a:cubicBezTo>
                    <a:pt x="85" y="0"/>
                    <a:pt x="41" y="29"/>
                    <a:pt x="23" y="75"/>
                  </a:cubicBezTo>
                  <a:cubicBezTo>
                    <a:pt x="0" y="135"/>
                    <a:pt x="30" y="203"/>
                    <a:pt x="90" y="226"/>
                  </a:cubicBezTo>
                  <a:lnTo>
                    <a:pt x="491" y="379"/>
                  </a:lnTo>
                  <a:lnTo>
                    <a:pt x="278" y="590"/>
                  </a:lnTo>
                  <a:cubicBezTo>
                    <a:pt x="247" y="617"/>
                    <a:pt x="238" y="657"/>
                    <a:pt x="244" y="694"/>
                  </a:cubicBezTo>
                  <a:cubicBezTo>
                    <a:pt x="251" y="734"/>
                    <a:pt x="278" y="765"/>
                    <a:pt x="311" y="781"/>
                  </a:cubicBezTo>
                  <a:lnTo>
                    <a:pt x="525" y="871"/>
                  </a:lnTo>
                  <a:lnTo>
                    <a:pt x="187" y="1139"/>
                  </a:lnTo>
                  <a:cubicBezTo>
                    <a:pt x="137" y="1179"/>
                    <a:pt x="130" y="1253"/>
                    <a:pt x="170" y="1303"/>
                  </a:cubicBezTo>
                  <a:cubicBezTo>
                    <a:pt x="190" y="1333"/>
                    <a:pt x="227" y="1347"/>
                    <a:pt x="261" y="1347"/>
                  </a:cubicBezTo>
                  <a:cubicBezTo>
                    <a:pt x="284" y="1347"/>
                    <a:pt x="311" y="1339"/>
                    <a:pt x="331" y="1319"/>
                  </a:cubicBezTo>
                  <a:lnTo>
                    <a:pt x="823" y="932"/>
                  </a:lnTo>
                  <a:cubicBezTo>
                    <a:pt x="853" y="908"/>
                    <a:pt x="870" y="868"/>
                    <a:pt x="863" y="828"/>
                  </a:cubicBezTo>
                  <a:cubicBezTo>
                    <a:pt x="860" y="785"/>
                    <a:pt x="833" y="751"/>
                    <a:pt x="796" y="734"/>
                  </a:cubicBezTo>
                  <a:lnTo>
                    <a:pt x="562" y="637"/>
                  </a:lnTo>
                  <a:lnTo>
                    <a:pt x="783" y="419"/>
                  </a:lnTo>
                  <a:cubicBezTo>
                    <a:pt x="809" y="393"/>
                    <a:pt x="823" y="353"/>
                    <a:pt x="816" y="313"/>
                  </a:cubicBezTo>
                  <a:cubicBezTo>
                    <a:pt x="806" y="276"/>
                    <a:pt x="780" y="243"/>
                    <a:pt x="743" y="229"/>
                  </a:cubicBezTo>
                  <a:lnTo>
                    <a:pt x="174" y="8"/>
                  </a:lnTo>
                  <a:cubicBezTo>
                    <a:pt x="160" y="3"/>
                    <a:pt x="145" y="0"/>
                    <a:pt x="131"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6"/>
            <p:cNvSpPr/>
            <p:nvPr/>
          </p:nvSpPr>
          <p:spPr>
            <a:xfrm>
              <a:off x="4678243" y="2418639"/>
              <a:ext cx="286201" cy="286167"/>
            </a:xfrm>
            <a:custGeom>
              <a:avLst/>
              <a:gdLst/>
              <a:ahLst/>
              <a:cxnLst/>
              <a:rect l="l" t="t" r="r" b="b"/>
              <a:pathLst>
                <a:path w="8445" h="8444" extrusionOk="0">
                  <a:moveTo>
                    <a:pt x="4223" y="1"/>
                  </a:moveTo>
                  <a:cubicBezTo>
                    <a:pt x="1892" y="1"/>
                    <a:pt x="1" y="1891"/>
                    <a:pt x="1" y="4223"/>
                  </a:cubicBezTo>
                  <a:cubicBezTo>
                    <a:pt x="1" y="6554"/>
                    <a:pt x="1892" y="8444"/>
                    <a:pt x="4223" y="8444"/>
                  </a:cubicBezTo>
                  <a:cubicBezTo>
                    <a:pt x="6554" y="8444"/>
                    <a:pt x="8444" y="6554"/>
                    <a:pt x="8444" y="4223"/>
                  </a:cubicBezTo>
                  <a:cubicBezTo>
                    <a:pt x="8444" y="1891"/>
                    <a:pt x="6554" y="1"/>
                    <a:pt x="4223" y="1"/>
                  </a:cubicBezTo>
                  <a:close/>
                </a:path>
              </a:pathLst>
            </a:custGeom>
            <a:solidFill>
              <a:schemeClr val="accent2"/>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6"/>
            <p:cNvSpPr/>
            <p:nvPr/>
          </p:nvSpPr>
          <p:spPr>
            <a:xfrm>
              <a:off x="4783240" y="2607855"/>
              <a:ext cx="76219" cy="35754"/>
            </a:xfrm>
            <a:custGeom>
              <a:avLst/>
              <a:gdLst/>
              <a:ahLst/>
              <a:cxnLst/>
              <a:rect l="l" t="t" r="r" b="b"/>
              <a:pathLst>
                <a:path w="2249" h="1055" extrusionOk="0">
                  <a:moveTo>
                    <a:pt x="184" y="0"/>
                  </a:moveTo>
                  <a:cubicBezTo>
                    <a:pt x="172" y="0"/>
                    <a:pt x="160" y="2"/>
                    <a:pt x="148" y="4"/>
                  </a:cubicBezTo>
                  <a:cubicBezTo>
                    <a:pt x="58" y="24"/>
                    <a:pt x="1" y="111"/>
                    <a:pt x="18" y="205"/>
                  </a:cubicBezTo>
                  <a:cubicBezTo>
                    <a:pt x="81" y="499"/>
                    <a:pt x="392" y="1054"/>
                    <a:pt x="1125" y="1054"/>
                  </a:cubicBezTo>
                  <a:cubicBezTo>
                    <a:pt x="1854" y="1054"/>
                    <a:pt x="2169" y="499"/>
                    <a:pt x="2229" y="205"/>
                  </a:cubicBezTo>
                  <a:cubicBezTo>
                    <a:pt x="2249" y="111"/>
                    <a:pt x="2192" y="24"/>
                    <a:pt x="2101" y="4"/>
                  </a:cubicBezTo>
                  <a:cubicBezTo>
                    <a:pt x="2090" y="2"/>
                    <a:pt x="2079" y="1"/>
                    <a:pt x="2068" y="1"/>
                  </a:cubicBezTo>
                  <a:cubicBezTo>
                    <a:pt x="1988" y="1"/>
                    <a:pt x="1918" y="55"/>
                    <a:pt x="1900" y="134"/>
                  </a:cubicBezTo>
                  <a:cubicBezTo>
                    <a:pt x="1897" y="158"/>
                    <a:pt x="1770" y="720"/>
                    <a:pt x="1125" y="720"/>
                  </a:cubicBezTo>
                  <a:cubicBezTo>
                    <a:pt x="486" y="720"/>
                    <a:pt x="352" y="158"/>
                    <a:pt x="349" y="134"/>
                  </a:cubicBezTo>
                  <a:cubicBezTo>
                    <a:pt x="331" y="56"/>
                    <a:pt x="263" y="0"/>
                    <a:pt x="184"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124D"/>
                </a:solidFill>
              </a:endParaRPr>
            </a:p>
          </p:txBody>
        </p:sp>
        <p:sp>
          <p:nvSpPr>
            <p:cNvPr id="1439" name="Google Shape;1439;p56"/>
            <p:cNvSpPr/>
            <p:nvPr/>
          </p:nvSpPr>
          <p:spPr>
            <a:xfrm>
              <a:off x="4728844" y="2507706"/>
              <a:ext cx="74389" cy="21859"/>
            </a:xfrm>
            <a:custGeom>
              <a:avLst/>
              <a:gdLst/>
              <a:ahLst/>
              <a:cxnLst/>
              <a:rect l="l" t="t" r="r" b="b"/>
              <a:pathLst>
                <a:path w="2195" h="645" extrusionOk="0">
                  <a:moveTo>
                    <a:pt x="1151" y="1"/>
                  </a:moveTo>
                  <a:cubicBezTo>
                    <a:pt x="703" y="1"/>
                    <a:pt x="304" y="185"/>
                    <a:pt x="90" y="343"/>
                  </a:cubicBezTo>
                  <a:cubicBezTo>
                    <a:pt x="17" y="397"/>
                    <a:pt x="0" y="500"/>
                    <a:pt x="53" y="577"/>
                  </a:cubicBezTo>
                  <a:cubicBezTo>
                    <a:pt x="87" y="621"/>
                    <a:pt x="138" y="644"/>
                    <a:pt x="191" y="644"/>
                  </a:cubicBezTo>
                  <a:cubicBezTo>
                    <a:pt x="224" y="644"/>
                    <a:pt x="261" y="634"/>
                    <a:pt x="291" y="614"/>
                  </a:cubicBezTo>
                  <a:cubicBezTo>
                    <a:pt x="313" y="597"/>
                    <a:pt x="683" y="335"/>
                    <a:pt x="1150" y="335"/>
                  </a:cubicBezTo>
                  <a:cubicBezTo>
                    <a:pt x="1385" y="335"/>
                    <a:pt x="1646" y="402"/>
                    <a:pt x="1900" y="601"/>
                  </a:cubicBezTo>
                  <a:cubicBezTo>
                    <a:pt x="1931" y="624"/>
                    <a:pt x="1967" y="636"/>
                    <a:pt x="2003" y="636"/>
                  </a:cubicBezTo>
                  <a:cubicBezTo>
                    <a:pt x="2054" y="636"/>
                    <a:pt x="2104" y="614"/>
                    <a:pt x="2137" y="571"/>
                  </a:cubicBezTo>
                  <a:cubicBezTo>
                    <a:pt x="2194" y="497"/>
                    <a:pt x="2181" y="390"/>
                    <a:pt x="2108" y="333"/>
                  </a:cubicBezTo>
                  <a:cubicBezTo>
                    <a:pt x="1795" y="89"/>
                    <a:pt x="1461" y="1"/>
                    <a:pt x="1151"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124D"/>
                </a:solidFill>
              </a:endParaRPr>
            </a:p>
          </p:txBody>
        </p:sp>
        <p:sp>
          <p:nvSpPr>
            <p:cNvPr id="1440" name="Google Shape;1440;p56"/>
            <p:cNvSpPr/>
            <p:nvPr/>
          </p:nvSpPr>
          <p:spPr>
            <a:xfrm>
              <a:off x="4740977" y="2544376"/>
              <a:ext cx="52631" cy="23045"/>
            </a:xfrm>
            <a:custGeom>
              <a:avLst/>
              <a:gdLst/>
              <a:ahLst/>
              <a:cxnLst/>
              <a:rect l="l" t="t" r="r" b="b"/>
              <a:pathLst>
                <a:path w="1553" h="680" extrusionOk="0">
                  <a:moveTo>
                    <a:pt x="720" y="1"/>
                  </a:moveTo>
                  <a:cubicBezTo>
                    <a:pt x="470" y="1"/>
                    <a:pt x="241" y="93"/>
                    <a:pt x="101" y="184"/>
                  </a:cubicBezTo>
                  <a:cubicBezTo>
                    <a:pt x="20" y="235"/>
                    <a:pt x="0" y="338"/>
                    <a:pt x="50" y="419"/>
                  </a:cubicBezTo>
                  <a:cubicBezTo>
                    <a:pt x="83" y="468"/>
                    <a:pt x="137" y="495"/>
                    <a:pt x="193" y="495"/>
                  </a:cubicBezTo>
                  <a:cubicBezTo>
                    <a:pt x="224" y="495"/>
                    <a:pt x="256" y="487"/>
                    <a:pt x="285" y="469"/>
                  </a:cubicBezTo>
                  <a:cubicBezTo>
                    <a:pt x="317" y="448"/>
                    <a:pt x="501" y="337"/>
                    <a:pt x="720" y="337"/>
                  </a:cubicBezTo>
                  <a:cubicBezTo>
                    <a:pt x="886" y="337"/>
                    <a:pt x="1071" y="400"/>
                    <a:pt x="1228" y="613"/>
                  </a:cubicBezTo>
                  <a:cubicBezTo>
                    <a:pt x="1261" y="656"/>
                    <a:pt x="1311" y="680"/>
                    <a:pt x="1361" y="680"/>
                  </a:cubicBezTo>
                  <a:cubicBezTo>
                    <a:pt x="1398" y="680"/>
                    <a:pt x="1432" y="670"/>
                    <a:pt x="1462" y="650"/>
                  </a:cubicBezTo>
                  <a:cubicBezTo>
                    <a:pt x="1539" y="593"/>
                    <a:pt x="1552" y="489"/>
                    <a:pt x="1498" y="412"/>
                  </a:cubicBezTo>
                  <a:cubicBezTo>
                    <a:pt x="1267" y="102"/>
                    <a:pt x="982" y="1"/>
                    <a:pt x="720"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124D"/>
                </a:solidFill>
              </a:endParaRPr>
            </a:p>
          </p:txBody>
        </p:sp>
        <p:sp>
          <p:nvSpPr>
            <p:cNvPr id="1441" name="Google Shape;1441;p56"/>
            <p:cNvSpPr/>
            <p:nvPr/>
          </p:nvSpPr>
          <p:spPr>
            <a:xfrm>
              <a:off x="4839466" y="2507706"/>
              <a:ext cx="74422" cy="21859"/>
            </a:xfrm>
            <a:custGeom>
              <a:avLst/>
              <a:gdLst/>
              <a:ahLst/>
              <a:cxnLst/>
              <a:rect l="l" t="t" r="r" b="b"/>
              <a:pathLst>
                <a:path w="2196" h="645" extrusionOk="0">
                  <a:moveTo>
                    <a:pt x="1042" y="1"/>
                  </a:moveTo>
                  <a:cubicBezTo>
                    <a:pt x="733" y="1"/>
                    <a:pt x="399" y="89"/>
                    <a:pt x="85" y="333"/>
                  </a:cubicBezTo>
                  <a:cubicBezTo>
                    <a:pt x="11" y="390"/>
                    <a:pt x="1" y="497"/>
                    <a:pt x="58" y="571"/>
                  </a:cubicBezTo>
                  <a:cubicBezTo>
                    <a:pt x="91" y="614"/>
                    <a:pt x="140" y="636"/>
                    <a:pt x="190" y="636"/>
                  </a:cubicBezTo>
                  <a:cubicBezTo>
                    <a:pt x="225" y="636"/>
                    <a:pt x="261" y="624"/>
                    <a:pt x="292" y="601"/>
                  </a:cubicBezTo>
                  <a:cubicBezTo>
                    <a:pt x="547" y="402"/>
                    <a:pt x="809" y="335"/>
                    <a:pt x="1045" y="335"/>
                  </a:cubicBezTo>
                  <a:cubicBezTo>
                    <a:pt x="1513" y="335"/>
                    <a:pt x="1882" y="597"/>
                    <a:pt x="1904" y="614"/>
                  </a:cubicBezTo>
                  <a:cubicBezTo>
                    <a:pt x="1935" y="634"/>
                    <a:pt x="1967" y="644"/>
                    <a:pt x="2004" y="644"/>
                  </a:cubicBezTo>
                  <a:cubicBezTo>
                    <a:pt x="2055" y="644"/>
                    <a:pt x="2108" y="621"/>
                    <a:pt x="2138" y="577"/>
                  </a:cubicBezTo>
                  <a:cubicBezTo>
                    <a:pt x="2195" y="500"/>
                    <a:pt x="2179" y="397"/>
                    <a:pt x="2102" y="343"/>
                  </a:cubicBezTo>
                  <a:cubicBezTo>
                    <a:pt x="1888" y="185"/>
                    <a:pt x="1490" y="1"/>
                    <a:pt x="1042"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124D"/>
                </a:solidFill>
              </a:endParaRPr>
            </a:p>
          </p:txBody>
        </p:sp>
        <p:sp>
          <p:nvSpPr>
            <p:cNvPr id="1442" name="Google Shape;1442;p56"/>
            <p:cNvSpPr/>
            <p:nvPr/>
          </p:nvSpPr>
          <p:spPr>
            <a:xfrm>
              <a:off x="4848990" y="2544376"/>
              <a:ext cx="52767" cy="23045"/>
            </a:xfrm>
            <a:custGeom>
              <a:avLst/>
              <a:gdLst/>
              <a:ahLst/>
              <a:cxnLst/>
              <a:rect l="l" t="t" r="r" b="b"/>
              <a:pathLst>
                <a:path w="1557" h="680" extrusionOk="0">
                  <a:moveTo>
                    <a:pt x="836" y="1"/>
                  </a:moveTo>
                  <a:cubicBezTo>
                    <a:pt x="573" y="1"/>
                    <a:pt x="287" y="102"/>
                    <a:pt x="58" y="412"/>
                  </a:cubicBezTo>
                  <a:cubicBezTo>
                    <a:pt x="1" y="489"/>
                    <a:pt x="17" y="593"/>
                    <a:pt x="91" y="650"/>
                  </a:cubicBezTo>
                  <a:cubicBezTo>
                    <a:pt x="121" y="670"/>
                    <a:pt x="158" y="680"/>
                    <a:pt x="192" y="680"/>
                  </a:cubicBezTo>
                  <a:cubicBezTo>
                    <a:pt x="245" y="680"/>
                    <a:pt x="295" y="656"/>
                    <a:pt x="329" y="613"/>
                  </a:cubicBezTo>
                  <a:cubicBezTo>
                    <a:pt x="486" y="400"/>
                    <a:pt x="671" y="337"/>
                    <a:pt x="837" y="337"/>
                  </a:cubicBezTo>
                  <a:cubicBezTo>
                    <a:pt x="1056" y="337"/>
                    <a:pt x="1240" y="448"/>
                    <a:pt x="1272" y="469"/>
                  </a:cubicBezTo>
                  <a:cubicBezTo>
                    <a:pt x="1301" y="487"/>
                    <a:pt x="1333" y="495"/>
                    <a:pt x="1364" y="495"/>
                  </a:cubicBezTo>
                  <a:cubicBezTo>
                    <a:pt x="1420" y="495"/>
                    <a:pt x="1474" y="468"/>
                    <a:pt x="1506" y="419"/>
                  </a:cubicBezTo>
                  <a:cubicBezTo>
                    <a:pt x="1556" y="338"/>
                    <a:pt x="1533" y="235"/>
                    <a:pt x="1456" y="184"/>
                  </a:cubicBezTo>
                  <a:cubicBezTo>
                    <a:pt x="1316" y="93"/>
                    <a:pt x="1086" y="1"/>
                    <a:pt x="836"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124D"/>
                </a:solidFill>
              </a:endParaRPr>
            </a:p>
          </p:txBody>
        </p:sp>
        <p:sp>
          <p:nvSpPr>
            <p:cNvPr id="1443" name="Google Shape;1443;p56"/>
            <p:cNvSpPr/>
            <p:nvPr/>
          </p:nvSpPr>
          <p:spPr>
            <a:xfrm>
              <a:off x="3129868" y="1639951"/>
              <a:ext cx="1062011" cy="454262"/>
            </a:xfrm>
            <a:custGeom>
              <a:avLst/>
              <a:gdLst/>
              <a:ahLst/>
              <a:cxnLst/>
              <a:rect l="l" t="t" r="r" b="b"/>
              <a:pathLst>
                <a:path w="31337" h="13404" extrusionOk="0">
                  <a:moveTo>
                    <a:pt x="6005" y="0"/>
                  </a:moveTo>
                  <a:cubicBezTo>
                    <a:pt x="2687" y="0"/>
                    <a:pt x="1" y="2690"/>
                    <a:pt x="1" y="6004"/>
                  </a:cubicBezTo>
                  <a:cubicBezTo>
                    <a:pt x="1" y="9319"/>
                    <a:pt x="2687" y="12005"/>
                    <a:pt x="6005" y="12005"/>
                  </a:cubicBezTo>
                  <a:lnTo>
                    <a:pt x="7728" y="12005"/>
                  </a:lnTo>
                  <a:lnTo>
                    <a:pt x="8808" y="13403"/>
                  </a:lnTo>
                  <a:lnTo>
                    <a:pt x="9889" y="12005"/>
                  </a:lnTo>
                  <a:lnTo>
                    <a:pt x="25336" y="12005"/>
                  </a:lnTo>
                  <a:cubicBezTo>
                    <a:pt x="28651" y="12005"/>
                    <a:pt x="31337" y="9319"/>
                    <a:pt x="31337" y="6004"/>
                  </a:cubicBezTo>
                  <a:cubicBezTo>
                    <a:pt x="31337" y="2690"/>
                    <a:pt x="28651" y="0"/>
                    <a:pt x="25336"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6"/>
            <p:cNvSpPr/>
            <p:nvPr/>
          </p:nvSpPr>
          <p:spPr>
            <a:xfrm>
              <a:off x="3223646" y="1746471"/>
              <a:ext cx="193885" cy="193783"/>
            </a:xfrm>
            <a:custGeom>
              <a:avLst/>
              <a:gdLst/>
              <a:ahLst/>
              <a:cxnLst/>
              <a:rect l="l" t="t" r="r" b="b"/>
              <a:pathLst>
                <a:path w="5721" h="5718" extrusionOk="0">
                  <a:moveTo>
                    <a:pt x="2860" y="1"/>
                  </a:moveTo>
                  <a:cubicBezTo>
                    <a:pt x="1281" y="1"/>
                    <a:pt x="0" y="1282"/>
                    <a:pt x="0" y="2861"/>
                  </a:cubicBezTo>
                  <a:cubicBezTo>
                    <a:pt x="0" y="4440"/>
                    <a:pt x="1281" y="5718"/>
                    <a:pt x="2860" y="5718"/>
                  </a:cubicBezTo>
                  <a:cubicBezTo>
                    <a:pt x="4439" y="5718"/>
                    <a:pt x="5720" y="4440"/>
                    <a:pt x="5720" y="2861"/>
                  </a:cubicBezTo>
                  <a:cubicBezTo>
                    <a:pt x="5720" y="1282"/>
                    <a:pt x="4439" y="1"/>
                    <a:pt x="2860"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6"/>
            <p:cNvSpPr/>
            <p:nvPr/>
          </p:nvSpPr>
          <p:spPr>
            <a:xfrm>
              <a:off x="3481324" y="1727018"/>
              <a:ext cx="592126" cy="23587"/>
            </a:xfrm>
            <a:custGeom>
              <a:avLst/>
              <a:gdLst/>
              <a:ahLst/>
              <a:cxnLst/>
              <a:rect l="l" t="t" r="r" b="b"/>
              <a:pathLst>
                <a:path w="17472" h="696" extrusionOk="0">
                  <a:moveTo>
                    <a:pt x="348" y="0"/>
                  </a:moveTo>
                  <a:cubicBezTo>
                    <a:pt x="154" y="0"/>
                    <a:pt x="1" y="157"/>
                    <a:pt x="1" y="348"/>
                  </a:cubicBezTo>
                  <a:cubicBezTo>
                    <a:pt x="1" y="542"/>
                    <a:pt x="154" y="695"/>
                    <a:pt x="348" y="695"/>
                  </a:cubicBezTo>
                  <a:lnTo>
                    <a:pt x="17124" y="695"/>
                  </a:lnTo>
                  <a:cubicBezTo>
                    <a:pt x="17318" y="695"/>
                    <a:pt x="17471" y="542"/>
                    <a:pt x="17471" y="348"/>
                  </a:cubicBezTo>
                  <a:cubicBezTo>
                    <a:pt x="17471" y="157"/>
                    <a:pt x="17318" y="0"/>
                    <a:pt x="17124"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6"/>
            <p:cNvSpPr/>
            <p:nvPr/>
          </p:nvSpPr>
          <p:spPr>
            <a:xfrm>
              <a:off x="3481324" y="1796698"/>
              <a:ext cx="592126" cy="23621"/>
            </a:xfrm>
            <a:custGeom>
              <a:avLst/>
              <a:gdLst/>
              <a:ahLst/>
              <a:cxnLst/>
              <a:rect l="l" t="t" r="r" b="b"/>
              <a:pathLst>
                <a:path w="17472" h="697" extrusionOk="0">
                  <a:moveTo>
                    <a:pt x="348" y="1"/>
                  </a:moveTo>
                  <a:cubicBezTo>
                    <a:pt x="154" y="1"/>
                    <a:pt x="1" y="158"/>
                    <a:pt x="1" y="349"/>
                  </a:cubicBezTo>
                  <a:cubicBezTo>
                    <a:pt x="1" y="543"/>
                    <a:pt x="154" y="697"/>
                    <a:pt x="348" y="697"/>
                  </a:cubicBezTo>
                  <a:lnTo>
                    <a:pt x="17124" y="697"/>
                  </a:lnTo>
                  <a:cubicBezTo>
                    <a:pt x="17318" y="697"/>
                    <a:pt x="17471" y="543"/>
                    <a:pt x="17471" y="349"/>
                  </a:cubicBezTo>
                  <a:cubicBezTo>
                    <a:pt x="17471" y="158"/>
                    <a:pt x="17318" y="1"/>
                    <a:pt x="17124"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6"/>
            <p:cNvSpPr/>
            <p:nvPr/>
          </p:nvSpPr>
          <p:spPr>
            <a:xfrm>
              <a:off x="3936287" y="1866447"/>
              <a:ext cx="137187" cy="23587"/>
            </a:xfrm>
            <a:custGeom>
              <a:avLst/>
              <a:gdLst/>
              <a:ahLst/>
              <a:cxnLst/>
              <a:rect l="l" t="t" r="r" b="b"/>
              <a:pathLst>
                <a:path w="4048" h="696" extrusionOk="0">
                  <a:moveTo>
                    <a:pt x="348" y="1"/>
                  </a:moveTo>
                  <a:cubicBezTo>
                    <a:pt x="154" y="1"/>
                    <a:pt x="0" y="157"/>
                    <a:pt x="0" y="348"/>
                  </a:cubicBezTo>
                  <a:cubicBezTo>
                    <a:pt x="0" y="542"/>
                    <a:pt x="154" y="696"/>
                    <a:pt x="348" y="696"/>
                  </a:cubicBezTo>
                  <a:lnTo>
                    <a:pt x="3700" y="696"/>
                  </a:lnTo>
                  <a:cubicBezTo>
                    <a:pt x="3894" y="696"/>
                    <a:pt x="4047" y="542"/>
                    <a:pt x="4047" y="348"/>
                  </a:cubicBezTo>
                  <a:cubicBezTo>
                    <a:pt x="4047" y="157"/>
                    <a:pt x="3894" y="1"/>
                    <a:pt x="3700"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6"/>
            <p:cNvSpPr/>
            <p:nvPr/>
          </p:nvSpPr>
          <p:spPr>
            <a:xfrm>
              <a:off x="3481324" y="1866447"/>
              <a:ext cx="413797" cy="23587"/>
            </a:xfrm>
            <a:custGeom>
              <a:avLst/>
              <a:gdLst/>
              <a:ahLst/>
              <a:cxnLst/>
              <a:rect l="l" t="t" r="r" b="b"/>
              <a:pathLst>
                <a:path w="12210" h="696" extrusionOk="0">
                  <a:moveTo>
                    <a:pt x="348" y="1"/>
                  </a:moveTo>
                  <a:cubicBezTo>
                    <a:pt x="154" y="1"/>
                    <a:pt x="1" y="157"/>
                    <a:pt x="1" y="348"/>
                  </a:cubicBezTo>
                  <a:cubicBezTo>
                    <a:pt x="1" y="542"/>
                    <a:pt x="154" y="696"/>
                    <a:pt x="348" y="696"/>
                  </a:cubicBezTo>
                  <a:lnTo>
                    <a:pt x="11862" y="696"/>
                  </a:lnTo>
                  <a:cubicBezTo>
                    <a:pt x="12056" y="696"/>
                    <a:pt x="12210" y="542"/>
                    <a:pt x="12210" y="348"/>
                  </a:cubicBezTo>
                  <a:cubicBezTo>
                    <a:pt x="12210" y="157"/>
                    <a:pt x="12056" y="1"/>
                    <a:pt x="11862"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6"/>
            <p:cNvSpPr/>
            <p:nvPr/>
          </p:nvSpPr>
          <p:spPr>
            <a:xfrm>
              <a:off x="3481324" y="1936161"/>
              <a:ext cx="324497" cy="23621"/>
            </a:xfrm>
            <a:custGeom>
              <a:avLst/>
              <a:gdLst/>
              <a:ahLst/>
              <a:cxnLst/>
              <a:rect l="l" t="t" r="r" b="b"/>
              <a:pathLst>
                <a:path w="9575" h="697" extrusionOk="0">
                  <a:moveTo>
                    <a:pt x="348" y="0"/>
                  </a:moveTo>
                  <a:cubicBezTo>
                    <a:pt x="154" y="0"/>
                    <a:pt x="1" y="158"/>
                    <a:pt x="1" y="348"/>
                  </a:cubicBezTo>
                  <a:cubicBezTo>
                    <a:pt x="1" y="542"/>
                    <a:pt x="154" y="696"/>
                    <a:pt x="348" y="696"/>
                  </a:cubicBezTo>
                  <a:lnTo>
                    <a:pt x="9226" y="696"/>
                  </a:lnTo>
                  <a:cubicBezTo>
                    <a:pt x="9417" y="696"/>
                    <a:pt x="9574" y="542"/>
                    <a:pt x="9574" y="348"/>
                  </a:cubicBezTo>
                  <a:cubicBezTo>
                    <a:pt x="9574" y="158"/>
                    <a:pt x="9417" y="0"/>
                    <a:pt x="9226"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6"/>
            <p:cNvSpPr/>
            <p:nvPr/>
          </p:nvSpPr>
          <p:spPr>
            <a:xfrm>
              <a:off x="4277610" y="1916640"/>
              <a:ext cx="1062146" cy="454194"/>
            </a:xfrm>
            <a:custGeom>
              <a:avLst/>
              <a:gdLst/>
              <a:ahLst/>
              <a:cxnLst/>
              <a:rect l="l" t="t" r="r" b="b"/>
              <a:pathLst>
                <a:path w="31341" h="13402" extrusionOk="0">
                  <a:moveTo>
                    <a:pt x="6006" y="1"/>
                  </a:moveTo>
                  <a:cubicBezTo>
                    <a:pt x="2690" y="1"/>
                    <a:pt x="1" y="2687"/>
                    <a:pt x="1" y="6002"/>
                  </a:cubicBezTo>
                  <a:cubicBezTo>
                    <a:pt x="1" y="9317"/>
                    <a:pt x="2690" y="12007"/>
                    <a:pt x="6006" y="12007"/>
                  </a:cubicBezTo>
                  <a:lnTo>
                    <a:pt x="22349" y="12007"/>
                  </a:lnTo>
                  <a:lnTo>
                    <a:pt x="23433" y="13401"/>
                  </a:lnTo>
                  <a:lnTo>
                    <a:pt x="24514" y="12007"/>
                  </a:lnTo>
                  <a:lnTo>
                    <a:pt x="25336" y="12007"/>
                  </a:lnTo>
                  <a:cubicBezTo>
                    <a:pt x="28651" y="12007"/>
                    <a:pt x="31341" y="9317"/>
                    <a:pt x="31341" y="6002"/>
                  </a:cubicBezTo>
                  <a:cubicBezTo>
                    <a:pt x="31341" y="2687"/>
                    <a:pt x="28651" y="1"/>
                    <a:pt x="25336"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6"/>
            <p:cNvSpPr/>
            <p:nvPr/>
          </p:nvSpPr>
          <p:spPr>
            <a:xfrm>
              <a:off x="5052170" y="2023228"/>
              <a:ext cx="193749" cy="193783"/>
            </a:xfrm>
            <a:custGeom>
              <a:avLst/>
              <a:gdLst/>
              <a:ahLst/>
              <a:cxnLst/>
              <a:rect l="l" t="t" r="r" b="b"/>
              <a:pathLst>
                <a:path w="5717" h="5718" extrusionOk="0">
                  <a:moveTo>
                    <a:pt x="2856" y="0"/>
                  </a:moveTo>
                  <a:cubicBezTo>
                    <a:pt x="1281" y="0"/>
                    <a:pt x="0" y="1278"/>
                    <a:pt x="0" y="2857"/>
                  </a:cubicBezTo>
                  <a:cubicBezTo>
                    <a:pt x="0" y="4436"/>
                    <a:pt x="1281" y="5717"/>
                    <a:pt x="2856" y="5717"/>
                  </a:cubicBezTo>
                  <a:cubicBezTo>
                    <a:pt x="4436" y="5717"/>
                    <a:pt x="5717" y="4436"/>
                    <a:pt x="5717" y="2857"/>
                  </a:cubicBezTo>
                  <a:cubicBezTo>
                    <a:pt x="5717" y="1278"/>
                    <a:pt x="4436" y="0"/>
                    <a:pt x="2856"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6"/>
            <p:cNvSpPr/>
            <p:nvPr/>
          </p:nvSpPr>
          <p:spPr>
            <a:xfrm>
              <a:off x="4396095" y="2003707"/>
              <a:ext cx="592228" cy="23621"/>
            </a:xfrm>
            <a:custGeom>
              <a:avLst/>
              <a:gdLst/>
              <a:ahLst/>
              <a:cxnLst/>
              <a:rect l="l" t="t" r="r" b="b"/>
              <a:pathLst>
                <a:path w="17475" h="697" extrusionOk="0">
                  <a:moveTo>
                    <a:pt x="348" y="1"/>
                  </a:moveTo>
                  <a:cubicBezTo>
                    <a:pt x="157" y="1"/>
                    <a:pt x="1" y="155"/>
                    <a:pt x="1" y="349"/>
                  </a:cubicBezTo>
                  <a:cubicBezTo>
                    <a:pt x="1" y="539"/>
                    <a:pt x="157" y="697"/>
                    <a:pt x="348" y="697"/>
                  </a:cubicBezTo>
                  <a:lnTo>
                    <a:pt x="17127" y="697"/>
                  </a:lnTo>
                  <a:cubicBezTo>
                    <a:pt x="17317" y="697"/>
                    <a:pt x="17475" y="539"/>
                    <a:pt x="17475" y="349"/>
                  </a:cubicBezTo>
                  <a:cubicBezTo>
                    <a:pt x="17475" y="155"/>
                    <a:pt x="17317" y="1"/>
                    <a:pt x="17127"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6"/>
            <p:cNvSpPr/>
            <p:nvPr/>
          </p:nvSpPr>
          <p:spPr>
            <a:xfrm>
              <a:off x="4396095" y="2073455"/>
              <a:ext cx="440434" cy="23621"/>
            </a:xfrm>
            <a:custGeom>
              <a:avLst/>
              <a:gdLst/>
              <a:ahLst/>
              <a:cxnLst/>
              <a:rect l="l" t="t" r="r" b="b"/>
              <a:pathLst>
                <a:path w="12996" h="697" extrusionOk="0">
                  <a:moveTo>
                    <a:pt x="348" y="0"/>
                  </a:moveTo>
                  <a:cubicBezTo>
                    <a:pt x="157" y="0"/>
                    <a:pt x="1" y="154"/>
                    <a:pt x="1" y="348"/>
                  </a:cubicBezTo>
                  <a:cubicBezTo>
                    <a:pt x="1" y="539"/>
                    <a:pt x="157" y="696"/>
                    <a:pt x="348" y="696"/>
                  </a:cubicBezTo>
                  <a:lnTo>
                    <a:pt x="12648" y="696"/>
                  </a:lnTo>
                  <a:cubicBezTo>
                    <a:pt x="12842" y="696"/>
                    <a:pt x="12996" y="539"/>
                    <a:pt x="12996" y="348"/>
                  </a:cubicBezTo>
                  <a:cubicBezTo>
                    <a:pt x="12996" y="154"/>
                    <a:pt x="12842" y="0"/>
                    <a:pt x="12648"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6"/>
            <p:cNvSpPr/>
            <p:nvPr/>
          </p:nvSpPr>
          <p:spPr>
            <a:xfrm>
              <a:off x="4867257" y="2073455"/>
              <a:ext cx="121089" cy="23621"/>
            </a:xfrm>
            <a:custGeom>
              <a:avLst/>
              <a:gdLst/>
              <a:ahLst/>
              <a:cxnLst/>
              <a:rect l="l" t="t" r="r" b="b"/>
              <a:pathLst>
                <a:path w="3573" h="697" extrusionOk="0">
                  <a:moveTo>
                    <a:pt x="349" y="0"/>
                  </a:moveTo>
                  <a:cubicBezTo>
                    <a:pt x="158" y="0"/>
                    <a:pt x="0" y="154"/>
                    <a:pt x="0" y="348"/>
                  </a:cubicBezTo>
                  <a:cubicBezTo>
                    <a:pt x="0" y="539"/>
                    <a:pt x="158" y="696"/>
                    <a:pt x="349" y="696"/>
                  </a:cubicBezTo>
                  <a:lnTo>
                    <a:pt x="3225" y="696"/>
                  </a:lnTo>
                  <a:cubicBezTo>
                    <a:pt x="3415" y="696"/>
                    <a:pt x="3573" y="539"/>
                    <a:pt x="3573" y="348"/>
                  </a:cubicBezTo>
                  <a:cubicBezTo>
                    <a:pt x="3573" y="154"/>
                    <a:pt x="3415" y="0"/>
                    <a:pt x="3225"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6"/>
            <p:cNvSpPr/>
            <p:nvPr/>
          </p:nvSpPr>
          <p:spPr>
            <a:xfrm>
              <a:off x="4396095" y="2143170"/>
              <a:ext cx="196155" cy="23621"/>
            </a:xfrm>
            <a:custGeom>
              <a:avLst/>
              <a:gdLst/>
              <a:ahLst/>
              <a:cxnLst/>
              <a:rect l="l" t="t" r="r" b="b"/>
              <a:pathLst>
                <a:path w="5788" h="697" extrusionOk="0">
                  <a:moveTo>
                    <a:pt x="348" y="0"/>
                  </a:moveTo>
                  <a:cubicBezTo>
                    <a:pt x="157" y="0"/>
                    <a:pt x="1" y="154"/>
                    <a:pt x="1" y="349"/>
                  </a:cubicBezTo>
                  <a:cubicBezTo>
                    <a:pt x="1" y="539"/>
                    <a:pt x="157" y="696"/>
                    <a:pt x="348" y="696"/>
                  </a:cubicBezTo>
                  <a:lnTo>
                    <a:pt x="5440" y="696"/>
                  </a:lnTo>
                  <a:cubicBezTo>
                    <a:pt x="5633" y="696"/>
                    <a:pt x="5787" y="539"/>
                    <a:pt x="5787" y="349"/>
                  </a:cubicBezTo>
                  <a:cubicBezTo>
                    <a:pt x="5787" y="154"/>
                    <a:pt x="5633" y="0"/>
                    <a:pt x="5440"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6"/>
            <p:cNvSpPr/>
            <p:nvPr/>
          </p:nvSpPr>
          <p:spPr>
            <a:xfrm>
              <a:off x="4633371" y="2143170"/>
              <a:ext cx="354964" cy="23621"/>
            </a:xfrm>
            <a:custGeom>
              <a:avLst/>
              <a:gdLst/>
              <a:ahLst/>
              <a:cxnLst/>
              <a:rect l="l" t="t" r="r" b="b"/>
              <a:pathLst>
                <a:path w="10474" h="697" extrusionOk="0">
                  <a:moveTo>
                    <a:pt x="349" y="0"/>
                  </a:moveTo>
                  <a:cubicBezTo>
                    <a:pt x="154" y="0"/>
                    <a:pt x="0" y="154"/>
                    <a:pt x="0" y="349"/>
                  </a:cubicBezTo>
                  <a:cubicBezTo>
                    <a:pt x="0" y="539"/>
                    <a:pt x="154" y="696"/>
                    <a:pt x="349" y="696"/>
                  </a:cubicBezTo>
                  <a:lnTo>
                    <a:pt x="10126" y="696"/>
                  </a:lnTo>
                  <a:cubicBezTo>
                    <a:pt x="10316" y="696"/>
                    <a:pt x="10474" y="539"/>
                    <a:pt x="10474" y="349"/>
                  </a:cubicBezTo>
                  <a:cubicBezTo>
                    <a:pt x="10474" y="154"/>
                    <a:pt x="10316" y="0"/>
                    <a:pt x="10126"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6"/>
            <p:cNvSpPr/>
            <p:nvPr/>
          </p:nvSpPr>
          <p:spPr>
            <a:xfrm>
              <a:off x="4396095" y="2212885"/>
              <a:ext cx="383093" cy="23621"/>
            </a:xfrm>
            <a:custGeom>
              <a:avLst/>
              <a:gdLst/>
              <a:ahLst/>
              <a:cxnLst/>
              <a:rect l="l" t="t" r="r" b="b"/>
              <a:pathLst>
                <a:path w="11304" h="697" extrusionOk="0">
                  <a:moveTo>
                    <a:pt x="348" y="1"/>
                  </a:moveTo>
                  <a:cubicBezTo>
                    <a:pt x="157" y="1"/>
                    <a:pt x="1" y="155"/>
                    <a:pt x="1" y="348"/>
                  </a:cubicBezTo>
                  <a:cubicBezTo>
                    <a:pt x="1" y="539"/>
                    <a:pt x="157" y="697"/>
                    <a:pt x="348" y="697"/>
                  </a:cubicBezTo>
                  <a:lnTo>
                    <a:pt x="10955" y="697"/>
                  </a:lnTo>
                  <a:cubicBezTo>
                    <a:pt x="11149" y="697"/>
                    <a:pt x="11304" y="539"/>
                    <a:pt x="11304" y="348"/>
                  </a:cubicBezTo>
                  <a:cubicBezTo>
                    <a:pt x="11304" y="155"/>
                    <a:pt x="11149" y="1"/>
                    <a:pt x="10955"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6"/>
            <p:cNvSpPr/>
            <p:nvPr/>
          </p:nvSpPr>
          <p:spPr>
            <a:xfrm>
              <a:off x="3860437" y="2224187"/>
              <a:ext cx="397597" cy="163248"/>
            </a:xfrm>
            <a:custGeom>
              <a:avLst/>
              <a:gdLst/>
              <a:ahLst/>
              <a:cxnLst/>
              <a:rect l="l" t="t" r="r" b="b"/>
              <a:pathLst>
                <a:path w="11732" h="4817" extrusionOk="0">
                  <a:moveTo>
                    <a:pt x="2158" y="0"/>
                  </a:moveTo>
                  <a:cubicBezTo>
                    <a:pt x="967" y="0"/>
                    <a:pt x="0" y="967"/>
                    <a:pt x="0" y="2157"/>
                  </a:cubicBezTo>
                  <a:cubicBezTo>
                    <a:pt x="0" y="3349"/>
                    <a:pt x="967" y="4315"/>
                    <a:pt x="2158" y="4315"/>
                  </a:cubicBezTo>
                  <a:lnTo>
                    <a:pt x="2780" y="4315"/>
                  </a:lnTo>
                  <a:lnTo>
                    <a:pt x="3168" y="4817"/>
                  </a:lnTo>
                  <a:lnTo>
                    <a:pt x="3556" y="4315"/>
                  </a:lnTo>
                  <a:lnTo>
                    <a:pt x="9574" y="4315"/>
                  </a:lnTo>
                  <a:cubicBezTo>
                    <a:pt x="10764" y="4315"/>
                    <a:pt x="11732" y="3349"/>
                    <a:pt x="11732" y="2157"/>
                  </a:cubicBezTo>
                  <a:cubicBezTo>
                    <a:pt x="11732" y="967"/>
                    <a:pt x="10764" y="0"/>
                    <a:pt x="9574"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6"/>
            <p:cNvSpPr/>
            <p:nvPr/>
          </p:nvSpPr>
          <p:spPr>
            <a:xfrm>
              <a:off x="3903073" y="2259638"/>
              <a:ext cx="86826" cy="71813"/>
            </a:xfrm>
            <a:custGeom>
              <a:avLst/>
              <a:gdLst/>
              <a:ahLst/>
              <a:cxnLst/>
              <a:rect l="l" t="t" r="r" b="b"/>
              <a:pathLst>
                <a:path w="2562" h="2119" extrusionOk="0">
                  <a:moveTo>
                    <a:pt x="687" y="1"/>
                  </a:moveTo>
                  <a:cubicBezTo>
                    <a:pt x="649" y="1"/>
                    <a:pt x="611" y="4"/>
                    <a:pt x="572" y="11"/>
                  </a:cubicBezTo>
                  <a:cubicBezTo>
                    <a:pt x="301" y="58"/>
                    <a:pt x="80" y="282"/>
                    <a:pt x="37" y="553"/>
                  </a:cubicBezTo>
                  <a:cubicBezTo>
                    <a:pt x="0" y="777"/>
                    <a:pt x="80" y="984"/>
                    <a:pt x="221" y="1128"/>
                  </a:cubicBezTo>
                  <a:lnTo>
                    <a:pt x="1161" y="2068"/>
                  </a:lnTo>
                  <a:cubicBezTo>
                    <a:pt x="1194" y="2102"/>
                    <a:pt x="1238" y="2118"/>
                    <a:pt x="1283" y="2118"/>
                  </a:cubicBezTo>
                  <a:cubicBezTo>
                    <a:pt x="1327" y="2118"/>
                    <a:pt x="1371" y="2102"/>
                    <a:pt x="1405" y="2068"/>
                  </a:cubicBezTo>
                  <a:lnTo>
                    <a:pt x="2345" y="1128"/>
                  </a:lnTo>
                  <a:cubicBezTo>
                    <a:pt x="2486" y="984"/>
                    <a:pt x="2562" y="777"/>
                    <a:pt x="2529" y="553"/>
                  </a:cubicBezTo>
                  <a:cubicBezTo>
                    <a:pt x="2486" y="282"/>
                    <a:pt x="2265" y="58"/>
                    <a:pt x="1993" y="11"/>
                  </a:cubicBezTo>
                  <a:cubicBezTo>
                    <a:pt x="1955" y="4"/>
                    <a:pt x="1916" y="1"/>
                    <a:pt x="1879" y="1"/>
                  </a:cubicBezTo>
                  <a:cubicBezTo>
                    <a:pt x="1616" y="1"/>
                    <a:pt x="1390" y="156"/>
                    <a:pt x="1281" y="379"/>
                  </a:cubicBezTo>
                  <a:cubicBezTo>
                    <a:pt x="1176" y="156"/>
                    <a:pt x="950" y="1"/>
                    <a:pt x="687"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6"/>
            <p:cNvSpPr/>
            <p:nvPr/>
          </p:nvSpPr>
          <p:spPr>
            <a:xfrm>
              <a:off x="4015729" y="2259638"/>
              <a:ext cx="86894" cy="71813"/>
            </a:xfrm>
            <a:custGeom>
              <a:avLst/>
              <a:gdLst/>
              <a:ahLst/>
              <a:cxnLst/>
              <a:rect l="l" t="t" r="r" b="b"/>
              <a:pathLst>
                <a:path w="2564" h="2119" extrusionOk="0">
                  <a:moveTo>
                    <a:pt x="688" y="1"/>
                  </a:moveTo>
                  <a:cubicBezTo>
                    <a:pt x="650" y="1"/>
                    <a:pt x="612" y="4"/>
                    <a:pt x="573" y="11"/>
                  </a:cubicBezTo>
                  <a:cubicBezTo>
                    <a:pt x="302" y="58"/>
                    <a:pt x="81" y="282"/>
                    <a:pt x="37" y="553"/>
                  </a:cubicBezTo>
                  <a:cubicBezTo>
                    <a:pt x="1" y="777"/>
                    <a:pt x="81" y="984"/>
                    <a:pt x="221" y="1128"/>
                  </a:cubicBezTo>
                  <a:lnTo>
                    <a:pt x="1161" y="2068"/>
                  </a:lnTo>
                  <a:cubicBezTo>
                    <a:pt x="1195" y="2102"/>
                    <a:pt x="1239" y="2118"/>
                    <a:pt x="1284" y="2118"/>
                  </a:cubicBezTo>
                  <a:cubicBezTo>
                    <a:pt x="1328" y="2118"/>
                    <a:pt x="1372" y="2102"/>
                    <a:pt x="1405" y="2068"/>
                  </a:cubicBezTo>
                  <a:lnTo>
                    <a:pt x="2346" y="1128"/>
                  </a:lnTo>
                  <a:cubicBezTo>
                    <a:pt x="2486" y="984"/>
                    <a:pt x="2563" y="777"/>
                    <a:pt x="2529" y="553"/>
                  </a:cubicBezTo>
                  <a:cubicBezTo>
                    <a:pt x="2486" y="282"/>
                    <a:pt x="2265" y="58"/>
                    <a:pt x="1995" y="11"/>
                  </a:cubicBezTo>
                  <a:cubicBezTo>
                    <a:pt x="1956" y="4"/>
                    <a:pt x="1917" y="1"/>
                    <a:pt x="1880" y="1"/>
                  </a:cubicBezTo>
                  <a:cubicBezTo>
                    <a:pt x="1616" y="1"/>
                    <a:pt x="1390" y="156"/>
                    <a:pt x="1282" y="379"/>
                  </a:cubicBezTo>
                  <a:cubicBezTo>
                    <a:pt x="1176" y="156"/>
                    <a:pt x="951" y="1"/>
                    <a:pt x="688"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6"/>
            <p:cNvSpPr/>
            <p:nvPr/>
          </p:nvSpPr>
          <p:spPr>
            <a:xfrm>
              <a:off x="4128419" y="2259638"/>
              <a:ext cx="86894" cy="71813"/>
            </a:xfrm>
            <a:custGeom>
              <a:avLst/>
              <a:gdLst/>
              <a:ahLst/>
              <a:cxnLst/>
              <a:rect l="l" t="t" r="r" b="b"/>
              <a:pathLst>
                <a:path w="2564" h="2119" extrusionOk="0">
                  <a:moveTo>
                    <a:pt x="688" y="1"/>
                  </a:moveTo>
                  <a:cubicBezTo>
                    <a:pt x="650" y="1"/>
                    <a:pt x="612" y="4"/>
                    <a:pt x="573" y="11"/>
                  </a:cubicBezTo>
                  <a:cubicBezTo>
                    <a:pt x="302" y="58"/>
                    <a:pt x="81" y="282"/>
                    <a:pt x="38" y="553"/>
                  </a:cubicBezTo>
                  <a:cubicBezTo>
                    <a:pt x="1" y="777"/>
                    <a:pt x="81" y="984"/>
                    <a:pt x="222" y="1128"/>
                  </a:cubicBezTo>
                  <a:lnTo>
                    <a:pt x="1162" y="2068"/>
                  </a:lnTo>
                  <a:cubicBezTo>
                    <a:pt x="1195" y="2102"/>
                    <a:pt x="1239" y="2118"/>
                    <a:pt x="1284" y="2118"/>
                  </a:cubicBezTo>
                  <a:cubicBezTo>
                    <a:pt x="1328" y="2118"/>
                    <a:pt x="1372" y="2102"/>
                    <a:pt x="1406" y="2068"/>
                  </a:cubicBezTo>
                  <a:lnTo>
                    <a:pt x="2346" y="1128"/>
                  </a:lnTo>
                  <a:cubicBezTo>
                    <a:pt x="2486" y="984"/>
                    <a:pt x="2563" y="777"/>
                    <a:pt x="2530" y="553"/>
                  </a:cubicBezTo>
                  <a:cubicBezTo>
                    <a:pt x="2486" y="282"/>
                    <a:pt x="2265" y="58"/>
                    <a:pt x="1994" y="11"/>
                  </a:cubicBezTo>
                  <a:cubicBezTo>
                    <a:pt x="1955" y="4"/>
                    <a:pt x="1917" y="1"/>
                    <a:pt x="1879" y="1"/>
                  </a:cubicBezTo>
                  <a:cubicBezTo>
                    <a:pt x="1616" y="1"/>
                    <a:pt x="1390" y="156"/>
                    <a:pt x="1282" y="379"/>
                  </a:cubicBezTo>
                  <a:cubicBezTo>
                    <a:pt x="1177" y="156"/>
                    <a:pt x="951" y="1"/>
                    <a:pt x="688"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6"/>
            <p:cNvSpPr/>
            <p:nvPr/>
          </p:nvSpPr>
          <p:spPr>
            <a:xfrm>
              <a:off x="4821334" y="3175942"/>
              <a:ext cx="397496" cy="163282"/>
            </a:xfrm>
            <a:custGeom>
              <a:avLst/>
              <a:gdLst/>
              <a:ahLst/>
              <a:cxnLst/>
              <a:rect l="l" t="t" r="r" b="b"/>
              <a:pathLst>
                <a:path w="11729" h="4818" extrusionOk="0">
                  <a:moveTo>
                    <a:pt x="8564" y="1"/>
                  </a:moveTo>
                  <a:lnTo>
                    <a:pt x="8176" y="503"/>
                  </a:lnTo>
                  <a:lnTo>
                    <a:pt x="2158" y="503"/>
                  </a:lnTo>
                  <a:cubicBezTo>
                    <a:pt x="967" y="503"/>
                    <a:pt x="1" y="1469"/>
                    <a:pt x="1" y="2660"/>
                  </a:cubicBezTo>
                  <a:cubicBezTo>
                    <a:pt x="1" y="3851"/>
                    <a:pt x="967" y="4818"/>
                    <a:pt x="2158" y="4818"/>
                  </a:cubicBezTo>
                  <a:lnTo>
                    <a:pt x="9571" y="4818"/>
                  </a:lnTo>
                  <a:cubicBezTo>
                    <a:pt x="10765" y="4818"/>
                    <a:pt x="11728" y="3851"/>
                    <a:pt x="11728" y="2660"/>
                  </a:cubicBezTo>
                  <a:cubicBezTo>
                    <a:pt x="11728" y="1469"/>
                    <a:pt x="10765" y="503"/>
                    <a:pt x="9571" y="503"/>
                  </a:cubicBezTo>
                  <a:lnTo>
                    <a:pt x="8952" y="503"/>
                  </a:lnTo>
                  <a:lnTo>
                    <a:pt x="8564" y="1"/>
                  </a:ln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6"/>
            <p:cNvSpPr/>
            <p:nvPr/>
          </p:nvSpPr>
          <p:spPr>
            <a:xfrm>
              <a:off x="4863970" y="3230948"/>
              <a:ext cx="86860" cy="71779"/>
            </a:xfrm>
            <a:custGeom>
              <a:avLst/>
              <a:gdLst/>
              <a:ahLst/>
              <a:cxnLst/>
              <a:rect l="l" t="t" r="r" b="b"/>
              <a:pathLst>
                <a:path w="2563" h="2118" extrusionOk="0">
                  <a:moveTo>
                    <a:pt x="688" y="0"/>
                  </a:moveTo>
                  <a:cubicBezTo>
                    <a:pt x="650" y="0"/>
                    <a:pt x="612" y="3"/>
                    <a:pt x="572" y="10"/>
                  </a:cubicBezTo>
                  <a:cubicBezTo>
                    <a:pt x="301" y="57"/>
                    <a:pt x="77" y="281"/>
                    <a:pt x="37" y="555"/>
                  </a:cubicBezTo>
                  <a:cubicBezTo>
                    <a:pt x="0" y="779"/>
                    <a:pt x="77" y="987"/>
                    <a:pt x="221" y="1128"/>
                  </a:cubicBezTo>
                  <a:lnTo>
                    <a:pt x="1161" y="2068"/>
                  </a:lnTo>
                  <a:cubicBezTo>
                    <a:pt x="1195" y="2101"/>
                    <a:pt x="1238" y="2118"/>
                    <a:pt x="1282" y="2118"/>
                  </a:cubicBezTo>
                  <a:cubicBezTo>
                    <a:pt x="1325" y="2118"/>
                    <a:pt x="1368" y="2101"/>
                    <a:pt x="1402" y="2068"/>
                  </a:cubicBezTo>
                  <a:lnTo>
                    <a:pt x="2342" y="1128"/>
                  </a:lnTo>
                  <a:cubicBezTo>
                    <a:pt x="2486" y="987"/>
                    <a:pt x="2563" y="779"/>
                    <a:pt x="2529" y="555"/>
                  </a:cubicBezTo>
                  <a:cubicBezTo>
                    <a:pt x="2486" y="281"/>
                    <a:pt x="2265" y="57"/>
                    <a:pt x="1991" y="10"/>
                  </a:cubicBezTo>
                  <a:cubicBezTo>
                    <a:pt x="1952" y="3"/>
                    <a:pt x="1913" y="0"/>
                    <a:pt x="1875" y="0"/>
                  </a:cubicBezTo>
                  <a:cubicBezTo>
                    <a:pt x="1612" y="0"/>
                    <a:pt x="1387" y="156"/>
                    <a:pt x="1281" y="378"/>
                  </a:cubicBezTo>
                  <a:cubicBezTo>
                    <a:pt x="1176" y="156"/>
                    <a:pt x="951" y="0"/>
                    <a:pt x="688"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6"/>
            <p:cNvSpPr/>
            <p:nvPr/>
          </p:nvSpPr>
          <p:spPr>
            <a:xfrm>
              <a:off x="4976660" y="3230948"/>
              <a:ext cx="86860" cy="71779"/>
            </a:xfrm>
            <a:custGeom>
              <a:avLst/>
              <a:gdLst/>
              <a:ahLst/>
              <a:cxnLst/>
              <a:rect l="l" t="t" r="r" b="b"/>
              <a:pathLst>
                <a:path w="2563" h="2118" extrusionOk="0">
                  <a:moveTo>
                    <a:pt x="689" y="0"/>
                  </a:moveTo>
                  <a:cubicBezTo>
                    <a:pt x="651" y="0"/>
                    <a:pt x="612" y="3"/>
                    <a:pt x="573" y="10"/>
                  </a:cubicBezTo>
                  <a:cubicBezTo>
                    <a:pt x="298" y="57"/>
                    <a:pt x="77" y="281"/>
                    <a:pt x="37" y="555"/>
                  </a:cubicBezTo>
                  <a:cubicBezTo>
                    <a:pt x="0" y="779"/>
                    <a:pt x="77" y="987"/>
                    <a:pt x="221" y="1128"/>
                  </a:cubicBezTo>
                  <a:lnTo>
                    <a:pt x="1161" y="2068"/>
                  </a:lnTo>
                  <a:cubicBezTo>
                    <a:pt x="1194" y="2101"/>
                    <a:pt x="1238" y="2118"/>
                    <a:pt x="1282" y="2118"/>
                  </a:cubicBezTo>
                  <a:cubicBezTo>
                    <a:pt x="1325" y="2118"/>
                    <a:pt x="1369" y="2101"/>
                    <a:pt x="1402" y="2068"/>
                  </a:cubicBezTo>
                  <a:lnTo>
                    <a:pt x="2342" y="1128"/>
                  </a:lnTo>
                  <a:cubicBezTo>
                    <a:pt x="2486" y="987"/>
                    <a:pt x="2563" y="779"/>
                    <a:pt x="2529" y="555"/>
                  </a:cubicBezTo>
                  <a:cubicBezTo>
                    <a:pt x="2486" y="281"/>
                    <a:pt x="2265" y="57"/>
                    <a:pt x="1990" y="10"/>
                  </a:cubicBezTo>
                  <a:cubicBezTo>
                    <a:pt x="1951" y="3"/>
                    <a:pt x="1913" y="0"/>
                    <a:pt x="1875" y="0"/>
                  </a:cubicBezTo>
                  <a:cubicBezTo>
                    <a:pt x="1612" y="0"/>
                    <a:pt x="1387" y="156"/>
                    <a:pt x="1282" y="378"/>
                  </a:cubicBezTo>
                  <a:cubicBezTo>
                    <a:pt x="1176" y="156"/>
                    <a:pt x="951" y="0"/>
                    <a:pt x="689"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6"/>
            <p:cNvSpPr/>
            <p:nvPr/>
          </p:nvSpPr>
          <p:spPr>
            <a:xfrm>
              <a:off x="5089350" y="3230948"/>
              <a:ext cx="86860" cy="71779"/>
            </a:xfrm>
            <a:custGeom>
              <a:avLst/>
              <a:gdLst/>
              <a:ahLst/>
              <a:cxnLst/>
              <a:rect l="l" t="t" r="r" b="b"/>
              <a:pathLst>
                <a:path w="2563" h="2118" extrusionOk="0">
                  <a:moveTo>
                    <a:pt x="688" y="0"/>
                  </a:moveTo>
                  <a:cubicBezTo>
                    <a:pt x="650" y="0"/>
                    <a:pt x="611" y="3"/>
                    <a:pt x="572" y="10"/>
                  </a:cubicBezTo>
                  <a:cubicBezTo>
                    <a:pt x="298" y="57"/>
                    <a:pt x="78" y="281"/>
                    <a:pt x="37" y="555"/>
                  </a:cubicBezTo>
                  <a:cubicBezTo>
                    <a:pt x="1" y="779"/>
                    <a:pt x="78" y="987"/>
                    <a:pt x="221" y="1128"/>
                  </a:cubicBezTo>
                  <a:lnTo>
                    <a:pt x="1161" y="2068"/>
                  </a:lnTo>
                  <a:cubicBezTo>
                    <a:pt x="1195" y="2101"/>
                    <a:pt x="1238" y="2118"/>
                    <a:pt x="1282" y="2118"/>
                  </a:cubicBezTo>
                  <a:cubicBezTo>
                    <a:pt x="1325" y="2118"/>
                    <a:pt x="1369" y="2101"/>
                    <a:pt x="1402" y="2068"/>
                  </a:cubicBezTo>
                  <a:lnTo>
                    <a:pt x="2342" y="1128"/>
                  </a:lnTo>
                  <a:cubicBezTo>
                    <a:pt x="2486" y="987"/>
                    <a:pt x="2562" y="779"/>
                    <a:pt x="2529" y="555"/>
                  </a:cubicBezTo>
                  <a:cubicBezTo>
                    <a:pt x="2486" y="281"/>
                    <a:pt x="2265" y="57"/>
                    <a:pt x="1991" y="10"/>
                  </a:cubicBezTo>
                  <a:cubicBezTo>
                    <a:pt x="1951" y="3"/>
                    <a:pt x="1913" y="0"/>
                    <a:pt x="1875" y="0"/>
                  </a:cubicBezTo>
                  <a:cubicBezTo>
                    <a:pt x="1612" y="0"/>
                    <a:pt x="1387" y="156"/>
                    <a:pt x="1282" y="378"/>
                  </a:cubicBezTo>
                  <a:cubicBezTo>
                    <a:pt x="1177" y="156"/>
                    <a:pt x="951" y="0"/>
                    <a:pt x="688"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6"/>
            <p:cNvSpPr/>
            <p:nvPr/>
          </p:nvSpPr>
          <p:spPr>
            <a:xfrm>
              <a:off x="5683064" y="1919250"/>
              <a:ext cx="502351" cy="206390"/>
            </a:xfrm>
            <a:custGeom>
              <a:avLst/>
              <a:gdLst/>
              <a:ahLst/>
              <a:cxnLst/>
              <a:rect l="l" t="t" r="r" b="b"/>
              <a:pathLst>
                <a:path w="14823" h="6090" extrusionOk="0">
                  <a:moveTo>
                    <a:pt x="2726" y="1"/>
                  </a:moveTo>
                  <a:cubicBezTo>
                    <a:pt x="1221" y="1"/>
                    <a:pt x="1" y="1222"/>
                    <a:pt x="1" y="2727"/>
                  </a:cubicBezTo>
                  <a:cubicBezTo>
                    <a:pt x="1" y="4232"/>
                    <a:pt x="1221" y="5453"/>
                    <a:pt x="2726" y="5453"/>
                  </a:cubicBezTo>
                  <a:lnTo>
                    <a:pt x="3509" y="5453"/>
                  </a:lnTo>
                  <a:lnTo>
                    <a:pt x="4001" y="6089"/>
                  </a:lnTo>
                  <a:lnTo>
                    <a:pt x="4492" y="5453"/>
                  </a:lnTo>
                  <a:lnTo>
                    <a:pt x="12096" y="5453"/>
                  </a:lnTo>
                  <a:cubicBezTo>
                    <a:pt x="13601" y="5453"/>
                    <a:pt x="14822" y="4232"/>
                    <a:pt x="14822" y="2727"/>
                  </a:cubicBezTo>
                  <a:cubicBezTo>
                    <a:pt x="14822" y="1222"/>
                    <a:pt x="13601" y="1"/>
                    <a:pt x="12096" y="1"/>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6"/>
            <p:cNvSpPr/>
            <p:nvPr/>
          </p:nvSpPr>
          <p:spPr>
            <a:xfrm>
              <a:off x="5721701" y="1948498"/>
              <a:ext cx="124512" cy="124512"/>
            </a:xfrm>
            <a:custGeom>
              <a:avLst/>
              <a:gdLst/>
              <a:ahLst/>
              <a:cxnLst/>
              <a:rect l="l" t="t" r="r" b="b"/>
              <a:pathLst>
                <a:path w="3674" h="3674" extrusionOk="0">
                  <a:moveTo>
                    <a:pt x="1837" y="1"/>
                  </a:moveTo>
                  <a:cubicBezTo>
                    <a:pt x="823" y="1"/>
                    <a:pt x="1" y="820"/>
                    <a:pt x="1" y="1838"/>
                  </a:cubicBezTo>
                  <a:cubicBezTo>
                    <a:pt x="1" y="2851"/>
                    <a:pt x="823" y="3674"/>
                    <a:pt x="1837" y="3674"/>
                  </a:cubicBezTo>
                  <a:cubicBezTo>
                    <a:pt x="2855" y="3674"/>
                    <a:pt x="3673" y="2851"/>
                    <a:pt x="3673" y="1838"/>
                  </a:cubicBezTo>
                  <a:cubicBezTo>
                    <a:pt x="3673" y="820"/>
                    <a:pt x="2855" y="1"/>
                    <a:pt x="1837" y="1"/>
                  </a:cubicBezTo>
                  <a:close/>
                </a:path>
              </a:pathLst>
            </a:custGeom>
            <a:solidFill>
              <a:srgbClr val="FFD966"/>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6"/>
            <p:cNvSpPr/>
            <p:nvPr/>
          </p:nvSpPr>
          <p:spPr>
            <a:xfrm>
              <a:off x="5792704" y="1978119"/>
              <a:ext cx="37991" cy="34737"/>
            </a:xfrm>
            <a:custGeom>
              <a:avLst/>
              <a:gdLst/>
              <a:ahLst/>
              <a:cxnLst/>
              <a:rect l="l" t="t" r="r" b="b"/>
              <a:pathLst>
                <a:path w="1121" h="1025" extrusionOk="0">
                  <a:moveTo>
                    <a:pt x="315" y="1"/>
                  </a:moveTo>
                  <a:cubicBezTo>
                    <a:pt x="221" y="1"/>
                    <a:pt x="129" y="44"/>
                    <a:pt x="70" y="121"/>
                  </a:cubicBezTo>
                  <a:cubicBezTo>
                    <a:pt x="10" y="204"/>
                    <a:pt x="0" y="305"/>
                    <a:pt x="27" y="391"/>
                  </a:cubicBezTo>
                  <a:lnTo>
                    <a:pt x="210" y="970"/>
                  </a:lnTo>
                  <a:cubicBezTo>
                    <a:pt x="222" y="1003"/>
                    <a:pt x="252" y="1024"/>
                    <a:pt x="287" y="1024"/>
                  </a:cubicBezTo>
                  <a:cubicBezTo>
                    <a:pt x="295" y="1024"/>
                    <a:pt x="303" y="1023"/>
                    <a:pt x="311" y="1021"/>
                  </a:cubicBezTo>
                  <a:lnTo>
                    <a:pt x="886" y="836"/>
                  </a:lnTo>
                  <a:cubicBezTo>
                    <a:pt x="973" y="806"/>
                    <a:pt x="1050" y="740"/>
                    <a:pt x="1081" y="643"/>
                  </a:cubicBezTo>
                  <a:cubicBezTo>
                    <a:pt x="1121" y="522"/>
                    <a:pt x="1077" y="385"/>
                    <a:pt x="976" y="308"/>
                  </a:cubicBezTo>
                  <a:cubicBezTo>
                    <a:pt x="921" y="267"/>
                    <a:pt x="858" y="248"/>
                    <a:pt x="796" y="248"/>
                  </a:cubicBezTo>
                  <a:cubicBezTo>
                    <a:pt x="730" y="248"/>
                    <a:pt x="665" y="270"/>
                    <a:pt x="612" y="311"/>
                  </a:cubicBezTo>
                  <a:cubicBezTo>
                    <a:pt x="619" y="181"/>
                    <a:pt x="539" y="57"/>
                    <a:pt x="402" y="13"/>
                  </a:cubicBezTo>
                  <a:cubicBezTo>
                    <a:pt x="373" y="5"/>
                    <a:pt x="344" y="1"/>
                    <a:pt x="315"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6"/>
            <p:cNvSpPr/>
            <p:nvPr/>
          </p:nvSpPr>
          <p:spPr>
            <a:xfrm>
              <a:off x="5735461" y="1978119"/>
              <a:ext cx="38092" cy="34737"/>
            </a:xfrm>
            <a:custGeom>
              <a:avLst/>
              <a:gdLst/>
              <a:ahLst/>
              <a:cxnLst/>
              <a:rect l="l" t="t" r="r" b="b"/>
              <a:pathLst>
                <a:path w="1124" h="1025" extrusionOk="0">
                  <a:moveTo>
                    <a:pt x="805" y="1"/>
                  </a:moveTo>
                  <a:cubicBezTo>
                    <a:pt x="776" y="1"/>
                    <a:pt x="747" y="5"/>
                    <a:pt x="719" y="13"/>
                  </a:cubicBezTo>
                  <a:cubicBezTo>
                    <a:pt x="582" y="57"/>
                    <a:pt x="505" y="181"/>
                    <a:pt x="508" y="311"/>
                  </a:cubicBezTo>
                  <a:cubicBezTo>
                    <a:pt x="457" y="270"/>
                    <a:pt x="393" y="248"/>
                    <a:pt x="327" y="248"/>
                  </a:cubicBezTo>
                  <a:cubicBezTo>
                    <a:pt x="264" y="248"/>
                    <a:pt x="201" y="267"/>
                    <a:pt x="144" y="308"/>
                  </a:cubicBezTo>
                  <a:cubicBezTo>
                    <a:pt x="43" y="385"/>
                    <a:pt x="0" y="522"/>
                    <a:pt x="40" y="643"/>
                  </a:cubicBezTo>
                  <a:cubicBezTo>
                    <a:pt x="73" y="740"/>
                    <a:pt x="147" y="806"/>
                    <a:pt x="234" y="836"/>
                  </a:cubicBezTo>
                  <a:lnTo>
                    <a:pt x="812" y="1021"/>
                  </a:lnTo>
                  <a:cubicBezTo>
                    <a:pt x="820" y="1023"/>
                    <a:pt x="828" y="1024"/>
                    <a:pt x="835" y="1024"/>
                  </a:cubicBezTo>
                  <a:cubicBezTo>
                    <a:pt x="868" y="1024"/>
                    <a:pt x="899" y="1003"/>
                    <a:pt x="910" y="970"/>
                  </a:cubicBezTo>
                  <a:lnTo>
                    <a:pt x="1097" y="391"/>
                  </a:lnTo>
                  <a:cubicBezTo>
                    <a:pt x="1124" y="305"/>
                    <a:pt x="1114" y="204"/>
                    <a:pt x="1050" y="121"/>
                  </a:cubicBezTo>
                  <a:cubicBezTo>
                    <a:pt x="994" y="44"/>
                    <a:pt x="900" y="1"/>
                    <a:pt x="805"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6"/>
            <p:cNvSpPr/>
            <p:nvPr/>
          </p:nvSpPr>
          <p:spPr>
            <a:xfrm>
              <a:off x="5751864" y="2023804"/>
              <a:ext cx="64188" cy="32196"/>
            </a:xfrm>
            <a:custGeom>
              <a:avLst/>
              <a:gdLst/>
              <a:ahLst/>
              <a:cxnLst/>
              <a:rect l="l" t="t" r="r" b="b"/>
              <a:pathLst>
                <a:path w="1894" h="950" extrusionOk="0">
                  <a:moveTo>
                    <a:pt x="1" y="0"/>
                  </a:moveTo>
                  <a:cubicBezTo>
                    <a:pt x="1" y="525"/>
                    <a:pt x="426" y="950"/>
                    <a:pt x="947" y="950"/>
                  </a:cubicBezTo>
                  <a:cubicBezTo>
                    <a:pt x="1472" y="950"/>
                    <a:pt x="1894" y="525"/>
                    <a:pt x="1894"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6"/>
            <p:cNvSpPr/>
            <p:nvPr/>
          </p:nvSpPr>
          <p:spPr>
            <a:xfrm>
              <a:off x="5873739" y="1948498"/>
              <a:ext cx="124512" cy="124512"/>
            </a:xfrm>
            <a:custGeom>
              <a:avLst/>
              <a:gdLst/>
              <a:ahLst/>
              <a:cxnLst/>
              <a:rect l="l" t="t" r="r" b="b"/>
              <a:pathLst>
                <a:path w="3674" h="3674" extrusionOk="0">
                  <a:moveTo>
                    <a:pt x="1837" y="1"/>
                  </a:moveTo>
                  <a:cubicBezTo>
                    <a:pt x="824" y="1"/>
                    <a:pt x="1" y="820"/>
                    <a:pt x="1" y="1838"/>
                  </a:cubicBezTo>
                  <a:cubicBezTo>
                    <a:pt x="1" y="2851"/>
                    <a:pt x="824" y="3674"/>
                    <a:pt x="1837" y="3674"/>
                  </a:cubicBezTo>
                  <a:cubicBezTo>
                    <a:pt x="2851" y="3674"/>
                    <a:pt x="3674" y="2851"/>
                    <a:pt x="3674" y="1838"/>
                  </a:cubicBezTo>
                  <a:cubicBezTo>
                    <a:pt x="3674" y="820"/>
                    <a:pt x="2851" y="1"/>
                    <a:pt x="1837" y="1"/>
                  </a:cubicBezTo>
                  <a:close/>
                </a:path>
              </a:pathLst>
            </a:custGeom>
            <a:solidFill>
              <a:srgbClr val="FFD966"/>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6"/>
            <p:cNvSpPr/>
            <p:nvPr/>
          </p:nvSpPr>
          <p:spPr>
            <a:xfrm>
              <a:off x="5944708" y="1978119"/>
              <a:ext cx="38025" cy="34737"/>
            </a:xfrm>
            <a:custGeom>
              <a:avLst/>
              <a:gdLst/>
              <a:ahLst/>
              <a:cxnLst/>
              <a:rect l="l" t="t" r="r" b="b"/>
              <a:pathLst>
                <a:path w="1122" h="1025" extrusionOk="0">
                  <a:moveTo>
                    <a:pt x="316" y="1"/>
                  </a:moveTo>
                  <a:cubicBezTo>
                    <a:pt x="222" y="1"/>
                    <a:pt x="130" y="44"/>
                    <a:pt x="71" y="121"/>
                  </a:cubicBezTo>
                  <a:cubicBezTo>
                    <a:pt x="11" y="204"/>
                    <a:pt x="0" y="305"/>
                    <a:pt x="28" y="391"/>
                  </a:cubicBezTo>
                  <a:lnTo>
                    <a:pt x="212" y="970"/>
                  </a:lnTo>
                  <a:cubicBezTo>
                    <a:pt x="222" y="1003"/>
                    <a:pt x="253" y="1024"/>
                    <a:pt x="288" y="1024"/>
                  </a:cubicBezTo>
                  <a:cubicBezTo>
                    <a:pt x="296" y="1024"/>
                    <a:pt x="304" y="1023"/>
                    <a:pt x="312" y="1021"/>
                  </a:cubicBezTo>
                  <a:lnTo>
                    <a:pt x="887" y="836"/>
                  </a:lnTo>
                  <a:cubicBezTo>
                    <a:pt x="974" y="806"/>
                    <a:pt x="1051" y="740"/>
                    <a:pt x="1081" y="643"/>
                  </a:cubicBezTo>
                  <a:cubicBezTo>
                    <a:pt x="1121" y="522"/>
                    <a:pt x="1078" y="385"/>
                    <a:pt x="977" y="308"/>
                  </a:cubicBezTo>
                  <a:cubicBezTo>
                    <a:pt x="922" y="267"/>
                    <a:pt x="859" y="248"/>
                    <a:pt x="797" y="248"/>
                  </a:cubicBezTo>
                  <a:cubicBezTo>
                    <a:pt x="731" y="248"/>
                    <a:pt x="666" y="270"/>
                    <a:pt x="613" y="311"/>
                  </a:cubicBezTo>
                  <a:cubicBezTo>
                    <a:pt x="616" y="181"/>
                    <a:pt x="539" y="57"/>
                    <a:pt x="402" y="13"/>
                  </a:cubicBezTo>
                  <a:cubicBezTo>
                    <a:pt x="374" y="5"/>
                    <a:pt x="344" y="1"/>
                    <a:pt x="316"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6"/>
            <p:cNvSpPr/>
            <p:nvPr/>
          </p:nvSpPr>
          <p:spPr>
            <a:xfrm>
              <a:off x="5887465" y="1978119"/>
              <a:ext cx="38126" cy="34737"/>
            </a:xfrm>
            <a:custGeom>
              <a:avLst/>
              <a:gdLst/>
              <a:ahLst/>
              <a:cxnLst/>
              <a:rect l="l" t="t" r="r" b="b"/>
              <a:pathLst>
                <a:path w="1125" h="1025" extrusionOk="0">
                  <a:moveTo>
                    <a:pt x="806" y="1"/>
                  </a:moveTo>
                  <a:cubicBezTo>
                    <a:pt x="777" y="1"/>
                    <a:pt x="748" y="5"/>
                    <a:pt x="720" y="13"/>
                  </a:cubicBezTo>
                  <a:cubicBezTo>
                    <a:pt x="582" y="57"/>
                    <a:pt x="505" y="181"/>
                    <a:pt x="508" y="311"/>
                  </a:cubicBezTo>
                  <a:cubicBezTo>
                    <a:pt x="457" y="270"/>
                    <a:pt x="393" y="248"/>
                    <a:pt x="327" y="248"/>
                  </a:cubicBezTo>
                  <a:cubicBezTo>
                    <a:pt x="265" y="248"/>
                    <a:pt x="201" y="267"/>
                    <a:pt x="144" y="308"/>
                  </a:cubicBezTo>
                  <a:cubicBezTo>
                    <a:pt x="44" y="385"/>
                    <a:pt x="0" y="522"/>
                    <a:pt x="40" y="643"/>
                  </a:cubicBezTo>
                  <a:cubicBezTo>
                    <a:pt x="74" y="740"/>
                    <a:pt x="147" y="806"/>
                    <a:pt x="235" y="836"/>
                  </a:cubicBezTo>
                  <a:lnTo>
                    <a:pt x="814" y="1021"/>
                  </a:lnTo>
                  <a:cubicBezTo>
                    <a:pt x="821" y="1023"/>
                    <a:pt x="829" y="1024"/>
                    <a:pt x="836" y="1024"/>
                  </a:cubicBezTo>
                  <a:cubicBezTo>
                    <a:pt x="869" y="1024"/>
                    <a:pt x="899" y="1003"/>
                    <a:pt x="910" y="970"/>
                  </a:cubicBezTo>
                  <a:lnTo>
                    <a:pt x="1098" y="391"/>
                  </a:lnTo>
                  <a:cubicBezTo>
                    <a:pt x="1124" y="305"/>
                    <a:pt x="1115" y="204"/>
                    <a:pt x="1050" y="121"/>
                  </a:cubicBezTo>
                  <a:cubicBezTo>
                    <a:pt x="995" y="44"/>
                    <a:pt x="901" y="1"/>
                    <a:pt x="806"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6"/>
            <p:cNvSpPr/>
            <p:nvPr/>
          </p:nvSpPr>
          <p:spPr>
            <a:xfrm>
              <a:off x="5903903" y="2023804"/>
              <a:ext cx="64222" cy="32196"/>
            </a:xfrm>
            <a:custGeom>
              <a:avLst/>
              <a:gdLst/>
              <a:ahLst/>
              <a:cxnLst/>
              <a:rect l="l" t="t" r="r" b="b"/>
              <a:pathLst>
                <a:path w="1895" h="950" extrusionOk="0">
                  <a:moveTo>
                    <a:pt x="0" y="0"/>
                  </a:moveTo>
                  <a:cubicBezTo>
                    <a:pt x="0" y="525"/>
                    <a:pt x="425" y="950"/>
                    <a:pt x="947" y="950"/>
                  </a:cubicBezTo>
                  <a:cubicBezTo>
                    <a:pt x="1473" y="950"/>
                    <a:pt x="1894" y="525"/>
                    <a:pt x="1894"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6"/>
            <p:cNvSpPr/>
            <p:nvPr/>
          </p:nvSpPr>
          <p:spPr>
            <a:xfrm>
              <a:off x="6025743" y="1948498"/>
              <a:ext cx="124512" cy="124512"/>
            </a:xfrm>
            <a:custGeom>
              <a:avLst/>
              <a:gdLst/>
              <a:ahLst/>
              <a:cxnLst/>
              <a:rect l="l" t="t" r="r" b="b"/>
              <a:pathLst>
                <a:path w="3674" h="3674" extrusionOk="0">
                  <a:moveTo>
                    <a:pt x="1838" y="1"/>
                  </a:moveTo>
                  <a:cubicBezTo>
                    <a:pt x="824" y="1"/>
                    <a:pt x="1" y="820"/>
                    <a:pt x="1" y="1838"/>
                  </a:cubicBezTo>
                  <a:cubicBezTo>
                    <a:pt x="1" y="2851"/>
                    <a:pt x="824" y="3674"/>
                    <a:pt x="1838" y="3674"/>
                  </a:cubicBezTo>
                  <a:cubicBezTo>
                    <a:pt x="2851" y="3674"/>
                    <a:pt x="3674" y="2851"/>
                    <a:pt x="3674" y="1838"/>
                  </a:cubicBezTo>
                  <a:cubicBezTo>
                    <a:pt x="3674" y="820"/>
                    <a:pt x="2851" y="1"/>
                    <a:pt x="1838" y="1"/>
                  </a:cubicBezTo>
                  <a:close/>
                </a:path>
              </a:pathLst>
            </a:custGeom>
            <a:solidFill>
              <a:srgbClr val="FFD966"/>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6"/>
            <p:cNvSpPr/>
            <p:nvPr/>
          </p:nvSpPr>
          <p:spPr>
            <a:xfrm>
              <a:off x="6096746" y="1978119"/>
              <a:ext cx="38025" cy="34737"/>
            </a:xfrm>
            <a:custGeom>
              <a:avLst/>
              <a:gdLst/>
              <a:ahLst/>
              <a:cxnLst/>
              <a:rect l="l" t="t" r="r" b="b"/>
              <a:pathLst>
                <a:path w="1122" h="1025" extrusionOk="0">
                  <a:moveTo>
                    <a:pt x="315" y="1"/>
                  </a:moveTo>
                  <a:cubicBezTo>
                    <a:pt x="220" y="1"/>
                    <a:pt x="127" y="44"/>
                    <a:pt x="70" y="121"/>
                  </a:cubicBezTo>
                  <a:cubicBezTo>
                    <a:pt x="10" y="204"/>
                    <a:pt x="1" y="305"/>
                    <a:pt x="27" y="391"/>
                  </a:cubicBezTo>
                  <a:lnTo>
                    <a:pt x="211" y="970"/>
                  </a:lnTo>
                  <a:cubicBezTo>
                    <a:pt x="222" y="1003"/>
                    <a:pt x="253" y="1024"/>
                    <a:pt x="287" y="1024"/>
                  </a:cubicBezTo>
                  <a:cubicBezTo>
                    <a:pt x="295" y="1024"/>
                    <a:pt x="303" y="1023"/>
                    <a:pt x="311" y="1021"/>
                  </a:cubicBezTo>
                  <a:lnTo>
                    <a:pt x="887" y="836"/>
                  </a:lnTo>
                  <a:cubicBezTo>
                    <a:pt x="974" y="806"/>
                    <a:pt x="1051" y="740"/>
                    <a:pt x="1081" y="643"/>
                  </a:cubicBezTo>
                  <a:cubicBezTo>
                    <a:pt x="1121" y="522"/>
                    <a:pt x="1077" y="385"/>
                    <a:pt x="977" y="308"/>
                  </a:cubicBezTo>
                  <a:cubicBezTo>
                    <a:pt x="922" y="267"/>
                    <a:pt x="859" y="248"/>
                    <a:pt x="797" y="248"/>
                  </a:cubicBezTo>
                  <a:cubicBezTo>
                    <a:pt x="731" y="248"/>
                    <a:pt x="666" y="270"/>
                    <a:pt x="612" y="311"/>
                  </a:cubicBezTo>
                  <a:cubicBezTo>
                    <a:pt x="615" y="181"/>
                    <a:pt x="539" y="57"/>
                    <a:pt x="402" y="13"/>
                  </a:cubicBezTo>
                  <a:cubicBezTo>
                    <a:pt x="374" y="5"/>
                    <a:pt x="344" y="1"/>
                    <a:pt x="315"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6"/>
            <p:cNvSpPr/>
            <p:nvPr/>
          </p:nvSpPr>
          <p:spPr>
            <a:xfrm>
              <a:off x="6039503" y="1978119"/>
              <a:ext cx="38126" cy="34737"/>
            </a:xfrm>
            <a:custGeom>
              <a:avLst/>
              <a:gdLst/>
              <a:ahLst/>
              <a:cxnLst/>
              <a:rect l="l" t="t" r="r" b="b"/>
              <a:pathLst>
                <a:path w="1125" h="1025" extrusionOk="0">
                  <a:moveTo>
                    <a:pt x="806" y="1"/>
                  </a:moveTo>
                  <a:cubicBezTo>
                    <a:pt x="776" y="1"/>
                    <a:pt x="747" y="5"/>
                    <a:pt x="719" y="13"/>
                  </a:cubicBezTo>
                  <a:cubicBezTo>
                    <a:pt x="582" y="57"/>
                    <a:pt x="505" y="181"/>
                    <a:pt x="509" y="311"/>
                  </a:cubicBezTo>
                  <a:cubicBezTo>
                    <a:pt x="457" y="270"/>
                    <a:pt x="393" y="248"/>
                    <a:pt x="327" y="248"/>
                  </a:cubicBezTo>
                  <a:cubicBezTo>
                    <a:pt x="265" y="248"/>
                    <a:pt x="201" y="267"/>
                    <a:pt x="144" y="308"/>
                  </a:cubicBezTo>
                  <a:cubicBezTo>
                    <a:pt x="44" y="385"/>
                    <a:pt x="0" y="522"/>
                    <a:pt x="41" y="643"/>
                  </a:cubicBezTo>
                  <a:cubicBezTo>
                    <a:pt x="73" y="740"/>
                    <a:pt x="147" y="806"/>
                    <a:pt x="234" y="836"/>
                  </a:cubicBezTo>
                  <a:lnTo>
                    <a:pt x="813" y="1021"/>
                  </a:lnTo>
                  <a:cubicBezTo>
                    <a:pt x="820" y="1023"/>
                    <a:pt x="828" y="1024"/>
                    <a:pt x="836" y="1024"/>
                  </a:cubicBezTo>
                  <a:cubicBezTo>
                    <a:pt x="868" y="1024"/>
                    <a:pt x="899" y="1003"/>
                    <a:pt x="910" y="970"/>
                  </a:cubicBezTo>
                  <a:lnTo>
                    <a:pt x="1097" y="391"/>
                  </a:lnTo>
                  <a:cubicBezTo>
                    <a:pt x="1124" y="305"/>
                    <a:pt x="1114" y="204"/>
                    <a:pt x="1050" y="121"/>
                  </a:cubicBezTo>
                  <a:cubicBezTo>
                    <a:pt x="994" y="44"/>
                    <a:pt x="900" y="1"/>
                    <a:pt x="806" y="1"/>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6"/>
            <p:cNvSpPr/>
            <p:nvPr/>
          </p:nvSpPr>
          <p:spPr>
            <a:xfrm>
              <a:off x="6055941" y="2023804"/>
              <a:ext cx="64188" cy="32196"/>
            </a:xfrm>
            <a:custGeom>
              <a:avLst/>
              <a:gdLst/>
              <a:ahLst/>
              <a:cxnLst/>
              <a:rect l="l" t="t" r="r" b="b"/>
              <a:pathLst>
                <a:path w="1894" h="950" extrusionOk="0">
                  <a:moveTo>
                    <a:pt x="0" y="0"/>
                  </a:moveTo>
                  <a:cubicBezTo>
                    <a:pt x="0" y="525"/>
                    <a:pt x="425" y="950"/>
                    <a:pt x="947" y="950"/>
                  </a:cubicBezTo>
                  <a:cubicBezTo>
                    <a:pt x="1472" y="950"/>
                    <a:pt x="1893" y="525"/>
                    <a:pt x="1893" y="0"/>
                  </a:cubicBezTo>
                  <a:close/>
                </a:path>
              </a:pathLst>
            </a:custGeom>
            <a:solidFill>
              <a:srgbClr val="FFFFFF"/>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6"/>
            <p:cNvSpPr/>
            <p:nvPr/>
          </p:nvSpPr>
          <p:spPr>
            <a:xfrm rot="-3863488">
              <a:off x="5836498" y="4227707"/>
              <a:ext cx="151179" cy="250321"/>
            </a:xfrm>
            <a:custGeom>
              <a:avLst/>
              <a:gdLst/>
              <a:ahLst/>
              <a:cxnLst/>
              <a:rect l="l" t="t" r="r" b="b"/>
              <a:pathLst>
                <a:path w="4461" h="7386" extrusionOk="0">
                  <a:moveTo>
                    <a:pt x="630" y="1"/>
                  </a:moveTo>
                  <a:lnTo>
                    <a:pt x="138" y="232"/>
                  </a:lnTo>
                  <a:cubicBezTo>
                    <a:pt x="45" y="275"/>
                    <a:pt x="1" y="389"/>
                    <a:pt x="48" y="486"/>
                  </a:cubicBezTo>
                  <a:lnTo>
                    <a:pt x="3102" y="6976"/>
                  </a:lnTo>
                  <a:cubicBezTo>
                    <a:pt x="3189" y="7163"/>
                    <a:pt x="3349" y="7306"/>
                    <a:pt x="3547" y="7370"/>
                  </a:cubicBezTo>
                  <a:lnTo>
                    <a:pt x="3577" y="7380"/>
                  </a:lnTo>
                  <a:cubicBezTo>
                    <a:pt x="3589" y="7384"/>
                    <a:pt x="3601" y="7386"/>
                    <a:pt x="3613" y="7386"/>
                  </a:cubicBezTo>
                  <a:cubicBezTo>
                    <a:pt x="3633" y="7386"/>
                    <a:pt x="3652" y="7381"/>
                    <a:pt x="3670" y="7373"/>
                  </a:cubicBezTo>
                  <a:lnTo>
                    <a:pt x="4460" y="7002"/>
                  </a:lnTo>
                  <a:lnTo>
                    <a:pt x="4423" y="6952"/>
                  </a:lnTo>
                  <a:cubicBezTo>
                    <a:pt x="4082" y="6919"/>
                    <a:pt x="3784" y="6708"/>
                    <a:pt x="3641" y="6397"/>
                  </a:cubicBezTo>
                  <a:lnTo>
                    <a:pt x="630" y="1"/>
                  </a:ln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56"/>
            <p:cNvGrpSpPr/>
            <p:nvPr/>
          </p:nvGrpSpPr>
          <p:grpSpPr>
            <a:xfrm>
              <a:off x="2770475" y="2218655"/>
              <a:ext cx="357488" cy="357451"/>
              <a:chOff x="5883500" y="2895830"/>
              <a:chExt cx="357488" cy="357451"/>
            </a:xfrm>
          </p:grpSpPr>
          <p:sp>
            <p:nvSpPr>
              <p:cNvPr id="1481" name="Google Shape;1481;p56"/>
              <p:cNvSpPr/>
              <p:nvPr/>
            </p:nvSpPr>
            <p:spPr>
              <a:xfrm>
                <a:off x="5959112" y="3001470"/>
                <a:ext cx="206356" cy="170568"/>
              </a:xfrm>
              <a:custGeom>
                <a:avLst/>
                <a:gdLst/>
                <a:ahLst/>
                <a:cxnLst/>
                <a:rect l="l" t="t" r="r" b="b"/>
                <a:pathLst>
                  <a:path w="6089" h="5033" extrusionOk="0">
                    <a:moveTo>
                      <a:pt x="1634" y="0"/>
                    </a:moveTo>
                    <a:cubicBezTo>
                      <a:pt x="1544" y="0"/>
                      <a:pt x="1452" y="8"/>
                      <a:pt x="1358" y="24"/>
                    </a:cubicBezTo>
                    <a:cubicBezTo>
                      <a:pt x="710" y="135"/>
                      <a:pt x="185" y="666"/>
                      <a:pt x="84" y="1316"/>
                    </a:cubicBezTo>
                    <a:cubicBezTo>
                      <a:pt x="0" y="1847"/>
                      <a:pt x="185" y="2342"/>
                      <a:pt x="522" y="2680"/>
                    </a:cubicBezTo>
                    <a:lnTo>
                      <a:pt x="2757" y="4915"/>
                    </a:lnTo>
                    <a:cubicBezTo>
                      <a:pt x="2836" y="4993"/>
                      <a:pt x="2939" y="5033"/>
                      <a:pt x="3043" y="5033"/>
                    </a:cubicBezTo>
                    <a:cubicBezTo>
                      <a:pt x="3147" y="5033"/>
                      <a:pt x="3251" y="4993"/>
                      <a:pt x="3332" y="4915"/>
                    </a:cubicBezTo>
                    <a:lnTo>
                      <a:pt x="5564" y="2680"/>
                    </a:lnTo>
                    <a:cubicBezTo>
                      <a:pt x="5905" y="2342"/>
                      <a:pt x="6089" y="1847"/>
                      <a:pt x="6005" y="1316"/>
                    </a:cubicBezTo>
                    <a:cubicBezTo>
                      <a:pt x="5901" y="666"/>
                      <a:pt x="5379" y="135"/>
                      <a:pt x="4730" y="24"/>
                    </a:cubicBezTo>
                    <a:cubicBezTo>
                      <a:pt x="4637" y="8"/>
                      <a:pt x="4545" y="0"/>
                      <a:pt x="4455" y="0"/>
                    </a:cubicBezTo>
                    <a:cubicBezTo>
                      <a:pt x="3830" y="0"/>
                      <a:pt x="3295" y="368"/>
                      <a:pt x="3044" y="897"/>
                    </a:cubicBezTo>
                    <a:cubicBezTo>
                      <a:pt x="2790" y="368"/>
                      <a:pt x="2258" y="0"/>
                      <a:pt x="1634" y="0"/>
                    </a:cubicBezTo>
                    <a:close/>
                  </a:path>
                </a:pathLst>
              </a:custGeom>
              <a:solidFill>
                <a:srgbClr val="FF5864"/>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6"/>
              <p:cNvSpPr/>
              <p:nvPr/>
            </p:nvSpPr>
            <p:spPr>
              <a:xfrm>
                <a:off x="6058313" y="2895830"/>
                <a:ext cx="7862" cy="37753"/>
              </a:xfrm>
              <a:custGeom>
                <a:avLst/>
                <a:gdLst/>
                <a:ahLst/>
                <a:cxnLst/>
                <a:rect l="l" t="t" r="r" b="b"/>
                <a:pathLst>
                  <a:path w="232" h="1114" extrusionOk="0">
                    <a:moveTo>
                      <a:pt x="117" y="0"/>
                    </a:moveTo>
                    <a:cubicBezTo>
                      <a:pt x="54" y="0"/>
                      <a:pt x="0" y="54"/>
                      <a:pt x="0" y="117"/>
                    </a:cubicBezTo>
                    <a:lnTo>
                      <a:pt x="0" y="997"/>
                    </a:lnTo>
                    <a:cubicBezTo>
                      <a:pt x="0" y="1061"/>
                      <a:pt x="54" y="1114"/>
                      <a:pt x="117" y="1114"/>
                    </a:cubicBezTo>
                    <a:cubicBezTo>
                      <a:pt x="181" y="1114"/>
                      <a:pt x="231" y="1061"/>
                      <a:pt x="231" y="997"/>
                    </a:cubicBezTo>
                    <a:lnTo>
                      <a:pt x="231" y="117"/>
                    </a:lnTo>
                    <a:cubicBezTo>
                      <a:pt x="231" y="54"/>
                      <a:pt x="181" y="0"/>
                      <a:pt x="11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6"/>
              <p:cNvSpPr/>
              <p:nvPr/>
            </p:nvSpPr>
            <p:spPr>
              <a:xfrm>
                <a:off x="6058313" y="3215629"/>
                <a:ext cx="7862" cy="37652"/>
              </a:xfrm>
              <a:custGeom>
                <a:avLst/>
                <a:gdLst/>
                <a:ahLst/>
                <a:cxnLst/>
                <a:rect l="l" t="t" r="r" b="b"/>
                <a:pathLst>
                  <a:path w="232" h="1111" extrusionOk="0">
                    <a:moveTo>
                      <a:pt x="117" y="0"/>
                    </a:moveTo>
                    <a:cubicBezTo>
                      <a:pt x="54" y="0"/>
                      <a:pt x="0" y="51"/>
                      <a:pt x="0" y="118"/>
                    </a:cubicBezTo>
                    <a:lnTo>
                      <a:pt x="0" y="994"/>
                    </a:lnTo>
                    <a:cubicBezTo>
                      <a:pt x="0" y="1061"/>
                      <a:pt x="54" y="1111"/>
                      <a:pt x="117" y="1111"/>
                    </a:cubicBezTo>
                    <a:cubicBezTo>
                      <a:pt x="181" y="1111"/>
                      <a:pt x="231" y="1061"/>
                      <a:pt x="231" y="994"/>
                    </a:cubicBezTo>
                    <a:lnTo>
                      <a:pt x="231" y="118"/>
                    </a:lnTo>
                    <a:cubicBezTo>
                      <a:pt x="231" y="51"/>
                      <a:pt x="181" y="0"/>
                      <a:pt x="11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6"/>
              <p:cNvSpPr/>
              <p:nvPr/>
            </p:nvSpPr>
            <p:spPr>
              <a:xfrm>
                <a:off x="6203302" y="3070642"/>
                <a:ext cx="37686" cy="7829"/>
              </a:xfrm>
              <a:custGeom>
                <a:avLst/>
                <a:gdLst/>
                <a:ahLst/>
                <a:cxnLst/>
                <a:rect l="l" t="t" r="r" b="b"/>
                <a:pathLst>
                  <a:path w="1112" h="231" extrusionOk="0">
                    <a:moveTo>
                      <a:pt x="118" y="0"/>
                    </a:moveTo>
                    <a:cubicBezTo>
                      <a:pt x="51" y="0"/>
                      <a:pt x="0" y="54"/>
                      <a:pt x="0" y="117"/>
                    </a:cubicBezTo>
                    <a:cubicBezTo>
                      <a:pt x="0" y="181"/>
                      <a:pt x="51" y="231"/>
                      <a:pt x="118" y="231"/>
                    </a:cubicBezTo>
                    <a:lnTo>
                      <a:pt x="994" y="231"/>
                    </a:lnTo>
                    <a:cubicBezTo>
                      <a:pt x="1061" y="231"/>
                      <a:pt x="1111" y="181"/>
                      <a:pt x="1111" y="117"/>
                    </a:cubicBezTo>
                    <a:cubicBezTo>
                      <a:pt x="1111" y="54"/>
                      <a:pt x="1061" y="0"/>
                      <a:pt x="994"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6"/>
              <p:cNvSpPr/>
              <p:nvPr/>
            </p:nvSpPr>
            <p:spPr>
              <a:xfrm>
                <a:off x="5883500" y="3070642"/>
                <a:ext cx="37787" cy="7829"/>
              </a:xfrm>
              <a:custGeom>
                <a:avLst/>
                <a:gdLst/>
                <a:ahLst/>
                <a:cxnLst/>
                <a:rect l="l" t="t" r="r" b="b"/>
                <a:pathLst>
                  <a:path w="1115" h="231" extrusionOk="0">
                    <a:moveTo>
                      <a:pt x="117" y="0"/>
                    </a:moveTo>
                    <a:cubicBezTo>
                      <a:pt x="54" y="0"/>
                      <a:pt x="0" y="54"/>
                      <a:pt x="0" y="117"/>
                    </a:cubicBezTo>
                    <a:cubicBezTo>
                      <a:pt x="0" y="181"/>
                      <a:pt x="54" y="231"/>
                      <a:pt x="117" y="231"/>
                    </a:cubicBezTo>
                    <a:lnTo>
                      <a:pt x="997" y="231"/>
                    </a:lnTo>
                    <a:cubicBezTo>
                      <a:pt x="1061" y="231"/>
                      <a:pt x="1114" y="181"/>
                      <a:pt x="1114" y="117"/>
                    </a:cubicBezTo>
                    <a:cubicBezTo>
                      <a:pt x="1114" y="54"/>
                      <a:pt x="1061" y="0"/>
                      <a:pt x="99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6"/>
              <p:cNvSpPr/>
              <p:nvPr/>
            </p:nvSpPr>
            <p:spPr>
              <a:xfrm>
                <a:off x="5934405" y="2947108"/>
                <a:ext cx="29722" cy="28908"/>
              </a:xfrm>
              <a:custGeom>
                <a:avLst/>
                <a:gdLst/>
                <a:ahLst/>
                <a:cxnLst/>
                <a:rect l="l" t="t" r="r" b="b"/>
                <a:pathLst>
                  <a:path w="877" h="853" extrusionOk="0">
                    <a:moveTo>
                      <a:pt x="127" y="0"/>
                    </a:moveTo>
                    <a:cubicBezTo>
                      <a:pt x="97" y="0"/>
                      <a:pt x="67" y="11"/>
                      <a:pt x="44" y="33"/>
                    </a:cubicBezTo>
                    <a:cubicBezTo>
                      <a:pt x="0" y="79"/>
                      <a:pt x="0" y="153"/>
                      <a:pt x="44" y="196"/>
                    </a:cubicBezTo>
                    <a:lnTo>
                      <a:pt x="666" y="819"/>
                    </a:lnTo>
                    <a:cubicBezTo>
                      <a:pt x="689" y="842"/>
                      <a:pt x="719" y="852"/>
                      <a:pt x="746" y="852"/>
                    </a:cubicBezTo>
                    <a:cubicBezTo>
                      <a:pt x="776" y="852"/>
                      <a:pt x="806" y="842"/>
                      <a:pt x="829" y="819"/>
                    </a:cubicBezTo>
                    <a:cubicBezTo>
                      <a:pt x="877" y="772"/>
                      <a:pt x="877" y="701"/>
                      <a:pt x="829" y="655"/>
                    </a:cubicBezTo>
                    <a:lnTo>
                      <a:pt x="207" y="33"/>
                    </a:lnTo>
                    <a:cubicBezTo>
                      <a:pt x="186" y="11"/>
                      <a:pt x="157" y="0"/>
                      <a:pt x="127"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6"/>
              <p:cNvSpPr/>
              <p:nvPr/>
            </p:nvSpPr>
            <p:spPr>
              <a:xfrm>
                <a:off x="6160429" y="3173163"/>
                <a:ext cx="29755" cy="29010"/>
              </a:xfrm>
              <a:custGeom>
                <a:avLst/>
                <a:gdLst/>
                <a:ahLst/>
                <a:cxnLst/>
                <a:rect l="l" t="t" r="r" b="b"/>
                <a:pathLst>
                  <a:path w="878" h="856" extrusionOk="0">
                    <a:moveTo>
                      <a:pt x="129" y="1"/>
                    </a:moveTo>
                    <a:cubicBezTo>
                      <a:pt x="99" y="1"/>
                      <a:pt x="70" y="12"/>
                      <a:pt x="48" y="36"/>
                    </a:cubicBezTo>
                    <a:cubicBezTo>
                      <a:pt x="1" y="80"/>
                      <a:pt x="1" y="153"/>
                      <a:pt x="48" y="200"/>
                    </a:cubicBezTo>
                    <a:lnTo>
                      <a:pt x="667" y="818"/>
                    </a:lnTo>
                    <a:cubicBezTo>
                      <a:pt x="691" y="842"/>
                      <a:pt x="720" y="855"/>
                      <a:pt x="751" y="855"/>
                    </a:cubicBezTo>
                    <a:cubicBezTo>
                      <a:pt x="780" y="855"/>
                      <a:pt x="811" y="842"/>
                      <a:pt x="831" y="818"/>
                    </a:cubicBezTo>
                    <a:cubicBezTo>
                      <a:pt x="878" y="775"/>
                      <a:pt x="878" y="702"/>
                      <a:pt x="831" y="655"/>
                    </a:cubicBezTo>
                    <a:lnTo>
                      <a:pt x="212" y="36"/>
                    </a:lnTo>
                    <a:cubicBezTo>
                      <a:pt x="189" y="12"/>
                      <a:pt x="159" y="1"/>
                      <a:pt x="129"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6"/>
              <p:cNvSpPr/>
              <p:nvPr/>
            </p:nvSpPr>
            <p:spPr>
              <a:xfrm>
                <a:off x="6160429" y="2947108"/>
                <a:ext cx="29755" cy="28908"/>
              </a:xfrm>
              <a:custGeom>
                <a:avLst/>
                <a:gdLst/>
                <a:ahLst/>
                <a:cxnLst/>
                <a:rect l="l" t="t" r="r" b="b"/>
                <a:pathLst>
                  <a:path w="878" h="853" extrusionOk="0">
                    <a:moveTo>
                      <a:pt x="750" y="0"/>
                    </a:moveTo>
                    <a:cubicBezTo>
                      <a:pt x="721" y="0"/>
                      <a:pt x="691" y="11"/>
                      <a:pt x="667" y="33"/>
                    </a:cubicBezTo>
                    <a:lnTo>
                      <a:pt x="48" y="655"/>
                    </a:lnTo>
                    <a:cubicBezTo>
                      <a:pt x="1" y="701"/>
                      <a:pt x="1" y="772"/>
                      <a:pt x="48" y="819"/>
                    </a:cubicBezTo>
                    <a:cubicBezTo>
                      <a:pt x="68" y="842"/>
                      <a:pt x="98" y="852"/>
                      <a:pt x="129" y="852"/>
                    </a:cubicBezTo>
                    <a:cubicBezTo>
                      <a:pt x="158" y="852"/>
                      <a:pt x="189" y="842"/>
                      <a:pt x="212" y="819"/>
                    </a:cubicBezTo>
                    <a:lnTo>
                      <a:pt x="831" y="196"/>
                    </a:lnTo>
                    <a:cubicBezTo>
                      <a:pt x="878" y="153"/>
                      <a:pt x="878" y="79"/>
                      <a:pt x="831" y="33"/>
                    </a:cubicBezTo>
                    <a:cubicBezTo>
                      <a:pt x="809" y="11"/>
                      <a:pt x="780" y="0"/>
                      <a:pt x="750"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6"/>
              <p:cNvSpPr/>
              <p:nvPr/>
            </p:nvSpPr>
            <p:spPr>
              <a:xfrm>
                <a:off x="5934405" y="3173163"/>
                <a:ext cx="29722" cy="29010"/>
              </a:xfrm>
              <a:custGeom>
                <a:avLst/>
                <a:gdLst/>
                <a:ahLst/>
                <a:cxnLst/>
                <a:rect l="l" t="t" r="r" b="b"/>
                <a:pathLst>
                  <a:path w="877" h="856" extrusionOk="0">
                    <a:moveTo>
                      <a:pt x="746" y="1"/>
                    </a:moveTo>
                    <a:cubicBezTo>
                      <a:pt x="717" y="1"/>
                      <a:pt x="687" y="12"/>
                      <a:pt x="666" y="36"/>
                    </a:cubicBezTo>
                    <a:lnTo>
                      <a:pt x="44" y="655"/>
                    </a:lnTo>
                    <a:cubicBezTo>
                      <a:pt x="0" y="702"/>
                      <a:pt x="0" y="775"/>
                      <a:pt x="44" y="818"/>
                    </a:cubicBezTo>
                    <a:cubicBezTo>
                      <a:pt x="67" y="842"/>
                      <a:pt x="97" y="855"/>
                      <a:pt x="127" y="855"/>
                    </a:cubicBezTo>
                    <a:cubicBezTo>
                      <a:pt x="158" y="855"/>
                      <a:pt x="184" y="842"/>
                      <a:pt x="207" y="818"/>
                    </a:cubicBezTo>
                    <a:lnTo>
                      <a:pt x="829" y="200"/>
                    </a:lnTo>
                    <a:cubicBezTo>
                      <a:pt x="877" y="153"/>
                      <a:pt x="877" y="80"/>
                      <a:pt x="829" y="36"/>
                    </a:cubicBezTo>
                    <a:cubicBezTo>
                      <a:pt x="806" y="12"/>
                      <a:pt x="776" y="1"/>
                      <a:pt x="746"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6"/>
              <p:cNvSpPr/>
              <p:nvPr/>
            </p:nvSpPr>
            <p:spPr>
              <a:xfrm>
                <a:off x="5990835" y="2909149"/>
                <a:ext cx="20470" cy="35449"/>
              </a:xfrm>
              <a:custGeom>
                <a:avLst/>
                <a:gdLst/>
                <a:ahLst/>
                <a:cxnLst/>
                <a:rect l="l" t="t" r="r" b="b"/>
                <a:pathLst>
                  <a:path w="604" h="1046" extrusionOk="0">
                    <a:moveTo>
                      <a:pt x="130" y="1"/>
                    </a:moveTo>
                    <a:cubicBezTo>
                      <a:pt x="116" y="1"/>
                      <a:pt x="102" y="3"/>
                      <a:pt x="88" y="9"/>
                    </a:cubicBezTo>
                    <a:cubicBezTo>
                      <a:pt x="31" y="35"/>
                      <a:pt x="1" y="103"/>
                      <a:pt x="27" y="163"/>
                    </a:cubicBezTo>
                    <a:lnTo>
                      <a:pt x="362" y="972"/>
                    </a:lnTo>
                    <a:cubicBezTo>
                      <a:pt x="382" y="1019"/>
                      <a:pt x="426" y="1046"/>
                      <a:pt x="469" y="1046"/>
                    </a:cubicBezTo>
                    <a:cubicBezTo>
                      <a:pt x="486" y="1046"/>
                      <a:pt x="500" y="1042"/>
                      <a:pt x="516" y="1035"/>
                    </a:cubicBezTo>
                    <a:cubicBezTo>
                      <a:pt x="573" y="1012"/>
                      <a:pt x="603" y="946"/>
                      <a:pt x="577" y="885"/>
                    </a:cubicBezTo>
                    <a:lnTo>
                      <a:pt x="242" y="72"/>
                    </a:lnTo>
                    <a:cubicBezTo>
                      <a:pt x="222" y="28"/>
                      <a:pt x="177" y="1"/>
                      <a:pt x="130"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6"/>
              <p:cNvSpPr/>
              <p:nvPr/>
            </p:nvSpPr>
            <p:spPr>
              <a:xfrm>
                <a:off x="6113285" y="3204581"/>
                <a:ext cx="20334" cy="35449"/>
              </a:xfrm>
              <a:custGeom>
                <a:avLst/>
                <a:gdLst/>
                <a:ahLst/>
                <a:cxnLst/>
                <a:rect l="l" t="t" r="r" b="b"/>
                <a:pathLst>
                  <a:path w="600" h="1046" extrusionOk="0">
                    <a:moveTo>
                      <a:pt x="130" y="0"/>
                    </a:moveTo>
                    <a:cubicBezTo>
                      <a:pt x="116" y="0"/>
                      <a:pt x="101" y="3"/>
                      <a:pt x="87" y="9"/>
                    </a:cubicBezTo>
                    <a:cubicBezTo>
                      <a:pt x="27" y="36"/>
                      <a:pt x="1" y="102"/>
                      <a:pt x="24" y="163"/>
                    </a:cubicBezTo>
                    <a:lnTo>
                      <a:pt x="362" y="972"/>
                    </a:lnTo>
                    <a:cubicBezTo>
                      <a:pt x="379" y="1019"/>
                      <a:pt x="422" y="1046"/>
                      <a:pt x="469" y="1046"/>
                    </a:cubicBezTo>
                    <a:cubicBezTo>
                      <a:pt x="482" y="1046"/>
                      <a:pt x="499" y="1043"/>
                      <a:pt x="513" y="1035"/>
                    </a:cubicBezTo>
                    <a:cubicBezTo>
                      <a:pt x="573" y="1012"/>
                      <a:pt x="600" y="942"/>
                      <a:pt x="576" y="885"/>
                    </a:cubicBezTo>
                    <a:lnTo>
                      <a:pt x="238" y="72"/>
                    </a:lnTo>
                    <a:cubicBezTo>
                      <a:pt x="221" y="26"/>
                      <a:pt x="176" y="0"/>
                      <a:pt x="130"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6"/>
              <p:cNvSpPr/>
              <p:nvPr/>
            </p:nvSpPr>
            <p:spPr>
              <a:xfrm>
                <a:off x="6191745" y="3003740"/>
                <a:ext cx="36432" cy="19317"/>
              </a:xfrm>
              <a:custGeom>
                <a:avLst/>
                <a:gdLst/>
                <a:ahLst/>
                <a:cxnLst/>
                <a:rect l="l" t="t" r="r" b="b"/>
                <a:pathLst>
                  <a:path w="1075" h="570" extrusionOk="0">
                    <a:moveTo>
                      <a:pt x="946" y="1"/>
                    </a:moveTo>
                    <a:cubicBezTo>
                      <a:pt x="931" y="1"/>
                      <a:pt x="915" y="4"/>
                      <a:pt x="900" y="11"/>
                    </a:cubicBezTo>
                    <a:lnTo>
                      <a:pt x="88" y="345"/>
                    </a:lnTo>
                    <a:cubicBezTo>
                      <a:pt x="27" y="372"/>
                      <a:pt x="0" y="439"/>
                      <a:pt x="24" y="499"/>
                    </a:cubicBezTo>
                    <a:cubicBezTo>
                      <a:pt x="44" y="543"/>
                      <a:pt x="88" y="569"/>
                      <a:pt x="131" y="569"/>
                    </a:cubicBezTo>
                    <a:cubicBezTo>
                      <a:pt x="148" y="569"/>
                      <a:pt x="161" y="566"/>
                      <a:pt x="178" y="559"/>
                    </a:cubicBezTo>
                    <a:lnTo>
                      <a:pt x="988" y="225"/>
                    </a:lnTo>
                    <a:cubicBezTo>
                      <a:pt x="1048" y="198"/>
                      <a:pt x="1074" y="131"/>
                      <a:pt x="1051" y="71"/>
                    </a:cubicBezTo>
                    <a:cubicBezTo>
                      <a:pt x="1034" y="28"/>
                      <a:pt x="991" y="1"/>
                      <a:pt x="946"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6"/>
              <p:cNvSpPr/>
              <p:nvPr/>
            </p:nvSpPr>
            <p:spPr>
              <a:xfrm>
                <a:off x="5896311" y="3126122"/>
                <a:ext cx="36533" cy="19250"/>
              </a:xfrm>
              <a:custGeom>
                <a:avLst/>
                <a:gdLst/>
                <a:ahLst/>
                <a:cxnLst/>
                <a:rect l="l" t="t" r="r" b="b"/>
                <a:pathLst>
                  <a:path w="1078" h="568" extrusionOk="0">
                    <a:moveTo>
                      <a:pt x="945" y="1"/>
                    </a:moveTo>
                    <a:cubicBezTo>
                      <a:pt x="930" y="1"/>
                      <a:pt x="915" y="3"/>
                      <a:pt x="900" y="9"/>
                    </a:cubicBezTo>
                    <a:lnTo>
                      <a:pt x="87" y="347"/>
                    </a:lnTo>
                    <a:cubicBezTo>
                      <a:pt x="27" y="370"/>
                      <a:pt x="0" y="437"/>
                      <a:pt x="24" y="497"/>
                    </a:cubicBezTo>
                    <a:cubicBezTo>
                      <a:pt x="44" y="540"/>
                      <a:pt x="87" y="568"/>
                      <a:pt x="131" y="568"/>
                    </a:cubicBezTo>
                    <a:cubicBezTo>
                      <a:pt x="147" y="568"/>
                      <a:pt x="161" y="568"/>
                      <a:pt x="178" y="561"/>
                    </a:cubicBezTo>
                    <a:lnTo>
                      <a:pt x="987" y="223"/>
                    </a:lnTo>
                    <a:cubicBezTo>
                      <a:pt x="1047" y="199"/>
                      <a:pt x="1078" y="133"/>
                      <a:pt x="1050" y="72"/>
                    </a:cubicBezTo>
                    <a:cubicBezTo>
                      <a:pt x="1033" y="27"/>
                      <a:pt x="990" y="1"/>
                      <a:pt x="945"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6"/>
              <p:cNvSpPr/>
              <p:nvPr/>
            </p:nvSpPr>
            <p:spPr>
              <a:xfrm>
                <a:off x="5896311" y="3003740"/>
                <a:ext cx="36533" cy="19317"/>
              </a:xfrm>
              <a:custGeom>
                <a:avLst/>
                <a:gdLst/>
                <a:ahLst/>
                <a:cxnLst/>
                <a:rect l="l" t="t" r="r" b="b"/>
                <a:pathLst>
                  <a:path w="1078" h="570" extrusionOk="0">
                    <a:moveTo>
                      <a:pt x="132" y="1"/>
                    </a:moveTo>
                    <a:cubicBezTo>
                      <a:pt x="86" y="1"/>
                      <a:pt x="44" y="28"/>
                      <a:pt x="24" y="71"/>
                    </a:cubicBezTo>
                    <a:cubicBezTo>
                      <a:pt x="0" y="131"/>
                      <a:pt x="27" y="198"/>
                      <a:pt x="87" y="225"/>
                    </a:cubicBezTo>
                    <a:lnTo>
                      <a:pt x="900" y="559"/>
                    </a:lnTo>
                    <a:cubicBezTo>
                      <a:pt x="914" y="566"/>
                      <a:pt x="930" y="569"/>
                      <a:pt x="944" y="569"/>
                    </a:cubicBezTo>
                    <a:cubicBezTo>
                      <a:pt x="990" y="569"/>
                      <a:pt x="1034" y="543"/>
                      <a:pt x="1050" y="499"/>
                    </a:cubicBezTo>
                    <a:cubicBezTo>
                      <a:pt x="1078" y="439"/>
                      <a:pt x="1047" y="372"/>
                      <a:pt x="987" y="345"/>
                    </a:cubicBezTo>
                    <a:lnTo>
                      <a:pt x="178" y="11"/>
                    </a:lnTo>
                    <a:cubicBezTo>
                      <a:pt x="162" y="4"/>
                      <a:pt x="147" y="1"/>
                      <a:pt x="132"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6"/>
              <p:cNvSpPr/>
              <p:nvPr/>
            </p:nvSpPr>
            <p:spPr>
              <a:xfrm>
                <a:off x="6191745" y="3126122"/>
                <a:ext cx="36432" cy="19250"/>
              </a:xfrm>
              <a:custGeom>
                <a:avLst/>
                <a:gdLst/>
                <a:ahLst/>
                <a:cxnLst/>
                <a:rect l="l" t="t" r="r" b="b"/>
                <a:pathLst>
                  <a:path w="1075" h="568" extrusionOk="0">
                    <a:moveTo>
                      <a:pt x="133" y="1"/>
                    </a:moveTo>
                    <a:cubicBezTo>
                      <a:pt x="87" y="1"/>
                      <a:pt x="44" y="27"/>
                      <a:pt x="24" y="72"/>
                    </a:cubicBezTo>
                    <a:cubicBezTo>
                      <a:pt x="0" y="133"/>
                      <a:pt x="27" y="199"/>
                      <a:pt x="88" y="223"/>
                    </a:cubicBezTo>
                    <a:lnTo>
                      <a:pt x="900" y="561"/>
                    </a:lnTo>
                    <a:cubicBezTo>
                      <a:pt x="914" y="568"/>
                      <a:pt x="931" y="568"/>
                      <a:pt x="943" y="568"/>
                    </a:cubicBezTo>
                    <a:cubicBezTo>
                      <a:pt x="991" y="568"/>
                      <a:pt x="1034" y="540"/>
                      <a:pt x="1051" y="497"/>
                    </a:cubicBezTo>
                    <a:cubicBezTo>
                      <a:pt x="1074" y="437"/>
                      <a:pt x="1048" y="370"/>
                      <a:pt x="988" y="347"/>
                    </a:cubicBezTo>
                    <a:lnTo>
                      <a:pt x="178" y="9"/>
                    </a:lnTo>
                    <a:cubicBezTo>
                      <a:pt x="163" y="3"/>
                      <a:pt x="148" y="1"/>
                      <a:pt x="133" y="1"/>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6"/>
              <p:cNvSpPr/>
              <p:nvPr/>
            </p:nvSpPr>
            <p:spPr>
              <a:xfrm>
                <a:off x="6113285" y="2909149"/>
                <a:ext cx="20334" cy="35449"/>
              </a:xfrm>
              <a:custGeom>
                <a:avLst/>
                <a:gdLst/>
                <a:ahLst/>
                <a:cxnLst/>
                <a:rect l="l" t="t" r="r" b="b"/>
                <a:pathLst>
                  <a:path w="600" h="1046" extrusionOk="0">
                    <a:moveTo>
                      <a:pt x="468" y="0"/>
                    </a:moveTo>
                    <a:cubicBezTo>
                      <a:pt x="422" y="0"/>
                      <a:pt x="380" y="27"/>
                      <a:pt x="362" y="72"/>
                    </a:cubicBezTo>
                    <a:lnTo>
                      <a:pt x="24" y="885"/>
                    </a:lnTo>
                    <a:cubicBezTo>
                      <a:pt x="1" y="946"/>
                      <a:pt x="27" y="1012"/>
                      <a:pt x="87" y="1035"/>
                    </a:cubicBezTo>
                    <a:cubicBezTo>
                      <a:pt x="101" y="1042"/>
                      <a:pt x="118" y="1046"/>
                      <a:pt x="131" y="1046"/>
                    </a:cubicBezTo>
                    <a:cubicBezTo>
                      <a:pt x="178" y="1046"/>
                      <a:pt x="221" y="1019"/>
                      <a:pt x="238" y="972"/>
                    </a:cubicBezTo>
                    <a:lnTo>
                      <a:pt x="576" y="163"/>
                    </a:lnTo>
                    <a:cubicBezTo>
                      <a:pt x="600" y="103"/>
                      <a:pt x="573" y="35"/>
                      <a:pt x="513" y="9"/>
                    </a:cubicBezTo>
                    <a:cubicBezTo>
                      <a:pt x="498" y="3"/>
                      <a:pt x="483" y="0"/>
                      <a:pt x="468"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6"/>
              <p:cNvSpPr/>
              <p:nvPr/>
            </p:nvSpPr>
            <p:spPr>
              <a:xfrm>
                <a:off x="5990835" y="3204581"/>
                <a:ext cx="20470" cy="35449"/>
              </a:xfrm>
              <a:custGeom>
                <a:avLst/>
                <a:gdLst/>
                <a:ahLst/>
                <a:cxnLst/>
                <a:rect l="l" t="t" r="r" b="b"/>
                <a:pathLst>
                  <a:path w="604" h="1046" extrusionOk="0">
                    <a:moveTo>
                      <a:pt x="472" y="0"/>
                    </a:moveTo>
                    <a:cubicBezTo>
                      <a:pt x="426" y="0"/>
                      <a:pt x="382" y="26"/>
                      <a:pt x="362" y="72"/>
                    </a:cubicBezTo>
                    <a:lnTo>
                      <a:pt x="27" y="885"/>
                    </a:lnTo>
                    <a:cubicBezTo>
                      <a:pt x="1" y="942"/>
                      <a:pt x="31" y="1012"/>
                      <a:pt x="88" y="1035"/>
                    </a:cubicBezTo>
                    <a:cubicBezTo>
                      <a:pt x="105" y="1043"/>
                      <a:pt x="118" y="1046"/>
                      <a:pt x="135" y="1046"/>
                    </a:cubicBezTo>
                    <a:cubicBezTo>
                      <a:pt x="178" y="1046"/>
                      <a:pt x="222" y="1019"/>
                      <a:pt x="242" y="972"/>
                    </a:cubicBezTo>
                    <a:lnTo>
                      <a:pt x="577" y="163"/>
                    </a:lnTo>
                    <a:cubicBezTo>
                      <a:pt x="603" y="102"/>
                      <a:pt x="573" y="36"/>
                      <a:pt x="516" y="9"/>
                    </a:cubicBezTo>
                    <a:cubicBezTo>
                      <a:pt x="502" y="3"/>
                      <a:pt x="487" y="0"/>
                      <a:pt x="472" y="0"/>
                    </a:cubicBezTo>
                    <a:close/>
                  </a:path>
                </a:pathLst>
              </a:custGeom>
              <a:solidFill>
                <a:srgbClr val="20124D"/>
              </a:solidFill>
              <a:ln>
                <a:noFill/>
              </a:ln>
              <a:effectLst>
                <a:outerShdw blurRad="142875"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8" name="Google Shape;1498;p56"/>
          <p:cNvSpPr txBox="1">
            <a:spLocks noGrp="1"/>
          </p:cNvSpPr>
          <p:nvPr>
            <p:ph type="title"/>
          </p:nvPr>
        </p:nvSpPr>
        <p:spPr>
          <a:xfrm>
            <a:off x="720000" y="3489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what issues might I consider?  What sorts of things might my stakeholders care about?</a:t>
            </a:r>
            <a:endParaRPr b="0">
              <a:solidFill>
                <a:srgbClr val="20124D"/>
              </a:solidFill>
            </a:endParaRPr>
          </a:p>
        </p:txBody>
      </p:sp>
      <p:sp>
        <p:nvSpPr>
          <p:cNvPr id="1499" name="Google Shape;1499;p56"/>
          <p:cNvSpPr txBox="1"/>
          <p:nvPr/>
        </p:nvSpPr>
        <p:spPr>
          <a:xfrm>
            <a:off x="6487750" y="1586100"/>
            <a:ext cx="2417400" cy="3306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0124D"/>
                </a:solidFill>
                <a:latin typeface="Staatliches"/>
                <a:ea typeface="Staatliches"/>
                <a:cs typeface="Staatliches"/>
                <a:sym typeface="Staatliches"/>
              </a:rPr>
              <a:t>Issues and Rationale Here:</a:t>
            </a:r>
            <a:endParaRPr>
              <a:solidFill>
                <a:srgbClr val="20124D"/>
              </a:solidFill>
              <a:latin typeface="Staatliches"/>
              <a:ea typeface="Staatliches"/>
              <a:cs typeface="Staatliches"/>
              <a:sym typeface="Staatliches"/>
            </a:endParaRPr>
          </a:p>
          <a:p>
            <a:pPr marL="0" lvl="0" indent="0" algn="l" rtl="0">
              <a:spcBef>
                <a:spcPts val="0"/>
              </a:spcBef>
              <a:spcAft>
                <a:spcPts val="0"/>
              </a:spcAft>
              <a:buNone/>
            </a:pPr>
            <a:endParaRPr>
              <a:solidFill>
                <a:srgbClr val="20124D"/>
              </a:solidFill>
              <a:latin typeface="Staatliches"/>
              <a:ea typeface="Staatliches"/>
              <a:cs typeface="Staatliches"/>
              <a:sym typeface="Staatliches"/>
            </a:endParaRPr>
          </a:p>
          <a:p>
            <a:pPr marL="0" lvl="0" indent="0" algn="l" rtl="0">
              <a:spcBef>
                <a:spcPts val="0"/>
              </a:spcBef>
              <a:spcAft>
                <a:spcPts val="0"/>
              </a:spcAft>
              <a:buNone/>
            </a:pPr>
            <a:endParaRPr sz="1000">
              <a:solidFill>
                <a:srgbClr val="20124D"/>
              </a:solidFill>
              <a:latin typeface="Barlow"/>
              <a:ea typeface="Barlow"/>
              <a:cs typeface="Barlow"/>
              <a:sym typeface="Barlow"/>
            </a:endParaRPr>
          </a:p>
        </p:txBody>
      </p:sp>
      <p:sp>
        <p:nvSpPr>
          <p:cNvPr id="1500" name="Google Shape;1500;p56"/>
          <p:cNvSpPr/>
          <p:nvPr/>
        </p:nvSpPr>
        <p:spPr>
          <a:xfrm>
            <a:off x="5559100" y="2243925"/>
            <a:ext cx="11425" cy="19425"/>
          </a:xfrm>
          <a:custGeom>
            <a:avLst/>
            <a:gdLst/>
            <a:ahLst/>
            <a:cxnLst/>
            <a:rect l="l" t="t" r="r" b="b"/>
            <a:pathLst>
              <a:path w="457" h="777" extrusionOk="0">
                <a:moveTo>
                  <a:pt x="226" y="0"/>
                </a:moveTo>
                <a:cubicBezTo>
                  <a:pt x="103" y="0"/>
                  <a:pt x="0" y="173"/>
                  <a:pt x="0" y="390"/>
                </a:cubicBezTo>
                <a:cubicBezTo>
                  <a:pt x="0" y="604"/>
                  <a:pt x="103" y="777"/>
                  <a:pt x="226" y="777"/>
                </a:cubicBezTo>
                <a:cubicBezTo>
                  <a:pt x="353" y="777"/>
                  <a:pt x="457" y="604"/>
                  <a:pt x="457" y="390"/>
                </a:cubicBezTo>
                <a:cubicBezTo>
                  <a:pt x="457" y="173"/>
                  <a:pt x="353" y="0"/>
                  <a:pt x="226"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6"/>
          <p:cNvSpPr/>
          <p:nvPr/>
        </p:nvSpPr>
        <p:spPr>
          <a:xfrm>
            <a:off x="5542950" y="2249675"/>
            <a:ext cx="84500" cy="72300"/>
          </a:xfrm>
          <a:custGeom>
            <a:avLst/>
            <a:gdLst/>
            <a:ahLst/>
            <a:cxnLst/>
            <a:rect l="l" t="t" r="r" b="b"/>
            <a:pathLst>
              <a:path w="3380" h="2892" extrusionOk="0">
                <a:moveTo>
                  <a:pt x="359" y="0"/>
                </a:moveTo>
                <a:lnTo>
                  <a:pt x="592" y="1897"/>
                </a:lnTo>
                <a:cubicBezTo>
                  <a:pt x="476" y="1825"/>
                  <a:pt x="385" y="1795"/>
                  <a:pt x="316" y="1795"/>
                </a:cubicBezTo>
                <a:cubicBezTo>
                  <a:pt x="1" y="1795"/>
                  <a:pt x="121" y="2410"/>
                  <a:pt x="206" y="2454"/>
                </a:cubicBezTo>
                <a:cubicBezTo>
                  <a:pt x="309" y="2504"/>
                  <a:pt x="1830" y="2657"/>
                  <a:pt x="3380" y="2891"/>
                </a:cubicBezTo>
                <a:cubicBezTo>
                  <a:pt x="2116" y="904"/>
                  <a:pt x="359" y="0"/>
                  <a:pt x="359" y="0"/>
                </a:cubicBezTo>
                <a:close/>
              </a:path>
            </a:pathLst>
          </a:custGeom>
          <a:solidFill>
            <a:srgbClr val="C29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6"/>
          <p:cNvSpPr/>
          <p:nvPr/>
        </p:nvSpPr>
        <p:spPr>
          <a:xfrm>
            <a:off x="5544825" y="2249675"/>
            <a:ext cx="87300" cy="75300"/>
          </a:xfrm>
          <a:custGeom>
            <a:avLst/>
            <a:gdLst/>
            <a:ahLst/>
            <a:cxnLst/>
            <a:rect l="l" t="t" r="r" b="b"/>
            <a:pathLst>
              <a:path w="3492" h="3012" extrusionOk="0">
                <a:moveTo>
                  <a:pt x="284" y="0"/>
                </a:moveTo>
                <a:lnTo>
                  <a:pt x="284" y="0"/>
                </a:lnTo>
                <a:cubicBezTo>
                  <a:pt x="584" y="186"/>
                  <a:pt x="868" y="394"/>
                  <a:pt x="1138" y="617"/>
                </a:cubicBezTo>
                <a:cubicBezTo>
                  <a:pt x="1411" y="834"/>
                  <a:pt x="1675" y="1067"/>
                  <a:pt x="1918" y="1317"/>
                </a:cubicBezTo>
                <a:cubicBezTo>
                  <a:pt x="2161" y="1567"/>
                  <a:pt x="2401" y="1817"/>
                  <a:pt x="2618" y="2091"/>
                </a:cubicBezTo>
                <a:cubicBezTo>
                  <a:pt x="2798" y="2309"/>
                  <a:pt x="2962" y="2538"/>
                  <a:pt x="3118" y="2773"/>
                </a:cubicBezTo>
                <a:lnTo>
                  <a:pt x="3118" y="2773"/>
                </a:lnTo>
                <a:cubicBezTo>
                  <a:pt x="2831" y="2733"/>
                  <a:pt x="2542" y="2696"/>
                  <a:pt x="2255" y="2661"/>
                </a:cubicBezTo>
                <a:cubicBezTo>
                  <a:pt x="1898" y="2617"/>
                  <a:pt x="1544" y="2567"/>
                  <a:pt x="1188" y="2534"/>
                </a:cubicBezTo>
                <a:lnTo>
                  <a:pt x="654" y="2481"/>
                </a:lnTo>
                <a:lnTo>
                  <a:pt x="391" y="2451"/>
                </a:lnTo>
                <a:lnTo>
                  <a:pt x="257" y="2431"/>
                </a:lnTo>
                <a:cubicBezTo>
                  <a:pt x="217" y="2424"/>
                  <a:pt x="164" y="2417"/>
                  <a:pt x="151" y="2411"/>
                </a:cubicBezTo>
                <a:cubicBezTo>
                  <a:pt x="137" y="2401"/>
                  <a:pt x="114" y="2351"/>
                  <a:pt x="104" y="2314"/>
                </a:cubicBezTo>
                <a:cubicBezTo>
                  <a:pt x="91" y="2274"/>
                  <a:pt x="81" y="2234"/>
                  <a:pt x="74" y="2191"/>
                </a:cubicBezTo>
                <a:cubicBezTo>
                  <a:pt x="64" y="2107"/>
                  <a:pt x="61" y="2017"/>
                  <a:pt x="84" y="1937"/>
                </a:cubicBezTo>
                <a:cubicBezTo>
                  <a:pt x="106" y="1864"/>
                  <a:pt x="169" y="1813"/>
                  <a:pt x="246" y="1813"/>
                </a:cubicBezTo>
                <a:cubicBezTo>
                  <a:pt x="253" y="1813"/>
                  <a:pt x="260" y="1813"/>
                  <a:pt x="268" y="1814"/>
                </a:cubicBezTo>
                <a:cubicBezTo>
                  <a:pt x="354" y="1817"/>
                  <a:pt x="437" y="1857"/>
                  <a:pt x="517" y="1897"/>
                </a:cubicBezTo>
                <a:cubicBezTo>
                  <a:pt x="441" y="1851"/>
                  <a:pt x="364" y="1800"/>
                  <a:pt x="271" y="1787"/>
                </a:cubicBezTo>
                <a:cubicBezTo>
                  <a:pt x="257" y="1783"/>
                  <a:pt x="242" y="1780"/>
                  <a:pt x="227" y="1780"/>
                </a:cubicBezTo>
                <a:cubicBezTo>
                  <a:pt x="218" y="1780"/>
                  <a:pt x="209" y="1781"/>
                  <a:pt x="201" y="1784"/>
                </a:cubicBezTo>
                <a:cubicBezTo>
                  <a:pt x="174" y="1787"/>
                  <a:pt x="154" y="1794"/>
                  <a:pt x="131" y="1807"/>
                </a:cubicBezTo>
                <a:cubicBezTo>
                  <a:pt x="88" y="1831"/>
                  <a:pt x="61" y="1877"/>
                  <a:pt x="40" y="1920"/>
                </a:cubicBezTo>
                <a:cubicBezTo>
                  <a:pt x="4" y="2011"/>
                  <a:pt x="0" y="2104"/>
                  <a:pt x="8" y="2197"/>
                </a:cubicBezTo>
                <a:cubicBezTo>
                  <a:pt x="11" y="2244"/>
                  <a:pt x="17" y="2291"/>
                  <a:pt x="28" y="2337"/>
                </a:cubicBezTo>
                <a:cubicBezTo>
                  <a:pt x="40" y="2384"/>
                  <a:pt x="44" y="2424"/>
                  <a:pt x="94" y="2481"/>
                </a:cubicBezTo>
                <a:cubicBezTo>
                  <a:pt x="157" y="2517"/>
                  <a:pt x="197" y="2514"/>
                  <a:pt x="241" y="2527"/>
                </a:cubicBezTo>
                <a:lnTo>
                  <a:pt x="374" y="2551"/>
                </a:lnTo>
                <a:lnTo>
                  <a:pt x="641" y="2594"/>
                </a:lnTo>
                <a:lnTo>
                  <a:pt x="1171" y="2674"/>
                </a:lnTo>
                <a:cubicBezTo>
                  <a:pt x="1524" y="2731"/>
                  <a:pt x="1878" y="2774"/>
                  <a:pt x="2231" y="2824"/>
                </a:cubicBezTo>
                <a:lnTo>
                  <a:pt x="3292" y="2981"/>
                </a:lnTo>
                <a:lnTo>
                  <a:pt x="3492" y="3011"/>
                </a:lnTo>
                <a:lnTo>
                  <a:pt x="3381" y="2844"/>
                </a:lnTo>
                <a:cubicBezTo>
                  <a:pt x="2992" y="2251"/>
                  <a:pt x="2538" y="1694"/>
                  <a:pt x="2015" y="1217"/>
                </a:cubicBezTo>
                <a:cubicBezTo>
                  <a:pt x="1755" y="974"/>
                  <a:pt x="1478" y="754"/>
                  <a:pt x="1191" y="543"/>
                </a:cubicBezTo>
                <a:cubicBezTo>
                  <a:pt x="901" y="343"/>
                  <a:pt x="604" y="150"/>
                  <a:pt x="284" y="0"/>
                </a:cubicBezTo>
                <a:close/>
              </a:path>
            </a:pathLst>
          </a:custGeom>
          <a:solidFill>
            <a:srgbClr val="A37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6"/>
          <p:cNvSpPr/>
          <p:nvPr/>
        </p:nvSpPr>
        <p:spPr>
          <a:xfrm>
            <a:off x="5526075" y="2321950"/>
            <a:ext cx="49775" cy="25100"/>
          </a:xfrm>
          <a:custGeom>
            <a:avLst/>
            <a:gdLst/>
            <a:ahLst/>
            <a:cxnLst/>
            <a:rect l="l" t="t" r="r" b="b"/>
            <a:pathLst>
              <a:path w="1991" h="1004" extrusionOk="0">
                <a:moveTo>
                  <a:pt x="1" y="0"/>
                </a:moveTo>
                <a:lnTo>
                  <a:pt x="1" y="0"/>
                </a:lnTo>
                <a:cubicBezTo>
                  <a:pt x="107" y="190"/>
                  <a:pt x="224" y="370"/>
                  <a:pt x="374" y="530"/>
                </a:cubicBezTo>
                <a:cubicBezTo>
                  <a:pt x="441" y="616"/>
                  <a:pt x="534" y="680"/>
                  <a:pt x="618" y="756"/>
                </a:cubicBezTo>
                <a:cubicBezTo>
                  <a:pt x="658" y="793"/>
                  <a:pt x="710" y="816"/>
                  <a:pt x="758" y="850"/>
                </a:cubicBezTo>
                <a:cubicBezTo>
                  <a:pt x="804" y="876"/>
                  <a:pt x="851" y="910"/>
                  <a:pt x="907" y="930"/>
                </a:cubicBezTo>
                <a:cubicBezTo>
                  <a:pt x="964" y="947"/>
                  <a:pt x="1014" y="973"/>
                  <a:pt x="1071" y="984"/>
                </a:cubicBezTo>
                <a:cubicBezTo>
                  <a:pt x="1125" y="989"/>
                  <a:pt x="1178" y="1004"/>
                  <a:pt x="1232" y="1004"/>
                </a:cubicBezTo>
                <a:cubicBezTo>
                  <a:pt x="1237" y="1004"/>
                  <a:pt x="1242" y="1004"/>
                  <a:pt x="1247" y="1004"/>
                </a:cubicBezTo>
                <a:cubicBezTo>
                  <a:pt x="1367" y="1000"/>
                  <a:pt x="1491" y="976"/>
                  <a:pt x="1591" y="913"/>
                </a:cubicBezTo>
                <a:cubicBezTo>
                  <a:pt x="1798" y="800"/>
                  <a:pt x="1928" y="600"/>
                  <a:pt x="1991" y="393"/>
                </a:cubicBezTo>
                <a:lnTo>
                  <a:pt x="1991" y="393"/>
                </a:lnTo>
                <a:cubicBezTo>
                  <a:pt x="1861" y="567"/>
                  <a:pt x="1708" y="713"/>
                  <a:pt x="1527" y="787"/>
                </a:cubicBezTo>
                <a:cubicBezTo>
                  <a:pt x="1451" y="819"/>
                  <a:pt x="1371" y="833"/>
                  <a:pt x="1290" y="833"/>
                </a:cubicBezTo>
                <a:cubicBezTo>
                  <a:pt x="1185" y="833"/>
                  <a:pt x="1078" y="808"/>
                  <a:pt x="978" y="760"/>
                </a:cubicBezTo>
                <a:cubicBezTo>
                  <a:pt x="798" y="684"/>
                  <a:pt x="630" y="563"/>
                  <a:pt x="474" y="427"/>
                </a:cubicBezTo>
                <a:cubicBezTo>
                  <a:pt x="310" y="293"/>
                  <a:pt x="167" y="143"/>
                  <a:pt x="1"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6"/>
          <p:cNvSpPr/>
          <p:nvPr/>
        </p:nvSpPr>
        <p:spPr>
          <a:xfrm>
            <a:off x="5531250" y="2254825"/>
            <a:ext cx="11450" cy="19375"/>
          </a:xfrm>
          <a:custGeom>
            <a:avLst/>
            <a:gdLst/>
            <a:ahLst/>
            <a:cxnLst/>
            <a:rect l="l" t="t" r="r" b="b"/>
            <a:pathLst>
              <a:path w="458" h="775" extrusionOk="0">
                <a:moveTo>
                  <a:pt x="231" y="0"/>
                </a:moveTo>
                <a:cubicBezTo>
                  <a:pt x="103" y="0"/>
                  <a:pt x="0" y="174"/>
                  <a:pt x="0" y="388"/>
                </a:cubicBezTo>
                <a:cubicBezTo>
                  <a:pt x="0" y="601"/>
                  <a:pt x="103" y="774"/>
                  <a:pt x="231" y="774"/>
                </a:cubicBezTo>
                <a:cubicBezTo>
                  <a:pt x="357" y="774"/>
                  <a:pt x="457" y="601"/>
                  <a:pt x="457" y="388"/>
                </a:cubicBezTo>
                <a:cubicBezTo>
                  <a:pt x="457" y="174"/>
                  <a:pt x="357" y="0"/>
                  <a:pt x="231"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6"/>
          <p:cNvSpPr/>
          <p:nvPr/>
        </p:nvSpPr>
        <p:spPr>
          <a:xfrm>
            <a:off x="5507575" y="2232200"/>
            <a:ext cx="21600" cy="23650"/>
          </a:xfrm>
          <a:custGeom>
            <a:avLst/>
            <a:gdLst/>
            <a:ahLst/>
            <a:cxnLst/>
            <a:rect l="l" t="t" r="r" b="b"/>
            <a:pathLst>
              <a:path w="864" h="946" extrusionOk="0">
                <a:moveTo>
                  <a:pt x="499" y="0"/>
                </a:moveTo>
                <a:cubicBezTo>
                  <a:pt x="262" y="0"/>
                  <a:pt x="0" y="173"/>
                  <a:pt x="13" y="945"/>
                </a:cubicBezTo>
                <a:lnTo>
                  <a:pt x="864" y="112"/>
                </a:lnTo>
                <a:cubicBezTo>
                  <a:pt x="864" y="112"/>
                  <a:pt x="690" y="0"/>
                  <a:pt x="499" y="0"/>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6"/>
          <p:cNvSpPr/>
          <p:nvPr/>
        </p:nvSpPr>
        <p:spPr>
          <a:xfrm rot="-3552913">
            <a:off x="3566157" y="2319082"/>
            <a:ext cx="33930" cy="25141"/>
          </a:xfrm>
          <a:custGeom>
            <a:avLst/>
            <a:gdLst/>
            <a:ahLst/>
            <a:cxnLst/>
            <a:rect l="l" t="t" r="r" b="b"/>
            <a:pathLst>
              <a:path w="1648" h="1221" extrusionOk="0">
                <a:moveTo>
                  <a:pt x="1" y="1"/>
                </a:moveTo>
                <a:lnTo>
                  <a:pt x="7" y="241"/>
                </a:lnTo>
                <a:cubicBezTo>
                  <a:pt x="18" y="567"/>
                  <a:pt x="44" y="894"/>
                  <a:pt x="91" y="1221"/>
                </a:cubicBezTo>
                <a:cubicBezTo>
                  <a:pt x="126" y="975"/>
                  <a:pt x="148" y="729"/>
                  <a:pt x="161" y="483"/>
                </a:cubicBezTo>
                <a:lnTo>
                  <a:pt x="161" y="483"/>
                </a:lnTo>
                <a:cubicBezTo>
                  <a:pt x="256" y="612"/>
                  <a:pt x="353" y="740"/>
                  <a:pt x="451" y="867"/>
                </a:cubicBezTo>
                <a:lnTo>
                  <a:pt x="498" y="927"/>
                </a:lnTo>
                <a:lnTo>
                  <a:pt x="564" y="894"/>
                </a:lnTo>
                <a:cubicBezTo>
                  <a:pt x="935" y="698"/>
                  <a:pt x="1301" y="487"/>
                  <a:pt x="1648" y="241"/>
                </a:cubicBezTo>
                <a:lnTo>
                  <a:pt x="1648" y="241"/>
                </a:lnTo>
                <a:cubicBezTo>
                  <a:pt x="1269" y="369"/>
                  <a:pt x="908" y="530"/>
                  <a:pt x="550" y="701"/>
                </a:cubicBezTo>
                <a:lnTo>
                  <a:pt x="550" y="701"/>
                </a:lnTo>
                <a:cubicBezTo>
                  <a:pt x="422" y="528"/>
                  <a:pt x="292" y="358"/>
                  <a:pt x="154" y="191"/>
                </a:cubicBezTo>
                <a:lnTo>
                  <a:pt x="1" y="1"/>
                </a:lnTo>
                <a:close/>
              </a:path>
            </a:pathLst>
          </a:custGeom>
          <a:solidFill>
            <a:srgbClr val="A7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6"/>
          <p:cNvSpPr/>
          <p:nvPr/>
        </p:nvSpPr>
        <p:spPr>
          <a:xfrm rot="-3552913">
            <a:off x="3587646" y="2346868"/>
            <a:ext cx="37574" cy="22814"/>
          </a:xfrm>
          <a:custGeom>
            <a:avLst/>
            <a:gdLst/>
            <a:ahLst/>
            <a:cxnLst/>
            <a:rect l="l" t="t" r="r" b="b"/>
            <a:pathLst>
              <a:path w="1825" h="1108" extrusionOk="0">
                <a:moveTo>
                  <a:pt x="41" y="0"/>
                </a:moveTo>
                <a:cubicBezTo>
                  <a:pt x="1" y="200"/>
                  <a:pt x="21" y="421"/>
                  <a:pt x="121" y="613"/>
                </a:cubicBezTo>
                <a:cubicBezTo>
                  <a:pt x="214" y="813"/>
                  <a:pt x="398" y="967"/>
                  <a:pt x="604" y="1041"/>
                </a:cubicBezTo>
                <a:cubicBezTo>
                  <a:pt x="707" y="1081"/>
                  <a:pt x="814" y="1094"/>
                  <a:pt x="921" y="1107"/>
                </a:cubicBezTo>
                <a:cubicBezTo>
                  <a:pt x="940" y="1108"/>
                  <a:pt x="958" y="1108"/>
                  <a:pt x="977" y="1108"/>
                </a:cubicBezTo>
                <a:cubicBezTo>
                  <a:pt x="1065" y="1108"/>
                  <a:pt x="1153" y="1102"/>
                  <a:pt x="1238" y="1094"/>
                </a:cubicBezTo>
                <a:cubicBezTo>
                  <a:pt x="1338" y="1070"/>
                  <a:pt x="1441" y="1054"/>
                  <a:pt x="1538" y="1024"/>
                </a:cubicBezTo>
                <a:cubicBezTo>
                  <a:pt x="1635" y="987"/>
                  <a:pt x="1731" y="950"/>
                  <a:pt x="1824" y="907"/>
                </a:cubicBezTo>
                <a:lnTo>
                  <a:pt x="1824" y="907"/>
                </a:lnTo>
                <a:cubicBezTo>
                  <a:pt x="1721" y="913"/>
                  <a:pt x="1621" y="924"/>
                  <a:pt x="1521" y="933"/>
                </a:cubicBezTo>
                <a:cubicBezTo>
                  <a:pt x="1424" y="944"/>
                  <a:pt x="1324" y="944"/>
                  <a:pt x="1227" y="950"/>
                </a:cubicBezTo>
                <a:cubicBezTo>
                  <a:pt x="1031" y="944"/>
                  <a:pt x="838" y="941"/>
                  <a:pt x="667" y="870"/>
                </a:cubicBezTo>
                <a:cubicBezTo>
                  <a:pt x="494" y="810"/>
                  <a:pt x="347" y="697"/>
                  <a:pt x="241" y="544"/>
                </a:cubicBezTo>
                <a:cubicBezTo>
                  <a:pt x="137" y="390"/>
                  <a:pt x="74" y="200"/>
                  <a:pt x="41" y="0"/>
                </a:cubicBezTo>
                <a:close/>
              </a:path>
            </a:pathLst>
          </a:custGeom>
          <a:solidFill>
            <a:srgbClr val="A7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6"/>
          <p:cNvSpPr/>
          <p:nvPr/>
        </p:nvSpPr>
        <p:spPr>
          <a:xfrm rot="-3552913">
            <a:off x="3594077" y="2293583"/>
            <a:ext cx="14783" cy="15896"/>
          </a:xfrm>
          <a:custGeom>
            <a:avLst/>
            <a:gdLst/>
            <a:ahLst/>
            <a:cxnLst/>
            <a:rect l="l" t="t" r="r" b="b"/>
            <a:pathLst>
              <a:path w="718" h="772" extrusionOk="0">
                <a:moveTo>
                  <a:pt x="484" y="1"/>
                </a:moveTo>
                <a:cubicBezTo>
                  <a:pt x="367" y="1"/>
                  <a:pt x="226" y="89"/>
                  <a:pt x="130" y="240"/>
                </a:cubicBezTo>
                <a:cubicBezTo>
                  <a:pt x="3" y="437"/>
                  <a:pt x="0" y="660"/>
                  <a:pt x="127" y="743"/>
                </a:cubicBezTo>
                <a:cubicBezTo>
                  <a:pt x="158" y="763"/>
                  <a:pt x="193" y="772"/>
                  <a:pt x="231" y="772"/>
                </a:cubicBezTo>
                <a:cubicBezTo>
                  <a:pt x="350" y="772"/>
                  <a:pt x="491" y="682"/>
                  <a:pt x="587" y="533"/>
                </a:cubicBezTo>
                <a:cubicBezTo>
                  <a:pt x="714" y="337"/>
                  <a:pt x="717" y="113"/>
                  <a:pt x="590" y="30"/>
                </a:cubicBezTo>
                <a:cubicBezTo>
                  <a:pt x="559" y="10"/>
                  <a:pt x="523" y="1"/>
                  <a:pt x="484" y="1"/>
                </a:cubicBezTo>
                <a:close/>
              </a:path>
            </a:pathLst>
          </a:custGeom>
          <a:solidFill>
            <a:srgbClr val="433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6"/>
          <p:cNvSpPr/>
          <p:nvPr/>
        </p:nvSpPr>
        <p:spPr>
          <a:xfrm rot="-3552913">
            <a:off x="3568030" y="2302620"/>
            <a:ext cx="14700" cy="15917"/>
          </a:xfrm>
          <a:custGeom>
            <a:avLst/>
            <a:gdLst/>
            <a:ahLst/>
            <a:cxnLst/>
            <a:rect l="l" t="t" r="r" b="b"/>
            <a:pathLst>
              <a:path w="714" h="773" extrusionOk="0">
                <a:moveTo>
                  <a:pt x="484" y="1"/>
                </a:moveTo>
                <a:cubicBezTo>
                  <a:pt x="367" y="1"/>
                  <a:pt x="226" y="89"/>
                  <a:pt x="130" y="240"/>
                </a:cubicBezTo>
                <a:cubicBezTo>
                  <a:pt x="1" y="437"/>
                  <a:pt x="1" y="660"/>
                  <a:pt x="127" y="744"/>
                </a:cubicBezTo>
                <a:cubicBezTo>
                  <a:pt x="158" y="763"/>
                  <a:pt x="193" y="772"/>
                  <a:pt x="231" y="772"/>
                </a:cubicBezTo>
                <a:cubicBezTo>
                  <a:pt x="349" y="772"/>
                  <a:pt x="491" y="682"/>
                  <a:pt x="587" y="534"/>
                </a:cubicBezTo>
                <a:cubicBezTo>
                  <a:pt x="714" y="337"/>
                  <a:pt x="714" y="114"/>
                  <a:pt x="587" y="30"/>
                </a:cubicBezTo>
                <a:cubicBezTo>
                  <a:pt x="557" y="10"/>
                  <a:pt x="522" y="1"/>
                  <a:pt x="484" y="1"/>
                </a:cubicBezTo>
                <a:close/>
              </a:path>
            </a:pathLst>
          </a:custGeom>
          <a:solidFill>
            <a:srgbClr val="433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6"/>
          <p:cNvSpPr/>
          <p:nvPr/>
        </p:nvSpPr>
        <p:spPr>
          <a:xfrm rot="-3552913">
            <a:off x="3585764" y="2268176"/>
            <a:ext cx="23615" cy="21785"/>
          </a:xfrm>
          <a:custGeom>
            <a:avLst/>
            <a:gdLst/>
            <a:ahLst/>
            <a:cxnLst/>
            <a:rect l="l" t="t" r="r" b="b"/>
            <a:pathLst>
              <a:path w="1147" h="1058" extrusionOk="0">
                <a:moveTo>
                  <a:pt x="428" y="1"/>
                </a:moveTo>
                <a:cubicBezTo>
                  <a:pt x="204" y="1"/>
                  <a:pt x="1" y="80"/>
                  <a:pt x="1" y="80"/>
                </a:cubicBezTo>
                <a:lnTo>
                  <a:pt x="981" y="1057"/>
                </a:lnTo>
                <a:cubicBezTo>
                  <a:pt x="1147" y="177"/>
                  <a:pt x="763" y="1"/>
                  <a:pt x="428" y="1"/>
                </a:cubicBezTo>
                <a:close/>
              </a:path>
            </a:pathLst>
          </a:custGeom>
          <a:solidFill>
            <a:srgbClr val="433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6"/>
          <p:cNvSpPr/>
          <p:nvPr/>
        </p:nvSpPr>
        <p:spPr>
          <a:xfrm rot="-3552913">
            <a:off x="3558724" y="2283140"/>
            <a:ext cx="18571" cy="12643"/>
          </a:xfrm>
          <a:custGeom>
            <a:avLst/>
            <a:gdLst/>
            <a:ahLst/>
            <a:cxnLst/>
            <a:rect l="l" t="t" r="r" b="b"/>
            <a:pathLst>
              <a:path w="902" h="614" extrusionOk="0">
                <a:moveTo>
                  <a:pt x="525" y="1"/>
                </a:moveTo>
                <a:cubicBezTo>
                  <a:pt x="406" y="1"/>
                  <a:pt x="238" y="62"/>
                  <a:pt x="0" y="223"/>
                </a:cubicBezTo>
                <a:lnTo>
                  <a:pt x="780" y="613"/>
                </a:lnTo>
                <a:cubicBezTo>
                  <a:pt x="780" y="613"/>
                  <a:pt x="901" y="1"/>
                  <a:pt x="525" y="1"/>
                </a:cubicBezTo>
                <a:close/>
              </a:path>
            </a:pathLst>
          </a:custGeom>
          <a:solidFill>
            <a:srgbClr val="433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6"/>
          <p:cNvSpPr txBox="1"/>
          <p:nvPr/>
        </p:nvSpPr>
        <p:spPr>
          <a:xfrm>
            <a:off x="95550" y="1728725"/>
            <a:ext cx="30000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4D4D"/>
                </a:solidFill>
                <a:latin typeface="Calibri"/>
                <a:ea typeface="Calibri"/>
                <a:cs typeface="Calibri"/>
                <a:sym typeface="Calibri"/>
              </a:rPr>
              <a:t>$SEEITT </a:t>
            </a:r>
            <a:endParaRPr b="1">
              <a:solidFill>
                <a:srgbClr val="FF4D4D"/>
              </a:solidFill>
              <a:latin typeface="Calibri"/>
              <a:ea typeface="Calibri"/>
              <a:cs typeface="Calibri"/>
              <a:sym typeface="Calibri"/>
            </a:endParaRPr>
          </a:p>
          <a:p>
            <a:pPr marL="0" lvl="0" indent="0" algn="ctr" rtl="0">
              <a:spcBef>
                <a:spcPts val="0"/>
              </a:spcBef>
              <a:spcAft>
                <a:spcPts val="0"/>
              </a:spcAft>
              <a:buNone/>
            </a:pPr>
            <a:r>
              <a:rPr lang="en" b="1">
                <a:solidFill>
                  <a:srgbClr val="FF4D4D"/>
                </a:solidFill>
                <a:latin typeface="Calibri"/>
                <a:ea typeface="Calibri"/>
                <a:cs typeface="Calibri"/>
                <a:sym typeface="Calibri"/>
              </a:rPr>
              <a:t>$</a:t>
            </a:r>
            <a:r>
              <a:rPr lang="en" b="1">
                <a:latin typeface="Calibri"/>
                <a:ea typeface="Calibri"/>
                <a:cs typeface="Calibri"/>
                <a:sym typeface="Calibri"/>
              </a:rPr>
              <a:t> consider economic issues such as costs, jobs, and other financial issues </a:t>
            </a:r>
            <a:endParaRPr b="1">
              <a:latin typeface="Calibri"/>
              <a:ea typeface="Calibri"/>
              <a:cs typeface="Calibri"/>
              <a:sym typeface="Calibri"/>
            </a:endParaRPr>
          </a:p>
          <a:p>
            <a:pPr marL="0" lvl="0" indent="0" algn="ctr" rtl="0">
              <a:spcBef>
                <a:spcPts val="0"/>
              </a:spcBef>
              <a:spcAft>
                <a:spcPts val="0"/>
              </a:spcAft>
              <a:buNone/>
            </a:pPr>
            <a:r>
              <a:rPr lang="en" b="1">
                <a:solidFill>
                  <a:srgbClr val="FF4D4D"/>
                </a:solidFill>
                <a:latin typeface="Calibri"/>
                <a:ea typeface="Calibri"/>
                <a:cs typeface="Calibri"/>
                <a:sym typeface="Calibri"/>
              </a:rPr>
              <a:t>S </a:t>
            </a:r>
            <a:r>
              <a:rPr lang="en" b="1">
                <a:latin typeface="Calibri"/>
                <a:ea typeface="Calibri"/>
                <a:cs typeface="Calibri"/>
                <a:sym typeface="Calibri"/>
              </a:rPr>
              <a:t>represents SAFETY (health and medical issues) </a:t>
            </a:r>
            <a:endParaRPr b="1">
              <a:latin typeface="Calibri"/>
              <a:ea typeface="Calibri"/>
              <a:cs typeface="Calibri"/>
              <a:sym typeface="Calibri"/>
            </a:endParaRPr>
          </a:p>
          <a:p>
            <a:pPr marL="0" lvl="0" indent="0" algn="ctr" rtl="0">
              <a:spcBef>
                <a:spcPts val="0"/>
              </a:spcBef>
              <a:spcAft>
                <a:spcPts val="0"/>
              </a:spcAft>
              <a:buNone/>
            </a:pPr>
            <a:r>
              <a:rPr lang="en" b="1">
                <a:solidFill>
                  <a:srgbClr val="FF4D4D"/>
                </a:solidFill>
                <a:latin typeface="Calibri"/>
                <a:ea typeface="Calibri"/>
                <a:cs typeface="Calibri"/>
                <a:sym typeface="Calibri"/>
              </a:rPr>
              <a:t>E</a:t>
            </a:r>
            <a:r>
              <a:rPr lang="en" b="1">
                <a:latin typeface="Calibri"/>
                <a:ea typeface="Calibri"/>
                <a:cs typeface="Calibri"/>
                <a:sym typeface="Calibri"/>
              </a:rPr>
              <a:t> stands for ETHICS (values, morals, beliefs) </a:t>
            </a:r>
            <a:endParaRPr b="1">
              <a:latin typeface="Calibri"/>
              <a:ea typeface="Calibri"/>
              <a:cs typeface="Calibri"/>
              <a:sym typeface="Calibri"/>
            </a:endParaRPr>
          </a:p>
          <a:p>
            <a:pPr marL="0" lvl="0" indent="0" algn="ctr" rtl="0">
              <a:spcBef>
                <a:spcPts val="0"/>
              </a:spcBef>
              <a:spcAft>
                <a:spcPts val="0"/>
              </a:spcAft>
              <a:buNone/>
            </a:pPr>
            <a:r>
              <a:rPr lang="en" b="1">
                <a:solidFill>
                  <a:srgbClr val="FF4D4D"/>
                </a:solidFill>
                <a:latin typeface="Calibri"/>
                <a:ea typeface="Calibri"/>
                <a:cs typeface="Calibri"/>
                <a:sym typeface="Calibri"/>
              </a:rPr>
              <a:t>E</a:t>
            </a:r>
            <a:r>
              <a:rPr lang="en" b="1">
                <a:latin typeface="Calibri"/>
                <a:ea typeface="Calibri"/>
                <a:cs typeface="Calibri"/>
                <a:sym typeface="Calibri"/>
              </a:rPr>
              <a:t> symbolizes the ENVIRONMENT (natural, political, or social) </a:t>
            </a:r>
            <a:endParaRPr b="1">
              <a:latin typeface="Calibri"/>
              <a:ea typeface="Calibri"/>
              <a:cs typeface="Calibri"/>
              <a:sym typeface="Calibri"/>
            </a:endParaRPr>
          </a:p>
          <a:p>
            <a:pPr marL="0" lvl="0" indent="0" algn="ctr" rtl="0">
              <a:spcBef>
                <a:spcPts val="0"/>
              </a:spcBef>
              <a:spcAft>
                <a:spcPts val="0"/>
              </a:spcAft>
              <a:buNone/>
            </a:pPr>
            <a:r>
              <a:rPr lang="en" b="1">
                <a:solidFill>
                  <a:srgbClr val="FF4D4D"/>
                </a:solidFill>
                <a:latin typeface="Calibri"/>
                <a:ea typeface="Calibri"/>
                <a:cs typeface="Calibri"/>
                <a:sym typeface="Calibri"/>
              </a:rPr>
              <a:t>I</a:t>
            </a:r>
            <a:r>
              <a:rPr lang="en" b="1">
                <a:latin typeface="Calibri"/>
                <a:ea typeface="Calibri"/>
                <a:cs typeface="Calibri"/>
                <a:sym typeface="Calibri"/>
              </a:rPr>
              <a:t> equals INTERNATIONAL IMPACT </a:t>
            </a:r>
            <a:endParaRPr b="1">
              <a:latin typeface="Calibri"/>
              <a:ea typeface="Calibri"/>
              <a:cs typeface="Calibri"/>
              <a:sym typeface="Calibri"/>
            </a:endParaRPr>
          </a:p>
          <a:p>
            <a:pPr marL="0" lvl="0" indent="0" algn="ctr" rtl="0">
              <a:spcBef>
                <a:spcPts val="0"/>
              </a:spcBef>
              <a:spcAft>
                <a:spcPts val="0"/>
              </a:spcAft>
              <a:buNone/>
            </a:pPr>
            <a:r>
              <a:rPr lang="en" b="1">
                <a:solidFill>
                  <a:srgbClr val="FF4D4D"/>
                </a:solidFill>
                <a:latin typeface="Calibri"/>
                <a:ea typeface="Calibri"/>
                <a:cs typeface="Calibri"/>
                <a:sym typeface="Calibri"/>
              </a:rPr>
              <a:t>T</a:t>
            </a:r>
            <a:r>
              <a:rPr lang="en" b="1">
                <a:latin typeface="Calibri"/>
                <a:ea typeface="Calibri"/>
                <a:cs typeface="Calibri"/>
                <a:sym typeface="Calibri"/>
              </a:rPr>
              <a:t> stands for TECHNOLOGICAL ISSUES </a:t>
            </a:r>
            <a:endParaRPr b="1">
              <a:latin typeface="Calibri"/>
              <a:ea typeface="Calibri"/>
              <a:cs typeface="Calibri"/>
              <a:sym typeface="Calibri"/>
            </a:endParaRPr>
          </a:p>
          <a:p>
            <a:pPr marL="0" lvl="0" indent="0" algn="ctr" rtl="0">
              <a:spcBef>
                <a:spcPts val="0"/>
              </a:spcBef>
              <a:spcAft>
                <a:spcPts val="0"/>
              </a:spcAft>
              <a:buNone/>
            </a:pPr>
            <a:r>
              <a:rPr lang="en" b="1">
                <a:solidFill>
                  <a:srgbClr val="FF4D4D"/>
                </a:solidFill>
                <a:latin typeface="Calibri"/>
                <a:ea typeface="Calibri"/>
                <a:cs typeface="Calibri"/>
                <a:sym typeface="Calibri"/>
              </a:rPr>
              <a:t>T </a:t>
            </a:r>
            <a:r>
              <a:rPr lang="en" b="1">
                <a:latin typeface="Calibri"/>
                <a:ea typeface="Calibri"/>
                <a:cs typeface="Calibri"/>
                <a:sym typeface="Calibri"/>
              </a:rPr>
              <a:t>represents TIME </a:t>
            </a:r>
            <a:endParaRPr sz="9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57"/>
          <p:cNvSpPr txBox="1">
            <a:spLocks noGrp="1"/>
          </p:cNvSpPr>
          <p:nvPr>
            <p:ph type="subTitle" idx="1"/>
          </p:nvPr>
        </p:nvSpPr>
        <p:spPr>
          <a:xfrm flipH="1">
            <a:off x="4089575" y="1320300"/>
            <a:ext cx="4299600" cy="32661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4"/>
                </a:solidFill>
                <a:latin typeface="Roboto Condensed"/>
                <a:ea typeface="Roboto Condensed"/>
                <a:cs typeface="Roboto Condensed"/>
                <a:sym typeface="Roboto Condensed"/>
              </a:rPr>
              <a:t>Enter thesis (This is your preliminary answer to the question you asked yourself on slide 5.  You will revise this AFTER looking at the sources):  </a:t>
            </a:r>
            <a:endParaRPr b="1">
              <a:solidFill>
                <a:schemeClr val="accent4"/>
              </a:solidFill>
              <a:latin typeface="Roboto Condensed"/>
              <a:ea typeface="Roboto Condensed"/>
              <a:cs typeface="Roboto Condensed"/>
              <a:sym typeface="Roboto Condensed"/>
            </a:endParaRPr>
          </a:p>
          <a:p>
            <a:pPr marL="0" lvl="0" indent="0" algn="l" rtl="0">
              <a:spcBef>
                <a:spcPts val="0"/>
              </a:spcBef>
              <a:spcAft>
                <a:spcPts val="0"/>
              </a:spcAft>
              <a:buNone/>
            </a:pPr>
            <a:r>
              <a:rPr lang="en"/>
              <a:t>Enter </a:t>
            </a:r>
            <a:endParaRPr/>
          </a:p>
        </p:txBody>
      </p:sp>
      <p:sp>
        <p:nvSpPr>
          <p:cNvPr id="1518" name="Google Shape;1518;p57"/>
          <p:cNvSpPr txBox="1">
            <a:spLocks noGrp="1"/>
          </p:cNvSpPr>
          <p:nvPr>
            <p:ph type="ctrTitle"/>
          </p:nvPr>
        </p:nvSpPr>
        <p:spPr>
          <a:xfrm flipH="1">
            <a:off x="132603" y="491939"/>
            <a:ext cx="8646125" cy="3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IF I had to Write a Thesis right now, even though I haven’t looked at any sources, what would it be?</a:t>
            </a:r>
            <a:endParaRPr dirty="0"/>
          </a:p>
        </p:txBody>
      </p:sp>
      <p:grpSp>
        <p:nvGrpSpPr>
          <p:cNvPr id="1519" name="Google Shape;1519;p57"/>
          <p:cNvGrpSpPr/>
          <p:nvPr/>
        </p:nvGrpSpPr>
        <p:grpSpPr>
          <a:xfrm>
            <a:off x="6" y="1379669"/>
            <a:ext cx="3550222" cy="3015288"/>
            <a:chOff x="719997" y="1519167"/>
            <a:chExt cx="3510552" cy="2981301"/>
          </a:xfrm>
        </p:grpSpPr>
        <p:grpSp>
          <p:nvGrpSpPr>
            <p:cNvPr id="1520" name="Google Shape;1520;p57"/>
            <p:cNvGrpSpPr/>
            <p:nvPr/>
          </p:nvGrpSpPr>
          <p:grpSpPr>
            <a:xfrm>
              <a:off x="719997" y="1519167"/>
              <a:ext cx="3405436" cy="2981301"/>
              <a:chOff x="720011" y="1666013"/>
              <a:chExt cx="2773382" cy="2427968"/>
            </a:xfrm>
          </p:grpSpPr>
          <p:sp>
            <p:nvSpPr>
              <p:cNvPr id="1521" name="Google Shape;1521;p57"/>
              <p:cNvSpPr/>
              <p:nvPr/>
            </p:nvSpPr>
            <p:spPr>
              <a:xfrm>
                <a:off x="1237416" y="1666013"/>
                <a:ext cx="1758217" cy="2427968"/>
              </a:xfrm>
              <a:custGeom>
                <a:avLst/>
                <a:gdLst/>
                <a:ahLst/>
                <a:cxnLst/>
                <a:rect l="l" t="t" r="r" b="b"/>
                <a:pathLst>
                  <a:path w="45665" h="63060" extrusionOk="0">
                    <a:moveTo>
                      <a:pt x="0" y="0"/>
                    </a:moveTo>
                    <a:lnTo>
                      <a:pt x="0" y="63059"/>
                    </a:lnTo>
                    <a:lnTo>
                      <a:pt x="45665" y="63059"/>
                    </a:lnTo>
                    <a:lnTo>
                      <a:pt x="45665" y="0"/>
                    </a:ln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7"/>
              <p:cNvSpPr/>
              <p:nvPr/>
            </p:nvSpPr>
            <p:spPr>
              <a:xfrm>
                <a:off x="1513677" y="1843551"/>
                <a:ext cx="264936" cy="53364"/>
              </a:xfrm>
              <a:custGeom>
                <a:avLst/>
                <a:gdLst/>
                <a:ahLst/>
                <a:cxnLst/>
                <a:rect l="l" t="t" r="r" b="b"/>
                <a:pathLst>
                  <a:path w="6881" h="1386" extrusionOk="0">
                    <a:moveTo>
                      <a:pt x="13" y="1"/>
                    </a:moveTo>
                    <a:cubicBezTo>
                      <a:pt x="7" y="1"/>
                      <a:pt x="0" y="4"/>
                      <a:pt x="0" y="14"/>
                    </a:cubicBezTo>
                    <a:lnTo>
                      <a:pt x="0" y="1372"/>
                    </a:lnTo>
                    <a:cubicBezTo>
                      <a:pt x="0" y="1379"/>
                      <a:pt x="7" y="1385"/>
                      <a:pt x="13" y="1385"/>
                    </a:cubicBezTo>
                    <a:lnTo>
                      <a:pt x="6867" y="1385"/>
                    </a:lnTo>
                    <a:cubicBezTo>
                      <a:pt x="6874" y="1385"/>
                      <a:pt x="6881" y="1379"/>
                      <a:pt x="6881" y="1372"/>
                    </a:cubicBezTo>
                    <a:lnTo>
                      <a:pt x="6881" y="14"/>
                    </a:lnTo>
                    <a:cubicBezTo>
                      <a:pt x="6881" y="4"/>
                      <a:pt x="6874" y="1"/>
                      <a:pt x="6867" y="1"/>
                    </a:cubicBezTo>
                    <a:close/>
                  </a:path>
                </a:pathLst>
              </a:custGeom>
              <a:solidFill>
                <a:srgbClr val="FF5864"/>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7"/>
              <p:cNvSpPr/>
              <p:nvPr/>
            </p:nvSpPr>
            <p:spPr>
              <a:xfrm>
                <a:off x="1282388" y="1991287"/>
                <a:ext cx="1668236" cy="1668390"/>
              </a:xfrm>
              <a:custGeom>
                <a:avLst/>
                <a:gdLst/>
                <a:ahLst/>
                <a:cxnLst/>
                <a:rect l="l" t="t" r="r" b="b"/>
                <a:pathLst>
                  <a:path w="43328" h="43332" extrusionOk="0">
                    <a:moveTo>
                      <a:pt x="0" y="1"/>
                    </a:moveTo>
                    <a:lnTo>
                      <a:pt x="0" y="43331"/>
                    </a:lnTo>
                    <a:lnTo>
                      <a:pt x="43328" y="43331"/>
                    </a:lnTo>
                    <a:lnTo>
                      <a:pt x="43328" y="1"/>
                    </a:lnTo>
                    <a:close/>
                  </a:path>
                </a:pathLst>
              </a:custGeom>
              <a:solidFill>
                <a:srgbClr val="FFEBE6"/>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7"/>
              <p:cNvSpPr/>
              <p:nvPr/>
            </p:nvSpPr>
            <p:spPr>
              <a:xfrm>
                <a:off x="1308262" y="1747678"/>
                <a:ext cx="166254" cy="166254"/>
              </a:xfrm>
              <a:custGeom>
                <a:avLst/>
                <a:gdLst/>
                <a:ahLst/>
                <a:cxnLst/>
                <a:rect l="l" t="t" r="r" b="b"/>
                <a:pathLst>
                  <a:path w="4318" h="4318" extrusionOk="0">
                    <a:moveTo>
                      <a:pt x="2159" y="1"/>
                    </a:moveTo>
                    <a:cubicBezTo>
                      <a:pt x="967" y="1"/>
                      <a:pt x="0" y="967"/>
                      <a:pt x="0" y="2160"/>
                    </a:cubicBezTo>
                    <a:cubicBezTo>
                      <a:pt x="0" y="3352"/>
                      <a:pt x="967" y="4318"/>
                      <a:pt x="2159" y="4318"/>
                    </a:cubicBezTo>
                    <a:cubicBezTo>
                      <a:pt x="3352" y="4318"/>
                      <a:pt x="4318" y="3352"/>
                      <a:pt x="4318" y="2160"/>
                    </a:cubicBezTo>
                    <a:cubicBezTo>
                      <a:pt x="4318" y="967"/>
                      <a:pt x="3352" y="1"/>
                      <a:pt x="2159"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7"/>
              <p:cNvSpPr/>
              <p:nvPr/>
            </p:nvSpPr>
            <p:spPr>
              <a:xfrm>
                <a:off x="1330093" y="1769548"/>
                <a:ext cx="122592" cy="122553"/>
              </a:xfrm>
              <a:custGeom>
                <a:avLst/>
                <a:gdLst/>
                <a:ahLst/>
                <a:cxnLst/>
                <a:rect l="l" t="t" r="r" b="b"/>
                <a:pathLst>
                  <a:path w="3184" h="3183" extrusionOk="0">
                    <a:moveTo>
                      <a:pt x="1592" y="0"/>
                    </a:moveTo>
                    <a:cubicBezTo>
                      <a:pt x="714" y="0"/>
                      <a:pt x="1" y="713"/>
                      <a:pt x="1" y="1592"/>
                    </a:cubicBezTo>
                    <a:cubicBezTo>
                      <a:pt x="1" y="2470"/>
                      <a:pt x="714" y="3182"/>
                      <a:pt x="1592" y="3182"/>
                    </a:cubicBezTo>
                    <a:cubicBezTo>
                      <a:pt x="2470" y="3182"/>
                      <a:pt x="3183" y="2470"/>
                      <a:pt x="3183" y="1592"/>
                    </a:cubicBezTo>
                    <a:cubicBezTo>
                      <a:pt x="3183" y="713"/>
                      <a:pt x="2470" y="0"/>
                      <a:pt x="1592" y="0"/>
                    </a:cubicBezTo>
                    <a:close/>
                  </a:path>
                </a:pathLst>
              </a:custGeom>
              <a:solidFill>
                <a:srgbClr val="FF5864"/>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7"/>
              <p:cNvSpPr/>
              <p:nvPr/>
            </p:nvSpPr>
            <p:spPr>
              <a:xfrm>
                <a:off x="1343146" y="1785026"/>
                <a:ext cx="96526" cy="107075"/>
              </a:xfrm>
              <a:custGeom>
                <a:avLst/>
                <a:gdLst/>
                <a:ahLst/>
                <a:cxnLst/>
                <a:rect l="l" t="t" r="r" b="b"/>
                <a:pathLst>
                  <a:path w="2507" h="2781" extrusionOk="0">
                    <a:moveTo>
                      <a:pt x="1253" y="0"/>
                    </a:moveTo>
                    <a:cubicBezTo>
                      <a:pt x="865" y="0"/>
                      <a:pt x="554" y="314"/>
                      <a:pt x="554" y="703"/>
                    </a:cubicBezTo>
                    <a:cubicBezTo>
                      <a:pt x="554" y="933"/>
                      <a:pt x="666" y="1136"/>
                      <a:pt x="838" y="1264"/>
                    </a:cubicBezTo>
                    <a:cubicBezTo>
                      <a:pt x="426" y="1402"/>
                      <a:pt x="108" y="1744"/>
                      <a:pt x="0" y="2169"/>
                    </a:cubicBezTo>
                    <a:cubicBezTo>
                      <a:pt x="290" y="2541"/>
                      <a:pt x="743" y="2780"/>
                      <a:pt x="1253" y="2780"/>
                    </a:cubicBezTo>
                    <a:cubicBezTo>
                      <a:pt x="1763" y="2780"/>
                      <a:pt x="2216" y="2541"/>
                      <a:pt x="2507" y="2169"/>
                    </a:cubicBezTo>
                    <a:cubicBezTo>
                      <a:pt x="2398" y="1744"/>
                      <a:pt x="2081" y="1402"/>
                      <a:pt x="1669" y="1264"/>
                    </a:cubicBezTo>
                    <a:cubicBezTo>
                      <a:pt x="1841" y="1136"/>
                      <a:pt x="1952" y="933"/>
                      <a:pt x="1952" y="703"/>
                    </a:cubicBezTo>
                    <a:cubicBezTo>
                      <a:pt x="1952" y="314"/>
                      <a:pt x="1642" y="0"/>
                      <a:pt x="1253" y="0"/>
                    </a:cubicBez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7"/>
              <p:cNvSpPr/>
              <p:nvPr/>
            </p:nvSpPr>
            <p:spPr>
              <a:xfrm>
                <a:off x="2469250" y="1764196"/>
                <a:ext cx="424413" cy="133488"/>
              </a:xfrm>
              <a:custGeom>
                <a:avLst/>
                <a:gdLst/>
                <a:ahLst/>
                <a:cxnLst/>
                <a:rect l="l" t="t" r="r" b="b"/>
                <a:pathLst>
                  <a:path w="11023" h="3467" extrusionOk="0">
                    <a:moveTo>
                      <a:pt x="9290" y="203"/>
                    </a:moveTo>
                    <a:cubicBezTo>
                      <a:pt x="10134" y="203"/>
                      <a:pt x="10824" y="889"/>
                      <a:pt x="10824" y="1734"/>
                    </a:cubicBezTo>
                    <a:cubicBezTo>
                      <a:pt x="10824" y="2578"/>
                      <a:pt x="10134" y="3267"/>
                      <a:pt x="9290" y="3267"/>
                    </a:cubicBezTo>
                    <a:lnTo>
                      <a:pt x="1734" y="3267"/>
                    </a:lnTo>
                    <a:cubicBezTo>
                      <a:pt x="886" y="3267"/>
                      <a:pt x="200" y="2578"/>
                      <a:pt x="200" y="1734"/>
                    </a:cubicBezTo>
                    <a:cubicBezTo>
                      <a:pt x="200" y="889"/>
                      <a:pt x="886" y="203"/>
                      <a:pt x="1734" y="203"/>
                    </a:cubicBezTo>
                    <a:close/>
                    <a:moveTo>
                      <a:pt x="1734" y="1"/>
                    </a:moveTo>
                    <a:cubicBezTo>
                      <a:pt x="777" y="1"/>
                      <a:pt x="0" y="778"/>
                      <a:pt x="0" y="1734"/>
                    </a:cubicBezTo>
                    <a:cubicBezTo>
                      <a:pt x="0" y="2690"/>
                      <a:pt x="777" y="3467"/>
                      <a:pt x="1734" y="3467"/>
                    </a:cubicBezTo>
                    <a:lnTo>
                      <a:pt x="9290" y="3467"/>
                    </a:lnTo>
                    <a:cubicBezTo>
                      <a:pt x="10246" y="3467"/>
                      <a:pt x="11023" y="2690"/>
                      <a:pt x="11023" y="1734"/>
                    </a:cubicBezTo>
                    <a:cubicBezTo>
                      <a:pt x="11023" y="778"/>
                      <a:pt x="10246" y="1"/>
                      <a:pt x="9290"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7"/>
              <p:cNvSpPr/>
              <p:nvPr/>
            </p:nvSpPr>
            <p:spPr>
              <a:xfrm>
                <a:off x="2519728" y="1832616"/>
                <a:ext cx="323498" cy="7739"/>
              </a:xfrm>
              <a:custGeom>
                <a:avLst/>
                <a:gdLst/>
                <a:ahLst/>
                <a:cxnLst/>
                <a:rect l="l" t="t" r="r" b="b"/>
                <a:pathLst>
                  <a:path w="8402" h="201" extrusionOk="0">
                    <a:moveTo>
                      <a:pt x="102" y="1"/>
                    </a:moveTo>
                    <a:cubicBezTo>
                      <a:pt x="44" y="1"/>
                      <a:pt x="0" y="45"/>
                      <a:pt x="0" y="102"/>
                    </a:cubicBezTo>
                    <a:cubicBezTo>
                      <a:pt x="0" y="157"/>
                      <a:pt x="44" y="200"/>
                      <a:pt x="102" y="200"/>
                    </a:cubicBezTo>
                    <a:lnTo>
                      <a:pt x="8300" y="200"/>
                    </a:lnTo>
                    <a:cubicBezTo>
                      <a:pt x="8354" y="200"/>
                      <a:pt x="8401" y="157"/>
                      <a:pt x="8401" y="102"/>
                    </a:cubicBezTo>
                    <a:cubicBezTo>
                      <a:pt x="8401" y="45"/>
                      <a:pt x="8354" y="1"/>
                      <a:pt x="8300"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7"/>
              <p:cNvSpPr/>
              <p:nvPr/>
            </p:nvSpPr>
            <p:spPr>
              <a:xfrm>
                <a:off x="1552912" y="1862032"/>
                <a:ext cx="195939" cy="7701"/>
              </a:xfrm>
              <a:custGeom>
                <a:avLst/>
                <a:gdLst/>
                <a:ahLst/>
                <a:cxnLst/>
                <a:rect l="l" t="t" r="r" b="b"/>
                <a:pathLst>
                  <a:path w="5089" h="200" extrusionOk="0">
                    <a:moveTo>
                      <a:pt x="99" y="1"/>
                    </a:moveTo>
                    <a:cubicBezTo>
                      <a:pt x="45" y="1"/>
                      <a:pt x="1" y="48"/>
                      <a:pt x="1" y="102"/>
                    </a:cubicBezTo>
                    <a:cubicBezTo>
                      <a:pt x="1" y="155"/>
                      <a:pt x="45" y="199"/>
                      <a:pt x="99" y="199"/>
                    </a:cubicBezTo>
                    <a:lnTo>
                      <a:pt x="4987" y="199"/>
                    </a:lnTo>
                    <a:cubicBezTo>
                      <a:pt x="5045" y="199"/>
                      <a:pt x="5088" y="155"/>
                      <a:pt x="5088" y="102"/>
                    </a:cubicBezTo>
                    <a:cubicBezTo>
                      <a:pt x="5088" y="48"/>
                      <a:pt x="5045" y="1"/>
                      <a:pt x="4987" y="1"/>
                    </a:cubicBez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7"/>
              <p:cNvSpPr/>
              <p:nvPr/>
            </p:nvSpPr>
            <p:spPr>
              <a:xfrm>
                <a:off x="1827363" y="1795037"/>
                <a:ext cx="90057" cy="7739"/>
              </a:xfrm>
              <a:custGeom>
                <a:avLst/>
                <a:gdLst/>
                <a:ahLst/>
                <a:cxnLst/>
                <a:rect l="l" t="t" r="r" b="b"/>
                <a:pathLst>
                  <a:path w="2339" h="201" extrusionOk="0">
                    <a:moveTo>
                      <a:pt x="102" y="1"/>
                    </a:moveTo>
                    <a:cubicBezTo>
                      <a:pt x="45" y="1"/>
                      <a:pt x="1" y="45"/>
                      <a:pt x="1" y="102"/>
                    </a:cubicBezTo>
                    <a:cubicBezTo>
                      <a:pt x="1" y="156"/>
                      <a:pt x="45" y="200"/>
                      <a:pt x="102" y="200"/>
                    </a:cubicBezTo>
                    <a:lnTo>
                      <a:pt x="2237" y="200"/>
                    </a:lnTo>
                    <a:cubicBezTo>
                      <a:pt x="2291" y="200"/>
                      <a:pt x="2338" y="156"/>
                      <a:pt x="2338" y="102"/>
                    </a:cubicBezTo>
                    <a:cubicBezTo>
                      <a:pt x="2338" y="45"/>
                      <a:pt x="2291" y="1"/>
                      <a:pt x="2237" y="1"/>
                    </a:cubicBezTo>
                    <a:close/>
                  </a:path>
                </a:pathLst>
              </a:custGeom>
              <a:solidFill>
                <a:srgbClr val="011E3B"/>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7"/>
              <p:cNvSpPr/>
              <p:nvPr/>
            </p:nvSpPr>
            <p:spPr>
              <a:xfrm>
                <a:off x="1513677" y="1768777"/>
                <a:ext cx="462646" cy="53480"/>
              </a:xfrm>
              <a:custGeom>
                <a:avLst/>
                <a:gdLst/>
                <a:ahLst/>
                <a:cxnLst/>
                <a:rect l="l" t="t" r="r" b="b"/>
                <a:pathLst>
                  <a:path w="12016" h="1389" extrusionOk="0">
                    <a:moveTo>
                      <a:pt x="16" y="0"/>
                    </a:moveTo>
                    <a:cubicBezTo>
                      <a:pt x="7" y="0"/>
                      <a:pt x="0" y="11"/>
                      <a:pt x="0" y="20"/>
                    </a:cubicBezTo>
                    <a:lnTo>
                      <a:pt x="0" y="1369"/>
                    </a:lnTo>
                    <a:cubicBezTo>
                      <a:pt x="0" y="1378"/>
                      <a:pt x="7" y="1389"/>
                      <a:pt x="16" y="1389"/>
                    </a:cubicBezTo>
                    <a:lnTo>
                      <a:pt x="11995" y="1389"/>
                    </a:lnTo>
                    <a:cubicBezTo>
                      <a:pt x="12005" y="1389"/>
                      <a:pt x="12015" y="1378"/>
                      <a:pt x="12015" y="1369"/>
                    </a:cubicBezTo>
                    <a:lnTo>
                      <a:pt x="12015" y="20"/>
                    </a:lnTo>
                    <a:cubicBezTo>
                      <a:pt x="12015" y="11"/>
                      <a:pt x="12005" y="0"/>
                      <a:pt x="11995" y="0"/>
                    </a:cubicBezTo>
                    <a:close/>
                  </a:path>
                </a:pathLst>
              </a:custGeom>
              <a:solidFill>
                <a:srgbClr val="FF5864"/>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7"/>
              <p:cNvSpPr/>
              <p:nvPr/>
            </p:nvSpPr>
            <p:spPr>
              <a:xfrm>
                <a:off x="1552912" y="1795037"/>
                <a:ext cx="245453" cy="7739"/>
              </a:xfrm>
              <a:custGeom>
                <a:avLst/>
                <a:gdLst/>
                <a:ahLst/>
                <a:cxnLst/>
                <a:rect l="l" t="t" r="r" b="b"/>
                <a:pathLst>
                  <a:path w="6375" h="201" extrusionOk="0">
                    <a:moveTo>
                      <a:pt x="99" y="1"/>
                    </a:moveTo>
                    <a:cubicBezTo>
                      <a:pt x="45" y="1"/>
                      <a:pt x="1" y="45"/>
                      <a:pt x="1" y="102"/>
                    </a:cubicBezTo>
                    <a:cubicBezTo>
                      <a:pt x="1" y="156"/>
                      <a:pt x="45" y="200"/>
                      <a:pt x="99" y="200"/>
                    </a:cubicBezTo>
                    <a:lnTo>
                      <a:pt x="6278" y="200"/>
                    </a:lnTo>
                    <a:cubicBezTo>
                      <a:pt x="6331" y="200"/>
                      <a:pt x="6375" y="156"/>
                      <a:pt x="6375" y="102"/>
                    </a:cubicBezTo>
                    <a:cubicBezTo>
                      <a:pt x="6375" y="45"/>
                      <a:pt x="6331" y="1"/>
                      <a:pt x="6278" y="1"/>
                    </a:cubicBez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57"/>
              <p:cNvGrpSpPr/>
              <p:nvPr/>
            </p:nvGrpSpPr>
            <p:grpSpPr>
              <a:xfrm>
                <a:off x="1638083" y="2158051"/>
                <a:ext cx="865007" cy="430556"/>
                <a:chOff x="1638083" y="2158051"/>
                <a:chExt cx="865007" cy="430556"/>
              </a:xfrm>
            </p:grpSpPr>
            <p:sp>
              <p:nvSpPr>
                <p:cNvPr id="1534" name="Google Shape;1534;p57"/>
                <p:cNvSpPr/>
                <p:nvPr/>
              </p:nvSpPr>
              <p:spPr>
                <a:xfrm rot="-186215" flipH="1">
                  <a:off x="2217271" y="2164114"/>
                  <a:ext cx="227171" cy="118911"/>
                </a:xfrm>
                <a:custGeom>
                  <a:avLst/>
                  <a:gdLst/>
                  <a:ahLst/>
                  <a:cxnLst/>
                  <a:rect l="l" t="t" r="r" b="b"/>
                  <a:pathLst>
                    <a:path w="4308" h="2255" extrusionOk="0">
                      <a:moveTo>
                        <a:pt x="4308" y="1"/>
                      </a:moveTo>
                      <a:lnTo>
                        <a:pt x="4308" y="1"/>
                      </a:lnTo>
                      <a:cubicBezTo>
                        <a:pt x="4307" y="1"/>
                        <a:pt x="3876" y="966"/>
                        <a:pt x="2911" y="1051"/>
                      </a:cubicBezTo>
                      <a:cubicBezTo>
                        <a:pt x="1945" y="1140"/>
                        <a:pt x="589" y="1432"/>
                        <a:pt x="0" y="2254"/>
                      </a:cubicBezTo>
                      <a:cubicBezTo>
                        <a:pt x="0" y="2254"/>
                        <a:pt x="785" y="1466"/>
                        <a:pt x="2131" y="1371"/>
                      </a:cubicBezTo>
                      <a:cubicBezTo>
                        <a:pt x="3478" y="1275"/>
                        <a:pt x="4148" y="487"/>
                        <a:pt x="4308"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rot="-186215" flipH="1">
                  <a:off x="2246034" y="2170144"/>
                  <a:ext cx="249635" cy="280905"/>
                </a:xfrm>
                <a:custGeom>
                  <a:avLst/>
                  <a:gdLst/>
                  <a:ahLst/>
                  <a:cxnLst/>
                  <a:rect l="l" t="t" r="r" b="b"/>
                  <a:pathLst>
                    <a:path w="4734" h="5327" extrusionOk="0">
                      <a:moveTo>
                        <a:pt x="4369" y="0"/>
                      </a:moveTo>
                      <a:cubicBezTo>
                        <a:pt x="4369" y="0"/>
                        <a:pt x="3441" y="1204"/>
                        <a:pt x="2197" y="1483"/>
                      </a:cubicBezTo>
                      <a:cubicBezTo>
                        <a:pt x="952" y="1765"/>
                        <a:pt x="1" y="3863"/>
                        <a:pt x="1561" y="4890"/>
                      </a:cubicBezTo>
                      <a:cubicBezTo>
                        <a:pt x="2027" y="5195"/>
                        <a:pt x="2432" y="5327"/>
                        <a:pt x="2781" y="5327"/>
                      </a:cubicBezTo>
                      <a:cubicBezTo>
                        <a:pt x="3602" y="5327"/>
                        <a:pt x="4112" y="4599"/>
                        <a:pt x="4369" y="3693"/>
                      </a:cubicBezTo>
                      <a:cubicBezTo>
                        <a:pt x="4733" y="2398"/>
                        <a:pt x="4369" y="0"/>
                        <a:pt x="4369" y="0"/>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rot="-186215" flipH="1">
                  <a:off x="1648746" y="2173146"/>
                  <a:ext cx="403824" cy="404826"/>
                </a:xfrm>
                <a:custGeom>
                  <a:avLst/>
                  <a:gdLst/>
                  <a:ahLst/>
                  <a:cxnLst/>
                  <a:rect l="l" t="t" r="r" b="b"/>
                  <a:pathLst>
                    <a:path w="7658" h="7677" extrusionOk="0">
                      <a:moveTo>
                        <a:pt x="2160" y="0"/>
                      </a:moveTo>
                      <a:cubicBezTo>
                        <a:pt x="2160" y="0"/>
                        <a:pt x="1" y="5012"/>
                        <a:pt x="766" y="6443"/>
                      </a:cubicBezTo>
                      <a:cubicBezTo>
                        <a:pt x="1172" y="7205"/>
                        <a:pt x="2292" y="7677"/>
                        <a:pt x="3466" y="7677"/>
                      </a:cubicBezTo>
                      <a:cubicBezTo>
                        <a:pt x="4503" y="7677"/>
                        <a:pt x="5582" y="7308"/>
                        <a:pt x="6246" y="6443"/>
                      </a:cubicBezTo>
                      <a:cubicBezTo>
                        <a:pt x="7658" y="4600"/>
                        <a:pt x="6083" y="1693"/>
                        <a:pt x="4506" y="1455"/>
                      </a:cubicBezTo>
                      <a:cubicBezTo>
                        <a:pt x="2928" y="1214"/>
                        <a:pt x="2160" y="0"/>
                        <a:pt x="2160" y="0"/>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7" name="Google Shape;1537;p57"/>
              <p:cNvSpPr/>
              <p:nvPr/>
            </p:nvSpPr>
            <p:spPr>
              <a:xfrm rot="-186215" flipH="1">
                <a:off x="1858494" y="2062290"/>
                <a:ext cx="466945" cy="521101"/>
              </a:xfrm>
              <a:custGeom>
                <a:avLst/>
                <a:gdLst/>
                <a:ahLst/>
                <a:cxnLst/>
                <a:rect l="l" t="t" r="r" b="b"/>
                <a:pathLst>
                  <a:path w="8855" h="9882" extrusionOk="0">
                    <a:moveTo>
                      <a:pt x="4124" y="1"/>
                    </a:moveTo>
                    <a:cubicBezTo>
                      <a:pt x="4017" y="1"/>
                      <a:pt x="3906" y="4"/>
                      <a:pt x="3792" y="11"/>
                    </a:cubicBezTo>
                    <a:cubicBezTo>
                      <a:pt x="3792" y="11"/>
                      <a:pt x="2142" y="323"/>
                      <a:pt x="1334" y="1659"/>
                    </a:cubicBezTo>
                    <a:cubicBezTo>
                      <a:pt x="521" y="2992"/>
                      <a:pt x="1" y="7857"/>
                      <a:pt x="1" y="7857"/>
                    </a:cubicBezTo>
                    <a:cubicBezTo>
                      <a:pt x="1" y="7857"/>
                      <a:pt x="24" y="9479"/>
                      <a:pt x="1779" y="9819"/>
                    </a:cubicBezTo>
                    <a:cubicBezTo>
                      <a:pt x="2002" y="9862"/>
                      <a:pt x="2217" y="9882"/>
                      <a:pt x="2424" y="9882"/>
                    </a:cubicBezTo>
                    <a:cubicBezTo>
                      <a:pt x="3832" y="9882"/>
                      <a:pt x="4824" y="8970"/>
                      <a:pt x="5257" y="8538"/>
                    </a:cubicBezTo>
                    <a:cubicBezTo>
                      <a:pt x="5753" y="8041"/>
                      <a:pt x="6511" y="5607"/>
                      <a:pt x="6511" y="5607"/>
                    </a:cubicBezTo>
                    <a:cubicBezTo>
                      <a:pt x="6511" y="5607"/>
                      <a:pt x="6726" y="5668"/>
                      <a:pt x="7010" y="5668"/>
                    </a:cubicBezTo>
                    <a:cubicBezTo>
                      <a:pt x="7344" y="5668"/>
                      <a:pt x="7772" y="5583"/>
                      <a:pt x="8055" y="5216"/>
                    </a:cubicBezTo>
                    <a:cubicBezTo>
                      <a:pt x="8567" y="4551"/>
                      <a:pt x="8854" y="2912"/>
                      <a:pt x="8108" y="2912"/>
                    </a:cubicBezTo>
                    <a:cubicBezTo>
                      <a:pt x="8091" y="2912"/>
                      <a:pt x="8073" y="2912"/>
                      <a:pt x="8055" y="2914"/>
                    </a:cubicBezTo>
                    <a:cubicBezTo>
                      <a:pt x="7245" y="2992"/>
                      <a:pt x="6801" y="3672"/>
                      <a:pt x="6801" y="3672"/>
                    </a:cubicBezTo>
                    <a:cubicBezTo>
                      <a:pt x="6801" y="3672"/>
                      <a:pt x="7662" y="1"/>
                      <a:pt x="4124" y="1"/>
                    </a:cubicBezTo>
                    <a:close/>
                  </a:path>
                </a:pathLst>
              </a:custGeom>
              <a:solidFill>
                <a:srgbClr val="F7A392"/>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7"/>
              <p:cNvSpPr/>
              <p:nvPr/>
            </p:nvSpPr>
            <p:spPr>
              <a:xfrm rot="-186215" flipH="1">
                <a:off x="1938132" y="2425073"/>
                <a:ext cx="317396" cy="565133"/>
              </a:xfrm>
              <a:custGeom>
                <a:avLst/>
                <a:gdLst/>
                <a:ahLst/>
                <a:cxnLst/>
                <a:rect l="l" t="t" r="r" b="b"/>
                <a:pathLst>
                  <a:path w="6019" h="10717" extrusionOk="0">
                    <a:moveTo>
                      <a:pt x="4355" y="1"/>
                    </a:moveTo>
                    <a:lnTo>
                      <a:pt x="1557" y="2894"/>
                    </a:lnTo>
                    <a:cubicBezTo>
                      <a:pt x="1557" y="2894"/>
                      <a:pt x="1105" y="6168"/>
                      <a:pt x="962" y="6311"/>
                    </a:cubicBezTo>
                    <a:cubicBezTo>
                      <a:pt x="921" y="6352"/>
                      <a:pt x="824" y="6366"/>
                      <a:pt x="706" y="6366"/>
                    </a:cubicBezTo>
                    <a:cubicBezTo>
                      <a:pt x="415" y="6366"/>
                      <a:pt x="1" y="6277"/>
                      <a:pt x="0" y="6277"/>
                    </a:cubicBezTo>
                    <a:lnTo>
                      <a:pt x="0" y="6277"/>
                    </a:lnTo>
                    <a:cubicBezTo>
                      <a:pt x="0" y="6277"/>
                      <a:pt x="1105" y="9623"/>
                      <a:pt x="3060" y="10585"/>
                    </a:cubicBezTo>
                    <a:cubicBezTo>
                      <a:pt x="3245" y="10675"/>
                      <a:pt x="3420" y="10716"/>
                      <a:pt x="3588" y="10716"/>
                    </a:cubicBezTo>
                    <a:cubicBezTo>
                      <a:pt x="5198" y="10716"/>
                      <a:pt x="6018" y="6916"/>
                      <a:pt x="6018" y="6916"/>
                    </a:cubicBezTo>
                    <a:cubicBezTo>
                      <a:pt x="6018" y="6916"/>
                      <a:pt x="5480" y="6882"/>
                      <a:pt x="4912" y="6453"/>
                    </a:cubicBezTo>
                    <a:cubicBezTo>
                      <a:pt x="4341" y="6029"/>
                      <a:pt x="4355" y="1"/>
                      <a:pt x="4355" y="1"/>
                    </a:cubicBezTo>
                    <a:close/>
                  </a:path>
                </a:pathLst>
              </a:custGeom>
              <a:solidFill>
                <a:srgbClr val="F7A392"/>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7"/>
              <p:cNvSpPr/>
              <p:nvPr/>
            </p:nvSpPr>
            <p:spPr>
              <a:xfrm rot="-186215" flipH="1">
                <a:off x="2163140" y="2179683"/>
                <a:ext cx="60220" cy="156562"/>
              </a:xfrm>
              <a:custGeom>
                <a:avLst/>
                <a:gdLst/>
                <a:ahLst/>
                <a:cxnLst/>
                <a:rect l="l" t="t" r="r" b="b"/>
                <a:pathLst>
                  <a:path w="1142" h="2969" extrusionOk="0">
                    <a:moveTo>
                      <a:pt x="1141" y="0"/>
                    </a:moveTo>
                    <a:cubicBezTo>
                      <a:pt x="1141" y="1"/>
                      <a:pt x="0" y="2969"/>
                      <a:pt x="59" y="2969"/>
                    </a:cubicBezTo>
                    <a:cubicBezTo>
                      <a:pt x="60" y="2969"/>
                      <a:pt x="60" y="2969"/>
                      <a:pt x="60" y="2969"/>
                    </a:cubicBezTo>
                    <a:cubicBezTo>
                      <a:pt x="131" y="2945"/>
                      <a:pt x="750" y="2762"/>
                      <a:pt x="750" y="2762"/>
                    </a:cubicBezTo>
                    <a:lnTo>
                      <a:pt x="1141" y="0"/>
                    </a:lnTo>
                    <a:close/>
                  </a:path>
                </a:pathLst>
              </a:custGeom>
              <a:solidFill>
                <a:srgbClr val="E3534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7"/>
              <p:cNvSpPr/>
              <p:nvPr/>
            </p:nvSpPr>
            <p:spPr>
              <a:xfrm rot="-186215" flipH="1">
                <a:off x="2165008" y="2362132"/>
                <a:ext cx="106888" cy="63806"/>
              </a:xfrm>
              <a:custGeom>
                <a:avLst/>
                <a:gdLst/>
                <a:ahLst/>
                <a:cxnLst/>
                <a:rect l="l" t="t" r="r" b="b"/>
                <a:pathLst>
                  <a:path w="2027" h="1210" extrusionOk="0">
                    <a:moveTo>
                      <a:pt x="258" y="0"/>
                    </a:moveTo>
                    <a:lnTo>
                      <a:pt x="258" y="0"/>
                    </a:lnTo>
                    <a:cubicBezTo>
                      <a:pt x="258" y="0"/>
                      <a:pt x="0" y="898"/>
                      <a:pt x="837" y="1169"/>
                    </a:cubicBezTo>
                    <a:cubicBezTo>
                      <a:pt x="923" y="1197"/>
                      <a:pt x="1004" y="1209"/>
                      <a:pt x="1079" y="1209"/>
                    </a:cubicBezTo>
                    <a:cubicBezTo>
                      <a:pt x="1744" y="1209"/>
                      <a:pt x="2026" y="259"/>
                      <a:pt x="2026" y="259"/>
                    </a:cubicBezTo>
                    <a:lnTo>
                      <a:pt x="2026" y="259"/>
                    </a:lnTo>
                    <a:cubicBezTo>
                      <a:pt x="2026" y="259"/>
                      <a:pt x="1507" y="1024"/>
                      <a:pt x="962" y="1024"/>
                    </a:cubicBezTo>
                    <a:cubicBezTo>
                      <a:pt x="920" y="1024"/>
                      <a:pt x="878" y="1020"/>
                      <a:pt x="837" y="1010"/>
                    </a:cubicBezTo>
                    <a:cubicBezTo>
                      <a:pt x="252" y="874"/>
                      <a:pt x="258" y="0"/>
                      <a:pt x="258" y="0"/>
                    </a:cubicBezTo>
                    <a:close/>
                  </a:path>
                </a:pathLst>
              </a:custGeom>
              <a:solidFill>
                <a:srgbClr val="42192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7"/>
              <p:cNvSpPr/>
              <p:nvPr/>
            </p:nvSpPr>
            <p:spPr>
              <a:xfrm rot="-186215" flipH="1">
                <a:off x="2202337" y="2219267"/>
                <a:ext cx="54947" cy="19564"/>
              </a:xfrm>
              <a:custGeom>
                <a:avLst/>
                <a:gdLst/>
                <a:ahLst/>
                <a:cxnLst/>
                <a:rect l="l" t="t" r="r" b="b"/>
                <a:pathLst>
                  <a:path w="1042" h="371" extrusionOk="0">
                    <a:moveTo>
                      <a:pt x="403" y="0"/>
                    </a:moveTo>
                    <a:cubicBezTo>
                      <a:pt x="184" y="0"/>
                      <a:pt x="17" y="55"/>
                      <a:pt x="11" y="140"/>
                    </a:cubicBezTo>
                    <a:cubicBezTo>
                      <a:pt x="1" y="239"/>
                      <a:pt x="222" y="341"/>
                      <a:pt x="504" y="364"/>
                    </a:cubicBezTo>
                    <a:cubicBezTo>
                      <a:pt x="551" y="369"/>
                      <a:pt x="597" y="371"/>
                      <a:pt x="640" y="371"/>
                    </a:cubicBezTo>
                    <a:cubicBezTo>
                      <a:pt x="859" y="371"/>
                      <a:pt x="1025" y="317"/>
                      <a:pt x="1031" y="235"/>
                    </a:cubicBezTo>
                    <a:cubicBezTo>
                      <a:pt x="1041" y="133"/>
                      <a:pt x="820" y="31"/>
                      <a:pt x="538" y="7"/>
                    </a:cubicBezTo>
                    <a:cubicBezTo>
                      <a:pt x="491" y="2"/>
                      <a:pt x="446" y="0"/>
                      <a:pt x="403" y="0"/>
                    </a:cubicBezTo>
                    <a:close/>
                  </a:path>
                </a:pathLst>
              </a:custGeom>
              <a:solidFill>
                <a:srgbClr val="FF886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7"/>
              <p:cNvSpPr/>
              <p:nvPr/>
            </p:nvSpPr>
            <p:spPr>
              <a:xfrm rot="-186215" flipH="1">
                <a:off x="2007113" y="2397079"/>
                <a:ext cx="164947" cy="251217"/>
              </a:xfrm>
              <a:custGeom>
                <a:avLst/>
                <a:gdLst/>
                <a:ahLst/>
                <a:cxnLst/>
                <a:rect l="l" t="t" r="r" b="b"/>
                <a:pathLst>
                  <a:path w="3128" h="4764" extrusionOk="0">
                    <a:moveTo>
                      <a:pt x="3121" y="0"/>
                    </a:moveTo>
                    <a:lnTo>
                      <a:pt x="3121" y="0"/>
                    </a:lnTo>
                    <a:cubicBezTo>
                      <a:pt x="3121" y="1"/>
                      <a:pt x="2748" y="1380"/>
                      <a:pt x="1986" y="2166"/>
                    </a:cubicBezTo>
                    <a:cubicBezTo>
                      <a:pt x="1224" y="2951"/>
                      <a:pt x="160" y="3349"/>
                      <a:pt x="160" y="3349"/>
                    </a:cubicBezTo>
                    <a:lnTo>
                      <a:pt x="0" y="4763"/>
                    </a:lnTo>
                    <a:cubicBezTo>
                      <a:pt x="0" y="4763"/>
                      <a:pt x="687" y="4651"/>
                      <a:pt x="1908" y="3621"/>
                    </a:cubicBezTo>
                    <a:cubicBezTo>
                      <a:pt x="3128" y="2591"/>
                      <a:pt x="3121" y="1"/>
                      <a:pt x="3121" y="0"/>
                    </a:cubicBezTo>
                    <a:close/>
                  </a:path>
                </a:pathLst>
              </a:custGeom>
              <a:solidFill>
                <a:srgbClr val="FF886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7"/>
              <p:cNvSpPr/>
              <p:nvPr/>
            </p:nvSpPr>
            <p:spPr>
              <a:xfrm rot="-186215" flipH="1">
                <a:off x="1847389" y="2225397"/>
                <a:ext cx="133149" cy="146912"/>
              </a:xfrm>
              <a:custGeom>
                <a:avLst/>
                <a:gdLst/>
                <a:ahLst/>
                <a:cxnLst/>
                <a:rect l="l" t="t" r="r" b="b"/>
                <a:pathLst>
                  <a:path w="2525" h="2786" extrusionOk="0">
                    <a:moveTo>
                      <a:pt x="1586" y="1"/>
                    </a:moveTo>
                    <a:cubicBezTo>
                      <a:pt x="1572" y="1"/>
                      <a:pt x="1558" y="2"/>
                      <a:pt x="1544" y="3"/>
                    </a:cubicBezTo>
                    <a:cubicBezTo>
                      <a:pt x="891" y="74"/>
                      <a:pt x="290" y="761"/>
                      <a:pt x="290" y="761"/>
                    </a:cubicBezTo>
                    <a:lnTo>
                      <a:pt x="0" y="2696"/>
                    </a:lnTo>
                    <a:cubicBezTo>
                      <a:pt x="0" y="2696"/>
                      <a:pt x="132" y="2786"/>
                      <a:pt x="387" y="2786"/>
                    </a:cubicBezTo>
                    <a:cubicBezTo>
                      <a:pt x="648" y="2786"/>
                      <a:pt x="1037" y="2691"/>
                      <a:pt x="1544" y="2305"/>
                    </a:cubicBezTo>
                    <a:cubicBezTo>
                      <a:pt x="2525" y="1559"/>
                      <a:pt x="2211" y="1"/>
                      <a:pt x="1586" y="1"/>
                    </a:cubicBezTo>
                    <a:close/>
                  </a:path>
                </a:pathLst>
              </a:custGeom>
              <a:solidFill>
                <a:srgbClr val="F7A392"/>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4" name="Google Shape;1544;p57"/>
              <p:cNvGrpSpPr/>
              <p:nvPr/>
            </p:nvGrpSpPr>
            <p:grpSpPr>
              <a:xfrm>
                <a:off x="1670273" y="2041824"/>
                <a:ext cx="508658" cy="322302"/>
                <a:chOff x="1670273" y="2041824"/>
                <a:chExt cx="508658" cy="322302"/>
              </a:xfrm>
            </p:grpSpPr>
            <p:sp>
              <p:nvSpPr>
                <p:cNvPr id="1545" name="Google Shape;1545;p57"/>
                <p:cNvSpPr/>
                <p:nvPr/>
              </p:nvSpPr>
              <p:spPr>
                <a:xfrm rot="-186215" flipH="1">
                  <a:off x="1873327" y="2049787"/>
                  <a:ext cx="299994" cy="215359"/>
                </a:xfrm>
                <a:custGeom>
                  <a:avLst/>
                  <a:gdLst/>
                  <a:ahLst/>
                  <a:cxnLst/>
                  <a:rect l="l" t="t" r="r" b="b"/>
                  <a:pathLst>
                    <a:path w="5689" h="4084" extrusionOk="0">
                      <a:moveTo>
                        <a:pt x="1877" y="1"/>
                      </a:moveTo>
                      <a:cubicBezTo>
                        <a:pt x="1795" y="1"/>
                        <a:pt x="1714" y="6"/>
                        <a:pt x="1633" y="18"/>
                      </a:cubicBezTo>
                      <a:cubicBezTo>
                        <a:pt x="324" y="205"/>
                        <a:pt x="15" y="705"/>
                        <a:pt x="15" y="705"/>
                      </a:cubicBezTo>
                      <a:cubicBezTo>
                        <a:pt x="1" y="715"/>
                        <a:pt x="694" y="2180"/>
                        <a:pt x="1860" y="2635"/>
                      </a:cubicBezTo>
                      <a:cubicBezTo>
                        <a:pt x="3027" y="3088"/>
                        <a:pt x="3928" y="3255"/>
                        <a:pt x="3999" y="3669"/>
                      </a:cubicBezTo>
                      <a:lnTo>
                        <a:pt x="4071" y="4084"/>
                      </a:lnTo>
                      <a:cubicBezTo>
                        <a:pt x="4071" y="4084"/>
                        <a:pt x="4292" y="3574"/>
                        <a:pt x="4818" y="3394"/>
                      </a:cubicBezTo>
                      <a:cubicBezTo>
                        <a:pt x="4937" y="3354"/>
                        <a:pt x="5046" y="3339"/>
                        <a:pt x="5144" y="3339"/>
                      </a:cubicBezTo>
                      <a:cubicBezTo>
                        <a:pt x="5481" y="3339"/>
                        <a:pt x="5689" y="3520"/>
                        <a:pt x="5689" y="3520"/>
                      </a:cubicBezTo>
                      <a:cubicBezTo>
                        <a:pt x="5689" y="3520"/>
                        <a:pt x="5454" y="2952"/>
                        <a:pt x="5097" y="2768"/>
                      </a:cubicBezTo>
                      <a:cubicBezTo>
                        <a:pt x="4741" y="2585"/>
                        <a:pt x="4590" y="1894"/>
                        <a:pt x="4444" y="1548"/>
                      </a:cubicBezTo>
                      <a:cubicBezTo>
                        <a:pt x="4304" y="1226"/>
                        <a:pt x="3102" y="1"/>
                        <a:pt x="1877"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7"/>
                <p:cNvSpPr/>
                <p:nvPr/>
              </p:nvSpPr>
              <p:spPr>
                <a:xfrm rot="-186215" flipH="1">
                  <a:off x="1675545" y="2155215"/>
                  <a:ext cx="263978" cy="201912"/>
                </a:xfrm>
                <a:custGeom>
                  <a:avLst/>
                  <a:gdLst/>
                  <a:ahLst/>
                  <a:cxnLst/>
                  <a:rect l="l" t="t" r="r" b="b"/>
                  <a:pathLst>
                    <a:path w="5006" h="3829" extrusionOk="0">
                      <a:moveTo>
                        <a:pt x="0" y="0"/>
                      </a:moveTo>
                      <a:lnTo>
                        <a:pt x="0" y="0"/>
                      </a:lnTo>
                      <a:cubicBezTo>
                        <a:pt x="55" y="1289"/>
                        <a:pt x="1316" y="1436"/>
                        <a:pt x="3036" y="1724"/>
                      </a:cubicBezTo>
                      <a:cubicBezTo>
                        <a:pt x="4756" y="2017"/>
                        <a:pt x="5005" y="3829"/>
                        <a:pt x="5005" y="3829"/>
                      </a:cubicBezTo>
                      <a:cubicBezTo>
                        <a:pt x="4985" y="1874"/>
                        <a:pt x="3346" y="1398"/>
                        <a:pt x="1830" y="1262"/>
                      </a:cubicBezTo>
                      <a:cubicBezTo>
                        <a:pt x="314" y="1130"/>
                        <a:pt x="0" y="1"/>
                        <a:pt x="0" y="0"/>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57"/>
              <p:cNvSpPr/>
              <p:nvPr/>
            </p:nvSpPr>
            <p:spPr>
              <a:xfrm rot="-186215" flipH="1">
                <a:off x="752034" y="2472643"/>
                <a:ext cx="1244800" cy="1216641"/>
              </a:xfrm>
              <a:custGeom>
                <a:avLst/>
                <a:gdLst/>
                <a:ahLst/>
                <a:cxnLst/>
                <a:rect l="l" t="t" r="r" b="b"/>
                <a:pathLst>
                  <a:path w="23606" h="23072" extrusionOk="0">
                    <a:moveTo>
                      <a:pt x="12920" y="0"/>
                    </a:moveTo>
                    <a:lnTo>
                      <a:pt x="10098" y="2860"/>
                    </a:lnTo>
                    <a:lnTo>
                      <a:pt x="13124" y="12638"/>
                    </a:lnTo>
                    <a:cubicBezTo>
                      <a:pt x="13124" y="12638"/>
                      <a:pt x="8333" y="7446"/>
                      <a:pt x="6569" y="6994"/>
                    </a:cubicBezTo>
                    <a:cubicBezTo>
                      <a:pt x="4804" y="6542"/>
                      <a:pt x="1" y="6528"/>
                      <a:pt x="1" y="6528"/>
                    </a:cubicBezTo>
                    <a:lnTo>
                      <a:pt x="1" y="6528"/>
                    </a:lnTo>
                    <a:lnTo>
                      <a:pt x="2537" y="23071"/>
                    </a:lnTo>
                    <a:lnTo>
                      <a:pt x="9344" y="23071"/>
                    </a:lnTo>
                    <a:lnTo>
                      <a:pt x="8435" y="19542"/>
                    </a:lnTo>
                    <a:lnTo>
                      <a:pt x="8435" y="19542"/>
                    </a:lnTo>
                    <a:cubicBezTo>
                      <a:pt x="8436" y="19542"/>
                      <a:pt x="15973" y="22259"/>
                      <a:pt x="18789" y="22259"/>
                    </a:cubicBezTo>
                    <a:cubicBezTo>
                      <a:pt x="18993" y="22259"/>
                      <a:pt x="19172" y="22245"/>
                      <a:pt x="19322" y="22214"/>
                    </a:cubicBezTo>
                    <a:cubicBezTo>
                      <a:pt x="21539" y="21762"/>
                      <a:pt x="23606" y="19495"/>
                      <a:pt x="22245" y="15915"/>
                    </a:cubicBezTo>
                    <a:cubicBezTo>
                      <a:pt x="20886" y="12335"/>
                      <a:pt x="12920" y="0"/>
                      <a:pt x="12920" y="0"/>
                    </a:cubicBezTo>
                    <a:close/>
                  </a:path>
                </a:pathLst>
              </a:custGeom>
              <a:solidFill>
                <a:srgbClr val="FF5864"/>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7"/>
              <p:cNvSpPr/>
              <p:nvPr/>
            </p:nvSpPr>
            <p:spPr>
              <a:xfrm rot="-186215" flipH="1">
                <a:off x="2243490" y="2719517"/>
                <a:ext cx="1073789" cy="959201"/>
              </a:xfrm>
              <a:custGeom>
                <a:avLst/>
                <a:gdLst/>
                <a:ahLst/>
                <a:cxnLst/>
                <a:rect l="l" t="t" r="r" b="b"/>
                <a:pathLst>
                  <a:path w="20363" h="18190" extrusionOk="0">
                    <a:moveTo>
                      <a:pt x="19577" y="1"/>
                    </a:moveTo>
                    <a:cubicBezTo>
                      <a:pt x="17359" y="1"/>
                      <a:pt x="15976" y="2232"/>
                      <a:pt x="15976" y="2232"/>
                    </a:cubicBezTo>
                    <a:lnTo>
                      <a:pt x="9374" y="10850"/>
                    </a:lnTo>
                    <a:lnTo>
                      <a:pt x="1766" y="2384"/>
                    </a:lnTo>
                    <a:lnTo>
                      <a:pt x="1" y="3470"/>
                    </a:lnTo>
                    <a:cubicBezTo>
                      <a:pt x="1" y="3470"/>
                      <a:pt x="6352" y="16899"/>
                      <a:pt x="7912" y="17959"/>
                    </a:cubicBezTo>
                    <a:cubicBezTo>
                      <a:pt x="8152" y="18121"/>
                      <a:pt x="8475" y="18190"/>
                      <a:pt x="8851" y="18190"/>
                    </a:cubicBezTo>
                    <a:cubicBezTo>
                      <a:pt x="10930" y="18190"/>
                      <a:pt x="14617" y="16093"/>
                      <a:pt x="14617" y="16092"/>
                    </a:cubicBezTo>
                    <a:lnTo>
                      <a:pt x="14617" y="16092"/>
                    </a:lnTo>
                    <a:lnTo>
                      <a:pt x="13961" y="17959"/>
                    </a:lnTo>
                    <a:lnTo>
                      <a:pt x="18295" y="17959"/>
                    </a:lnTo>
                    <a:lnTo>
                      <a:pt x="20362" y="93"/>
                    </a:lnTo>
                    <a:cubicBezTo>
                      <a:pt x="20090" y="30"/>
                      <a:pt x="19829" y="1"/>
                      <a:pt x="19577" y="1"/>
                    </a:cubicBezTo>
                    <a:close/>
                  </a:path>
                </a:pathLst>
              </a:custGeom>
              <a:solidFill>
                <a:srgbClr val="FF5864"/>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7"/>
              <p:cNvSpPr/>
              <p:nvPr/>
            </p:nvSpPr>
            <p:spPr>
              <a:xfrm rot="-186215" flipH="1">
                <a:off x="1859427" y="2830721"/>
                <a:ext cx="493786" cy="858641"/>
              </a:xfrm>
              <a:custGeom>
                <a:avLst/>
                <a:gdLst/>
                <a:ahLst/>
                <a:cxnLst/>
                <a:rect l="l" t="t" r="r" b="b"/>
                <a:pathLst>
                  <a:path w="9364" h="16283" extrusionOk="0">
                    <a:moveTo>
                      <a:pt x="1884" y="1"/>
                    </a:moveTo>
                    <a:lnTo>
                      <a:pt x="0" y="16282"/>
                    </a:lnTo>
                    <a:lnTo>
                      <a:pt x="9363" y="15534"/>
                    </a:lnTo>
                    <a:lnTo>
                      <a:pt x="6830" y="786"/>
                    </a:lnTo>
                    <a:cubicBezTo>
                      <a:pt x="6830" y="786"/>
                      <a:pt x="5858" y="2714"/>
                      <a:pt x="4681" y="2761"/>
                    </a:cubicBezTo>
                    <a:cubicBezTo>
                      <a:pt x="4671" y="2762"/>
                      <a:pt x="4661" y="2762"/>
                      <a:pt x="4651" y="2762"/>
                    </a:cubicBezTo>
                    <a:cubicBezTo>
                      <a:pt x="3477" y="2762"/>
                      <a:pt x="1884" y="1"/>
                      <a:pt x="1884" y="1"/>
                    </a:cubicBezTo>
                    <a:close/>
                  </a:path>
                </a:pathLst>
              </a:custGeom>
              <a:solidFill>
                <a:srgbClr val="76A5A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7"/>
              <p:cNvSpPr/>
              <p:nvPr/>
            </p:nvSpPr>
            <p:spPr>
              <a:xfrm rot="-186215" flipH="1">
                <a:off x="1971295" y="2830187"/>
                <a:ext cx="271519" cy="184563"/>
              </a:xfrm>
              <a:custGeom>
                <a:avLst/>
                <a:gdLst/>
                <a:ahLst/>
                <a:cxnLst/>
                <a:rect l="l" t="t" r="r" b="b"/>
                <a:pathLst>
                  <a:path w="5149" h="3500" extrusionOk="0">
                    <a:moveTo>
                      <a:pt x="137" y="1"/>
                    </a:moveTo>
                    <a:lnTo>
                      <a:pt x="0" y="1096"/>
                    </a:lnTo>
                    <a:cubicBezTo>
                      <a:pt x="0" y="1096"/>
                      <a:pt x="1503" y="3265"/>
                      <a:pt x="2642" y="3486"/>
                    </a:cubicBezTo>
                    <a:cubicBezTo>
                      <a:pt x="2691" y="3495"/>
                      <a:pt x="2741" y="3500"/>
                      <a:pt x="2790" y="3500"/>
                    </a:cubicBezTo>
                    <a:cubicBezTo>
                      <a:pt x="3896" y="3500"/>
                      <a:pt x="5148" y="1245"/>
                      <a:pt x="5148" y="1245"/>
                    </a:cubicBezTo>
                    <a:lnTo>
                      <a:pt x="5029" y="433"/>
                    </a:lnTo>
                    <a:cubicBezTo>
                      <a:pt x="5029" y="433"/>
                      <a:pt x="3673" y="2164"/>
                      <a:pt x="2593" y="2164"/>
                    </a:cubicBezTo>
                    <a:cubicBezTo>
                      <a:pt x="2506" y="2164"/>
                      <a:pt x="2422" y="2153"/>
                      <a:pt x="2340" y="2129"/>
                    </a:cubicBezTo>
                    <a:cubicBezTo>
                      <a:pt x="1232" y="1810"/>
                      <a:pt x="137" y="1"/>
                      <a:pt x="137" y="1"/>
                    </a:cubicBezTo>
                    <a:close/>
                  </a:path>
                </a:pathLst>
              </a:custGeom>
              <a:solidFill>
                <a:srgbClr val="40BBC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7"/>
              <p:cNvSpPr/>
              <p:nvPr/>
            </p:nvSpPr>
            <p:spPr>
              <a:xfrm rot="-186215" flipH="1">
                <a:off x="1299129" y="2191268"/>
                <a:ext cx="209031" cy="416164"/>
              </a:xfrm>
              <a:custGeom>
                <a:avLst/>
                <a:gdLst/>
                <a:ahLst/>
                <a:cxnLst/>
                <a:rect l="l" t="t" r="r" b="b"/>
                <a:pathLst>
                  <a:path w="3964" h="7892" extrusionOk="0">
                    <a:moveTo>
                      <a:pt x="2535" y="0"/>
                    </a:moveTo>
                    <a:cubicBezTo>
                      <a:pt x="2533" y="0"/>
                      <a:pt x="2531" y="0"/>
                      <a:pt x="2530" y="1"/>
                    </a:cubicBezTo>
                    <a:cubicBezTo>
                      <a:pt x="2241" y="38"/>
                      <a:pt x="2815" y="2952"/>
                      <a:pt x="2771" y="3203"/>
                    </a:cubicBezTo>
                    <a:cubicBezTo>
                      <a:pt x="2731" y="3459"/>
                      <a:pt x="1782" y="4271"/>
                      <a:pt x="1782" y="4271"/>
                    </a:cubicBezTo>
                    <a:cubicBezTo>
                      <a:pt x="1782" y="4271"/>
                      <a:pt x="1609" y="4070"/>
                      <a:pt x="1408" y="3564"/>
                    </a:cubicBezTo>
                    <a:cubicBezTo>
                      <a:pt x="1207" y="3054"/>
                      <a:pt x="891" y="2952"/>
                      <a:pt x="922" y="2568"/>
                    </a:cubicBezTo>
                    <a:cubicBezTo>
                      <a:pt x="946" y="2226"/>
                      <a:pt x="289" y="1774"/>
                      <a:pt x="103" y="1774"/>
                    </a:cubicBezTo>
                    <a:cubicBezTo>
                      <a:pt x="80" y="1774"/>
                      <a:pt x="65" y="1781"/>
                      <a:pt x="58" y="1796"/>
                    </a:cubicBezTo>
                    <a:cubicBezTo>
                      <a:pt x="0" y="1935"/>
                      <a:pt x="1782" y="7892"/>
                      <a:pt x="1782" y="7892"/>
                    </a:cubicBezTo>
                    <a:lnTo>
                      <a:pt x="3727" y="5919"/>
                    </a:lnTo>
                    <a:lnTo>
                      <a:pt x="2988" y="4876"/>
                    </a:lnTo>
                    <a:cubicBezTo>
                      <a:pt x="2988" y="4876"/>
                      <a:pt x="3849" y="3468"/>
                      <a:pt x="3906" y="3203"/>
                    </a:cubicBezTo>
                    <a:cubicBezTo>
                      <a:pt x="3964" y="2943"/>
                      <a:pt x="2828" y="0"/>
                      <a:pt x="2535" y="0"/>
                    </a:cubicBezTo>
                    <a:close/>
                  </a:path>
                </a:pathLst>
              </a:custGeom>
              <a:solidFill>
                <a:srgbClr val="F7A392"/>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7"/>
              <p:cNvSpPr/>
              <p:nvPr/>
            </p:nvSpPr>
            <p:spPr>
              <a:xfrm rot="-186215" flipH="1">
                <a:off x="1248638" y="2211625"/>
                <a:ext cx="91807" cy="232391"/>
              </a:xfrm>
              <a:custGeom>
                <a:avLst/>
                <a:gdLst/>
                <a:ahLst/>
                <a:cxnLst/>
                <a:rect l="l" t="t" r="r" b="b"/>
                <a:pathLst>
                  <a:path w="1741" h="4407" extrusionOk="0">
                    <a:moveTo>
                      <a:pt x="1391" y="0"/>
                    </a:moveTo>
                    <a:cubicBezTo>
                      <a:pt x="1037" y="0"/>
                      <a:pt x="425" y="3288"/>
                      <a:pt x="425" y="3288"/>
                    </a:cubicBezTo>
                    <a:lnTo>
                      <a:pt x="0" y="4406"/>
                    </a:lnTo>
                    <a:cubicBezTo>
                      <a:pt x="0" y="4406"/>
                      <a:pt x="1347" y="3506"/>
                      <a:pt x="1391" y="2982"/>
                    </a:cubicBezTo>
                    <a:cubicBezTo>
                      <a:pt x="1435" y="2458"/>
                      <a:pt x="1741" y="0"/>
                      <a:pt x="1391" y="0"/>
                    </a:cubicBezTo>
                    <a:close/>
                  </a:path>
                </a:pathLst>
              </a:custGeom>
              <a:solidFill>
                <a:srgbClr val="F7A392"/>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7"/>
              <p:cNvSpPr/>
              <p:nvPr/>
            </p:nvSpPr>
            <p:spPr>
              <a:xfrm rot="-186215" flipH="1">
                <a:off x="3183861" y="2491522"/>
                <a:ext cx="298729" cy="407199"/>
              </a:xfrm>
              <a:custGeom>
                <a:avLst/>
                <a:gdLst/>
                <a:ahLst/>
                <a:cxnLst/>
                <a:rect l="l" t="t" r="r" b="b"/>
                <a:pathLst>
                  <a:path w="5665" h="7722" extrusionOk="0">
                    <a:moveTo>
                      <a:pt x="2954" y="1"/>
                    </a:moveTo>
                    <a:cubicBezTo>
                      <a:pt x="2818" y="1"/>
                      <a:pt x="2723" y="61"/>
                      <a:pt x="2723" y="61"/>
                    </a:cubicBezTo>
                    <a:cubicBezTo>
                      <a:pt x="2723" y="61"/>
                      <a:pt x="670" y="711"/>
                      <a:pt x="336" y="888"/>
                    </a:cubicBezTo>
                    <a:cubicBezTo>
                      <a:pt x="0" y="1067"/>
                      <a:pt x="201" y="1401"/>
                      <a:pt x="201" y="1401"/>
                    </a:cubicBezTo>
                    <a:cubicBezTo>
                      <a:pt x="201" y="1401"/>
                      <a:pt x="3060" y="7697"/>
                      <a:pt x="3237" y="7722"/>
                    </a:cubicBezTo>
                    <a:cubicBezTo>
                      <a:pt x="3239" y="7722"/>
                      <a:pt x="3241" y="7722"/>
                      <a:pt x="3243" y="7722"/>
                    </a:cubicBezTo>
                    <a:cubicBezTo>
                      <a:pt x="3455" y="7722"/>
                      <a:pt x="5384" y="6560"/>
                      <a:pt x="5525" y="6382"/>
                    </a:cubicBezTo>
                    <a:cubicBezTo>
                      <a:pt x="5665" y="6201"/>
                      <a:pt x="5525" y="5845"/>
                      <a:pt x="5525" y="5845"/>
                    </a:cubicBezTo>
                    <a:lnTo>
                      <a:pt x="4821" y="3971"/>
                    </a:lnTo>
                    <a:cubicBezTo>
                      <a:pt x="4821" y="3971"/>
                      <a:pt x="3774" y="799"/>
                      <a:pt x="3441" y="309"/>
                    </a:cubicBezTo>
                    <a:cubicBezTo>
                      <a:pt x="3272" y="62"/>
                      <a:pt x="3092" y="1"/>
                      <a:pt x="2954" y="1"/>
                    </a:cubicBezTo>
                    <a:close/>
                  </a:path>
                </a:pathLst>
              </a:custGeom>
              <a:solidFill>
                <a:srgbClr val="42192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7"/>
              <p:cNvSpPr/>
              <p:nvPr/>
            </p:nvSpPr>
            <p:spPr>
              <a:xfrm rot="-186160" flipH="1">
                <a:off x="3223671" y="2545528"/>
                <a:ext cx="218709" cy="292041"/>
              </a:xfrm>
              <a:custGeom>
                <a:avLst/>
                <a:gdLst/>
                <a:ahLst/>
                <a:cxnLst/>
                <a:rect l="l" t="t" r="r" b="b"/>
                <a:pathLst>
                  <a:path w="4917" h="6566" extrusionOk="0">
                    <a:moveTo>
                      <a:pt x="3176" y="0"/>
                    </a:moveTo>
                    <a:lnTo>
                      <a:pt x="0" y="1271"/>
                    </a:lnTo>
                    <a:lnTo>
                      <a:pt x="2489" y="6565"/>
                    </a:lnTo>
                    <a:lnTo>
                      <a:pt x="4916" y="5202"/>
                    </a:lnTo>
                    <a:lnTo>
                      <a:pt x="3176" y="0"/>
                    </a:ln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7"/>
              <p:cNvSpPr/>
              <p:nvPr/>
            </p:nvSpPr>
            <p:spPr>
              <a:xfrm rot="-186215" flipH="1">
                <a:off x="3160048" y="2609538"/>
                <a:ext cx="199276" cy="209084"/>
              </a:xfrm>
              <a:custGeom>
                <a:avLst/>
                <a:gdLst/>
                <a:ahLst/>
                <a:cxnLst/>
                <a:rect l="l" t="t" r="r" b="b"/>
                <a:pathLst>
                  <a:path w="3779" h="3965" extrusionOk="0">
                    <a:moveTo>
                      <a:pt x="291" y="1"/>
                    </a:moveTo>
                    <a:cubicBezTo>
                      <a:pt x="291" y="1"/>
                      <a:pt x="1" y="283"/>
                      <a:pt x="633" y="667"/>
                    </a:cubicBezTo>
                    <a:cubicBezTo>
                      <a:pt x="1262" y="1047"/>
                      <a:pt x="2466" y="1809"/>
                      <a:pt x="2466" y="1809"/>
                    </a:cubicBezTo>
                    <a:lnTo>
                      <a:pt x="3048" y="3964"/>
                    </a:lnTo>
                    <a:cubicBezTo>
                      <a:pt x="3048" y="3964"/>
                      <a:pt x="3567" y="2806"/>
                      <a:pt x="3673" y="2177"/>
                    </a:cubicBezTo>
                    <a:cubicBezTo>
                      <a:pt x="3779" y="1548"/>
                      <a:pt x="2728" y="395"/>
                      <a:pt x="1865" y="235"/>
                    </a:cubicBezTo>
                    <a:cubicBezTo>
                      <a:pt x="997" y="79"/>
                      <a:pt x="291" y="1"/>
                      <a:pt x="291" y="1"/>
                    </a:cubicBezTo>
                    <a:close/>
                  </a:path>
                </a:pathLst>
              </a:custGeom>
              <a:solidFill>
                <a:srgbClr val="F7A392"/>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7"/>
              <p:cNvSpPr/>
              <p:nvPr/>
            </p:nvSpPr>
            <p:spPr>
              <a:xfrm rot="-186215" flipH="1">
                <a:off x="1161677" y="2475973"/>
                <a:ext cx="279903" cy="373134"/>
              </a:xfrm>
              <a:custGeom>
                <a:avLst/>
                <a:gdLst/>
                <a:ahLst/>
                <a:cxnLst/>
                <a:rect l="l" t="t" r="r" b="b"/>
                <a:pathLst>
                  <a:path w="5308" h="7076" extrusionOk="0">
                    <a:moveTo>
                      <a:pt x="2822" y="0"/>
                    </a:moveTo>
                    <a:lnTo>
                      <a:pt x="0" y="2860"/>
                    </a:lnTo>
                    <a:lnTo>
                      <a:pt x="1241" y="7075"/>
                    </a:lnTo>
                    <a:lnTo>
                      <a:pt x="5307" y="3921"/>
                    </a:lnTo>
                    <a:lnTo>
                      <a:pt x="2822" y="0"/>
                    </a:lnTo>
                    <a:close/>
                  </a:path>
                </a:pathLst>
              </a:custGeom>
              <a:solidFill>
                <a:srgbClr val="CF383B"/>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7"/>
              <p:cNvSpPr/>
              <p:nvPr/>
            </p:nvSpPr>
            <p:spPr>
              <a:xfrm rot="-186215" flipH="1">
                <a:off x="3091246" y="2835897"/>
                <a:ext cx="206183" cy="224007"/>
              </a:xfrm>
              <a:custGeom>
                <a:avLst/>
                <a:gdLst/>
                <a:ahLst/>
                <a:cxnLst/>
                <a:rect l="l" t="t" r="r" b="b"/>
                <a:pathLst>
                  <a:path w="3910" h="4248" extrusionOk="0">
                    <a:moveTo>
                      <a:pt x="1758" y="1"/>
                    </a:moveTo>
                    <a:lnTo>
                      <a:pt x="1" y="1106"/>
                    </a:lnTo>
                    <a:lnTo>
                      <a:pt x="1523" y="4247"/>
                    </a:lnTo>
                    <a:lnTo>
                      <a:pt x="3910" y="2275"/>
                    </a:lnTo>
                    <a:lnTo>
                      <a:pt x="1758" y="1"/>
                    </a:lnTo>
                    <a:close/>
                  </a:path>
                </a:pathLst>
              </a:custGeom>
              <a:solidFill>
                <a:srgbClr val="CF383B"/>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7"/>
              <p:cNvSpPr/>
              <p:nvPr/>
            </p:nvSpPr>
            <p:spPr>
              <a:xfrm rot="-186215" flipH="1">
                <a:off x="2190637" y="2132654"/>
                <a:ext cx="47406" cy="20513"/>
              </a:xfrm>
              <a:custGeom>
                <a:avLst/>
                <a:gdLst/>
                <a:ahLst/>
                <a:cxnLst/>
                <a:rect l="l" t="t" r="r" b="b"/>
                <a:pathLst>
                  <a:path w="899" h="389" extrusionOk="0">
                    <a:moveTo>
                      <a:pt x="535" y="0"/>
                    </a:moveTo>
                    <a:cubicBezTo>
                      <a:pt x="503" y="0"/>
                      <a:pt x="469" y="2"/>
                      <a:pt x="432" y="7"/>
                    </a:cubicBezTo>
                    <a:cubicBezTo>
                      <a:pt x="103" y="51"/>
                      <a:pt x="1" y="388"/>
                      <a:pt x="1" y="388"/>
                    </a:cubicBezTo>
                    <a:lnTo>
                      <a:pt x="898" y="137"/>
                    </a:lnTo>
                    <a:cubicBezTo>
                      <a:pt x="898" y="137"/>
                      <a:pt x="788" y="0"/>
                      <a:pt x="535" y="0"/>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7"/>
              <p:cNvSpPr/>
              <p:nvPr/>
            </p:nvSpPr>
            <p:spPr>
              <a:xfrm rot="-186215" flipH="1">
                <a:off x="1948717" y="2256724"/>
                <a:ext cx="1298534" cy="1197446"/>
              </a:xfrm>
              <a:custGeom>
                <a:avLst/>
                <a:gdLst/>
                <a:ahLst/>
                <a:cxnLst/>
                <a:rect l="l" t="t" r="r" b="b"/>
                <a:pathLst>
                  <a:path w="24625" h="22708" extrusionOk="0">
                    <a:moveTo>
                      <a:pt x="24414" y="1"/>
                    </a:moveTo>
                    <a:cubicBezTo>
                      <a:pt x="24383" y="139"/>
                      <a:pt x="21470" y="13786"/>
                      <a:pt x="19851" y="15772"/>
                    </a:cubicBezTo>
                    <a:cubicBezTo>
                      <a:pt x="18907" y="16932"/>
                      <a:pt x="17740" y="17445"/>
                      <a:pt x="16611" y="17941"/>
                    </a:cubicBezTo>
                    <a:cubicBezTo>
                      <a:pt x="15786" y="18302"/>
                      <a:pt x="15006" y="18645"/>
                      <a:pt x="14364" y="19216"/>
                    </a:cubicBezTo>
                    <a:cubicBezTo>
                      <a:pt x="14065" y="19482"/>
                      <a:pt x="13752" y="19801"/>
                      <a:pt x="13423" y="20138"/>
                    </a:cubicBezTo>
                    <a:cubicBezTo>
                      <a:pt x="12329" y="21256"/>
                      <a:pt x="11116" y="22494"/>
                      <a:pt x="9777" y="22494"/>
                    </a:cubicBezTo>
                    <a:cubicBezTo>
                      <a:pt x="9468" y="22494"/>
                      <a:pt x="9152" y="22428"/>
                      <a:pt x="8830" y="22280"/>
                    </a:cubicBezTo>
                    <a:cubicBezTo>
                      <a:pt x="6653" y="21273"/>
                      <a:pt x="245" y="11930"/>
                      <a:pt x="181" y="11835"/>
                    </a:cubicBezTo>
                    <a:lnTo>
                      <a:pt x="0" y="11958"/>
                    </a:lnTo>
                    <a:cubicBezTo>
                      <a:pt x="265" y="12345"/>
                      <a:pt x="6507" y="21446"/>
                      <a:pt x="8737" y="22473"/>
                    </a:cubicBezTo>
                    <a:cubicBezTo>
                      <a:pt x="9091" y="22636"/>
                      <a:pt x="9434" y="22708"/>
                      <a:pt x="9768" y="22708"/>
                    </a:cubicBezTo>
                    <a:cubicBezTo>
                      <a:pt x="11209" y="22708"/>
                      <a:pt x="12497" y="21389"/>
                      <a:pt x="13575" y="20290"/>
                    </a:cubicBezTo>
                    <a:cubicBezTo>
                      <a:pt x="13902" y="19954"/>
                      <a:pt x="14211" y="19637"/>
                      <a:pt x="14507" y="19376"/>
                    </a:cubicBezTo>
                    <a:cubicBezTo>
                      <a:pt x="15122" y="18829"/>
                      <a:pt x="15888" y="18492"/>
                      <a:pt x="16696" y="18139"/>
                    </a:cubicBezTo>
                    <a:cubicBezTo>
                      <a:pt x="17849" y="17632"/>
                      <a:pt x="19039" y="17108"/>
                      <a:pt x="20018" y="15908"/>
                    </a:cubicBezTo>
                    <a:cubicBezTo>
                      <a:pt x="21670" y="13882"/>
                      <a:pt x="24502" y="609"/>
                      <a:pt x="24625" y="48"/>
                    </a:cubicBezTo>
                    <a:lnTo>
                      <a:pt x="24414" y="1"/>
                    </a:lnTo>
                    <a:close/>
                  </a:path>
                </a:pathLst>
              </a:custGeom>
              <a:solidFill>
                <a:srgbClr val="42192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7"/>
              <p:cNvSpPr/>
              <p:nvPr/>
            </p:nvSpPr>
            <p:spPr>
              <a:xfrm rot="-186215" flipH="1">
                <a:off x="2282941" y="2554213"/>
                <a:ext cx="180239" cy="710357"/>
              </a:xfrm>
              <a:custGeom>
                <a:avLst/>
                <a:gdLst/>
                <a:ahLst/>
                <a:cxnLst/>
                <a:rect l="l" t="t" r="r" b="b"/>
                <a:pathLst>
                  <a:path w="3418" h="13471" extrusionOk="0">
                    <a:moveTo>
                      <a:pt x="3209" y="1"/>
                    </a:moveTo>
                    <a:lnTo>
                      <a:pt x="0" y="13420"/>
                    </a:lnTo>
                    <a:lnTo>
                      <a:pt x="211" y="13470"/>
                    </a:lnTo>
                    <a:lnTo>
                      <a:pt x="3417" y="51"/>
                    </a:lnTo>
                    <a:lnTo>
                      <a:pt x="3209" y="1"/>
                    </a:lnTo>
                    <a:close/>
                  </a:path>
                </a:pathLst>
              </a:custGeom>
              <a:solidFill>
                <a:srgbClr val="42192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7"/>
              <p:cNvSpPr/>
              <p:nvPr/>
            </p:nvSpPr>
            <p:spPr>
              <a:xfrm rot="-186215" flipH="1">
                <a:off x="1908716" y="2279538"/>
                <a:ext cx="28317" cy="28370"/>
              </a:xfrm>
              <a:custGeom>
                <a:avLst/>
                <a:gdLst/>
                <a:ahLst/>
                <a:cxnLst/>
                <a:rect l="l" t="t" r="r" b="b"/>
                <a:pathLst>
                  <a:path w="537" h="538" extrusionOk="0">
                    <a:moveTo>
                      <a:pt x="269" y="1"/>
                    </a:moveTo>
                    <a:cubicBezTo>
                      <a:pt x="118" y="1"/>
                      <a:pt x="0" y="119"/>
                      <a:pt x="0" y="269"/>
                    </a:cubicBezTo>
                    <a:cubicBezTo>
                      <a:pt x="0" y="419"/>
                      <a:pt x="118" y="538"/>
                      <a:pt x="269" y="538"/>
                    </a:cubicBezTo>
                    <a:cubicBezTo>
                      <a:pt x="415" y="538"/>
                      <a:pt x="537" y="419"/>
                      <a:pt x="537" y="269"/>
                    </a:cubicBezTo>
                    <a:cubicBezTo>
                      <a:pt x="537" y="119"/>
                      <a:pt x="415" y="1"/>
                      <a:pt x="269" y="1"/>
                    </a:cubicBezTo>
                    <a:close/>
                  </a:path>
                </a:pathLst>
              </a:custGeom>
              <a:solidFill>
                <a:srgbClr val="42192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7"/>
              <p:cNvSpPr/>
              <p:nvPr/>
            </p:nvSpPr>
            <p:spPr>
              <a:xfrm rot="-186215" flipH="1">
                <a:off x="1921867" y="2304735"/>
                <a:ext cx="19616" cy="40604"/>
              </a:xfrm>
              <a:custGeom>
                <a:avLst/>
                <a:gdLst/>
                <a:ahLst/>
                <a:cxnLst/>
                <a:rect l="l" t="t" r="r" b="b"/>
                <a:pathLst>
                  <a:path w="372" h="770" extrusionOk="0">
                    <a:moveTo>
                      <a:pt x="161" y="0"/>
                    </a:moveTo>
                    <a:cubicBezTo>
                      <a:pt x="126" y="171"/>
                      <a:pt x="68" y="422"/>
                      <a:pt x="1" y="742"/>
                    </a:cubicBezTo>
                    <a:cubicBezTo>
                      <a:pt x="45" y="763"/>
                      <a:pt x="93" y="769"/>
                      <a:pt x="137" y="769"/>
                    </a:cubicBezTo>
                    <a:cubicBezTo>
                      <a:pt x="164" y="769"/>
                      <a:pt x="191" y="769"/>
                      <a:pt x="215" y="763"/>
                    </a:cubicBezTo>
                    <a:cubicBezTo>
                      <a:pt x="283" y="457"/>
                      <a:pt x="338" y="212"/>
                      <a:pt x="371" y="45"/>
                    </a:cubicBezTo>
                    <a:lnTo>
                      <a:pt x="371" y="45"/>
                    </a:lnTo>
                    <a:cubicBezTo>
                      <a:pt x="354" y="49"/>
                      <a:pt x="338" y="52"/>
                      <a:pt x="321" y="52"/>
                    </a:cubicBezTo>
                    <a:cubicBezTo>
                      <a:pt x="259" y="52"/>
                      <a:pt x="205" y="31"/>
                      <a:pt x="161" y="0"/>
                    </a:cubicBez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7"/>
              <p:cNvSpPr/>
              <p:nvPr/>
            </p:nvSpPr>
            <p:spPr>
              <a:xfrm rot="-186215" flipH="1">
                <a:off x="1908716" y="2279538"/>
                <a:ext cx="28317" cy="28370"/>
              </a:xfrm>
              <a:custGeom>
                <a:avLst/>
                <a:gdLst/>
                <a:ahLst/>
                <a:cxnLst/>
                <a:rect l="l" t="t" r="r" b="b"/>
                <a:pathLst>
                  <a:path w="537" h="538" extrusionOk="0">
                    <a:moveTo>
                      <a:pt x="269" y="1"/>
                    </a:moveTo>
                    <a:cubicBezTo>
                      <a:pt x="118" y="1"/>
                      <a:pt x="0" y="119"/>
                      <a:pt x="0" y="269"/>
                    </a:cubicBezTo>
                    <a:cubicBezTo>
                      <a:pt x="0" y="358"/>
                      <a:pt x="41" y="439"/>
                      <a:pt x="109" y="486"/>
                    </a:cubicBezTo>
                    <a:cubicBezTo>
                      <a:pt x="153" y="517"/>
                      <a:pt x="207" y="538"/>
                      <a:pt x="269" y="538"/>
                    </a:cubicBezTo>
                    <a:cubicBezTo>
                      <a:pt x="286" y="538"/>
                      <a:pt x="302" y="535"/>
                      <a:pt x="319" y="531"/>
                    </a:cubicBezTo>
                    <a:cubicBezTo>
                      <a:pt x="442" y="507"/>
                      <a:pt x="537" y="398"/>
                      <a:pt x="537" y="269"/>
                    </a:cubicBezTo>
                    <a:cubicBezTo>
                      <a:pt x="537" y="119"/>
                      <a:pt x="415" y="1"/>
                      <a:pt x="269" y="1"/>
                    </a:cubicBez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7"/>
              <p:cNvSpPr/>
              <p:nvPr/>
            </p:nvSpPr>
            <p:spPr>
              <a:xfrm rot="-186215" flipH="1">
                <a:off x="2027794" y="2195563"/>
                <a:ext cx="53" cy="53"/>
              </a:xfrm>
              <a:custGeom>
                <a:avLst/>
                <a:gdLst/>
                <a:ahLst/>
                <a:cxnLst/>
                <a:rect l="l" t="t" r="r" b="b"/>
                <a:pathLst>
                  <a:path w="1" h="1" extrusionOk="0">
                    <a:moveTo>
                      <a:pt x="1" y="0"/>
                    </a:moveTo>
                    <a:lnTo>
                      <a:pt x="1" y="0"/>
                    </a:lnTo>
                    <a:lnTo>
                      <a:pt x="1" y="0"/>
                    </a:ln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7"/>
              <p:cNvSpPr/>
              <p:nvPr/>
            </p:nvSpPr>
            <p:spPr>
              <a:xfrm rot="-186215" flipH="1">
                <a:off x="2208776" y="2577274"/>
                <a:ext cx="264" cy="264"/>
              </a:xfrm>
              <a:custGeom>
                <a:avLst/>
                <a:gdLst/>
                <a:ahLst/>
                <a:cxnLst/>
                <a:rect l="l" t="t" r="r" b="b"/>
                <a:pathLst>
                  <a:path w="5" h="5" extrusionOk="0">
                    <a:moveTo>
                      <a:pt x="0" y="1"/>
                    </a:moveTo>
                    <a:lnTo>
                      <a:pt x="0" y="5"/>
                    </a:lnTo>
                    <a:lnTo>
                      <a:pt x="4" y="1"/>
                    </a:ln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7"/>
              <p:cNvSpPr/>
              <p:nvPr/>
            </p:nvSpPr>
            <p:spPr>
              <a:xfrm rot="-186215" flipH="1">
                <a:off x="1980506" y="2744236"/>
                <a:ext cx="30163" cy="38547"/>
              </a:xfrm>
              <a:custGeom>
                <a:avLst/>
                <a:gdLst/>
                <a:ahLst/>
                <a:cxnLst/>
                <a:rect l="l" t="t" r="r" b="b"/>
                <a:pathLst>
                  <a:path w="572" h="731" extrusionOk="0">
                    <a:moveTo>
                      <a:pt x="1" y="0"/>
                    </a:moveTo>
                    <a:cubicBezTo>
                      <a:pt x="62" y="266"/>
                      <a:pt x="133" y="445"/>
                      <a:pt x="214" y="506"/>
                    </a:cubicBezTo>
                    <a:cubicBezTo>
                      <a:pt x="337" y="599"/>
                      <a:pt x="456" y="674"/>
                      <a:pt x="572" y="731"/>
                    </a:cubicBezTo>
                    <a:cubicBezTo>
                      <a:pt x="572" y="731"/>
                      <a:pt x="201" y="442"/>
                      <a:pt x="1" y="0"/>
                    </a:cubicBez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7"/>
              <p:cNvSpPr/>
              <p:nvPr/>
            </p:nvSpPr>
            <p:spPr>
              <a:xfrm rot="-186215" flipH="1">
                <a:off x="1919274" y="2360028"/>
                <a:ext cx="18034" cy="7752"/>
              </a:xfrm>
              <a:custGeom>
                <a:avLst/>
                <a:gdLst/>
                <a:ahLst/>
                <a:cxnLst/>
                <a:rect l="l" t="t" r="r" b="b"/>
                <a:pathLst>
                  <a:path w="342" h="147" extrusionOk="0">
                    <a:moveTo>
                      <a:pt x="255" y="1"/>
                    </a:moveTo>
                    <a:cubicBezTo>
                      <a:pt x="167" y="48"/>
                      <a:pt x="86" y="86"/>
                      <a:pt x="11" y="116"/>
                    </a:cubicBezTo>
                    <a:cubicBezTo>
                      <a:pt x="7" y="127"/>
                      <a:pt x="4" y="136"/>
                      <a:pt x="1" y="147"/>
                    </a:cubicBezTo>
                    <a:cubicBezTo>
                      <a:pt x="117" y="123"/>
                      <a:pt x="232" y="78"/>
                      <a:pt x="341" y="17"/>
                    </a:cubicBezTo>
                    <a:lnTo>
                      <a:pt x="255" y="1"/>
                    </a:lnTo>
                    <a:close/>
                  </a:path>
                </a:pathLst>
              </a:custGeom>
              <a:solidFill>
                <a:srgbClr val="F161A0"/>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7"/>
              <p:cNvSpPr/>
              <p:nvPr/>
            </p:nvSpPr>
            <p:spPr>
              <a:xfrm rot="-186215" flipH="1">
                <a:off x="1939883" y="2354096"/>
                <a:ext cx="54578" cy="194424"/>
              </a:xfrm>
              <a:custGeom>
                <a:avLst/>
                <a:gdLst/>
                <a:ahLst/>
                <a:cxnLst/>
                <a:rect l="l" t="t" r="r" b="b"/>
                <a:pathLst>
                  <a:path w="1035" h="3687" extrusionOk="0">
                    <a:moveTo>
                      <a:pt x="824" y="1"/>
                    </a:moveTo>
                    <a:cubicBezTo>
                      <a:pt x="804" y="86"/>
                      <a:pt x="783" y="171"/>
                      <a:pt x="763" y="263"/>
                    </a:cubicBezTo>
                    <a:cubicBezTo>
                      <a:pt x="579" y="1085"/>
                      <a:pt x="327" y="2190"/>
                      <a:pt x="32" y="3425"/>
                    </a:cubicBezTo>
                    <a:cubicBezTo>
                      <a:pt x="21" y="3469"/>
                      <a:pt x="11" y="3513"/>
                      <a:pt x="1" y="3557"/>
                    </a:cubicBezTo>
                    <a:cubicBezTo>
                      <a:pt x="59" y="3601"/>
                      <a:pt x="123" y="3646"/>
                      <a:pt x="195" y="3686"/>
                    </a:cubicBezTo>
                    <a:cubicBezTo>
                      <a:pt x="205" y="3649"/>
                      <a:pt x="215" y="3608"/>
                      <a:pt x="225" y="3567"/>
                    </a:cubicBezTo>
                    <a:cubicBezTo>
                      <a:pt x="539" y="2248"/>
                      <a:pt x="807" y="1075"/>
                      <a:pt x="994" y="222"/>
                    </a:cubicBezTo>
                    <a:cubicBezTo>
                      <a:pt x="997" y="211"/>
                      <a:pt x="1000" y="202"/>
                      <a:pt x="1004" y="191"/>
                    </a:cubicBezTo>
                    <a:cubicBezTo>
                      <a:pt x="1014" y="137"/>
                      <a:pt x="1024" y="89"/>
                      <a:pt x="1035" y="38"/>
                    </a:cubicBezTo>
                    <a:lnTo>
                      <a:pt x="824" y="1"/>
                    </a:ln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7"/>
              <p:cNvSpPr/>
              <p:nvPr/>
            </p:nvSpPr>
            <p:spPr>
              <a:xfrm rot="-186215" flipH="1">
                <a:off x="1261363" y="2289633"/>
                <a:ext cx="87588" cy="164050"/>
              </a:xfrm>
              <a:custGeom>
                <a:avLst/>
                <a:gdLst/>
                <a:ahLst/>
                <a:cxnLst/>
                <a:rect l="l" t="t" r="r" b="b"/>
                <a:pathLst>
                  <a:path w="1661" h="3111" extrusionOk="0">
                    <a:moveTo>
                      <a:pt x="1643" y="0"/>
                    </a:moveTo>
                    <a:lnTo>
                      <a:pt x="1643" y="0"/>
                    </a:lnTo>
                    <a:cubicBezTo>
                      <a:pt x="1599" y="622"/>
                      <a:pt x="1527" y="1258"/>
                      <a:pt x="1507" y="1493"/>
                    </a:cubicBezTo>
                    <a:cubicBezTo>
                      <a:pt x="1500" y="1557"/>
                      <a:pt x="1476" y="1629"/>
                      <a:pt x="1436" y="1700"/>
                    </a:cubicBezTo>
                    <a:cubicBezTo>
                      <a:pt x="1632" y="1459"/>
                      <a:pt x="1660" y="691"/>
                      <a:pt x="1643" y="0"/>
                    </a:cubicBezTo>
                    <a:close/>
                    <a:moveTo>
                      <a:pt x="568" y="2588"/>
                    </a:moveTo>
                    <a:cubicBezTo>
                      <a:pt x="320" y="2781"/>
                      <a:pt x="120" y="2914"/>
                      <a:pt x="116" y="2917"/>
                    </a:cubicBezTo>
                    <a:cubicBezTo>
                      <a:pt x="45" y="3037"/>
                      <a:pt x="0" y="3111"/>
                      <a:pt x="0" y="3111"/>
                    </a:cubicBezTo>
                    <a:cubicBezTo>
                      <a:pt x="0" y="3111"/>
                      <a:pt x="259" y="2877"/>
                      <a:pt x="568" y="2588"/>
                    </a:cubicBez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7"/>
              <p:cNvSpPr/>
              <p:nvPr/>
            </p:nvSpPr>
            <p:spPr>
              <a:xfrm rot="-186215" flipH="1">
                <a:off x="1384186" y="2566909"/>
                <a:ext cx="40235" cy="40762"/>
              </a:xfrm>
              <a:custGeom>
                <a:avLst/>
                <a:gdLst/>
                <a:ahLst/>
                <a:cxnLst/>
                <a:rect l="l" t="t" r="r" b="b"/>
                <a:pathLst>
                  <a:path w="763" h="773" extrusionOk="0">
                    <a:moveTo>
                      <a:pt x="763" y="1"/>
                    </a:moveTo>
                    <a:lnTo>
                      <a:pt x="1" y="773"/>
                    </a:lnTo>
                    <a:lnTo>
                      <a:pt x="1" y="773"/>
                    </a:lnTo>
                    <a:close/>
                  </a:path>
                </a:pathLst>
              </a:custGeom>
              <a:solidFill>
                <a:srgbClr val="C6282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7"/>
              <p:cNvSpPr/>
              <p:nvPr/>
            </p:nvSpPr>
            <p:spPr>
              <a:xfrm rot="-186215" flipH="1">
                <a:off x="810863" y="3230548"/>
                <a:ext cx="83053" cy="392645"/>
              </a:xfrm>
              <a:custGeom>
                <a:avLst/>
                <a:gdLst/>
                <a:ahLst/>
                <a:cxnLst/>
                <a:rect l="l" t="t" r="r" b="b"/>
                <a:pathLst>
                  <a:path w="1575" h="7446" extrusionOk="0">
                    <a:moveTo>
                      <a:pt x="4" y="0"/>
                    </a:moveTo>
                    <a:cubicBezTo>
                      <a:pt x="239" y="449"/>
                      <a:pt x="446" y="860"/>
                      <a:pt x="619" y="1227"/>
                    </a:cubicBezTo>
                    <a:cubicBezTo>
                      <a:pt x="303" y="452"/>
                      <a:pt x="21" y="31"/>
                      <a:pt x="4" y="0"/>
                    </a:cubicBezTo>
                    <a:close/>
                    <a:moveTo>
                      <a:pt x="1422" y="4478"/>
                    </a:moveTo>
                    <a:cubicBezTo>
                      <a:pt x="1364" y="5763"/>
                      <a:pt x="796" y="6766"/>
                      <a:pt x="0" y="7446"/>
                    </a:cubicBezTo>
                    <a:cubicBezTo>
                      <a:pt x="826" y="6837"/>
                      <a:pt x="1574" y="5896"/>
                      <a:pt x="1425" y="4519"/>
                    </a:cubicBezTo>
                    <a:cubicBezTo>
                      <a:pt x="1422" y="4505"/>
                      <a:pt x="1422" y="4491"/>
                      <a:pt x="1422" y="4478"/>
                    </a:cubicBez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7"/>
              <p:cNvSpPr/>
              <p:nvPr/>
            </p:nvSpPr>
            <p:spPr>
              <a:xfrm rot="-186215" flipH="1">
                <a:off x="805925" y="2700821"/>
                <a:ext cx="468369" cy="961522"/>
              </a:xfrm>
              <a:custGeom>
                <a:avLst/>
                <a:gdLst/>
                <a:ahLst/>
                <a:cxnLst/>
                <a:rect l="l" t="t" r="r" b="b"/>
                <a:pathLst>
                  <a:path w="8882" h="18234" extrusionOk="0">
                    <a:moveTo>
                      <a:pt x="1528" y="1"/>
                    </a:moveTo>
                    <a:lnTo>
                      <a:pt x="1" y="1187"/>
                    </a:lnTo>
                    <a:cubicBezTo>
                      <a:pt x="2463" y="5770"/>
                      <a:pt x="6205" y="12934"/>
                      <a:pt x="6348" y="14419"/>
                    </a:cubicBezTo>
                    <a:cubicBezTo>
                      <a:pt x="6560" y="16636"/>
                      <a:pt x="5526" y="18233"/>
                      <a:pt x="5526" y="18233"/>
                    </a:cubicBezTo>
                    <a:cubicBezTo>
                      <a:pt x="5526" y="18233"/>
                      <a:pt x="6542" y="17968"/>
                      <a:pt x="7460" y="17292"/>
                    </a:cubicBezTo>
                    <a:cubicBezTo>
                      <a:pt x="8256" y="16612"/>
                      <a:pt x="8824" y="15609"/>
                      <a:pt x="8882" y="14324"/>
                    </a:cubicBezTo>
                    <a:cubicBezTo>
                      <a:pt x="8722" y="12930"/>
                      <a:pt x="8385" y="11832"/>
                      <a:pt x="8079" y="11073"/>
                    </a:cubicBezTo>
                    <a:cubicBezTo>
                      <a:pt x="7906" y="10706"/>
                      <a:pt x="7699" y="10295"/>
                      <a:pt x="7464" y="9846"/>
                    </a:cubicBezTo>
                    <a:cubicBezTo>
                      <a:pt x="7460" y="9846"/>
                      <a:pt x="7460" y="9843"/>
                      <a:pt x="7460" y="9843"/>
                    </a:cubicBezTo>
                    <a:lnTo>
                      <a:pt x="1528" y="1"/>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7"/>
              <p:cNvSpPr/>
              <p:nvPr/>
            </p:nvSpPr>
            <p:spPr>
              <a:xfrm rot="-186215" flipH="1">
                <a:off x="1163336" y="2478177"/>
                <a:ext cx="192579" cy="272573"/>
              </a:xfrm>
              <a:custGeom>
                <a:avLst/>
                <a:gdLst/>
                <a:ahLst/>
                <a:cxnLst/>
                <a:rect l="l" t="t" r="r" b="b"/>
                <a:pathLst>
                  <a:path w="3652" h="5169" extrusionOk="0">
                    <a:moveTo>
                      <a:pt x="1248" y="0"/>
                    </a:moveTo>
                    <a:lnTo>
                      <a:pt x="0" y="1265"/>
                    </a:lnTo>
                    <a:cubicBezTo>
                      <a:pt x="0" y="1265"/>
                      <a:pt x="904" y="2901"/>
                      <a:pt x="2125" y="5168"/>
                    </a:cubicBezTo>
                    <a:lnTo>
                      <a:pt x="3652" y="3982"/>
                    </a:lnTo>
                    <a:lnTo>
                      <a:pt x="1248" y="0"/>
                    </a:lnTo>
                    <a:close/>
                  </a:path>
                </a:pathLst>
              </a:custGeom>
              <a:solidFill>
                <a:srgbClr val="C6282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7"/>
              <p:cNvSpPr/>
              <p:nvPr/>
            </p:nvSpPr>
            <p:spPr>
              <a:xfrm rot="-186215" flipH="1">
                <a:off x="1880667" y="3662554"/>
                <a:ext cx="4851" cy="16927"/>
              </a:xfrm>
              <a:custGeom>
                <a:avLst/>
                <a:gdLst/>
                <a:ahLst/>
                <a:cxnLst/>
                <a:rect l="l" t="t" r="r" b="b"/>
                <a:pathLst>
                  <a:path w="92" h="321" extrusionOk="0">
                    <a:moveTo>
                      <a:pt x="78" y="0"/>
                    </a:moveTo>
                    <a:lnTo>
                      <a:pt x="0" y="8"/>
                    </a:lnTo>
                    <a:lnTo>
                      <a:pt x="78" y="320"/>
                    </a:lnTo>
                    <a:cubicBezTo>
                      <a:pt x="78" y="320"/>
                      <a:pt x="82" y="208"/>
                      <a:pt x="91" y="0"/>
                    </a:cubicBez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7"/>
              <p:cNvSpPr/>
              <p:nvPr/>
            </p:nvSpPr>
            <p:spPr>
              <a:xfrm rot="-186215" flipH="1">
                <a:off x="1847527" y="2787149"/>
                <a:ext cx="157828" cy="872457"/>
              </a:xfrm>
              <a:custGeom>
                <a:avLst/>
                <a:gdLst/>
                <a:ahLst/>
                <a:cxnLst/>
                <a:rect l="l" t="t" r="r" b="b"/>
                <a:pathLst>
                  <a:path w="2993" h="16545" extrusionOk="0">
                    <a:moveTo>
                      <a:pt x="1" y="1"/>
                    </a:moveTo>
                    <a:lnTo>
                      <a:pt x="341" y="1952"/>
                    </a:lnTo>
                    <a:cubicBezTo>
                      <a:pt x="341" y="1952"/>
                      <a:pt x="327" y="1963"/>
                      <a:pt x="307" y="1983"/>
                    </a:cubicBezTo>
                    <a:lnTo>
                      <a:pt x="2809" y="16544"/>
                    </a:lnTo>
                    <a:cubicBezTo>
                      <a:pt x="2809" y="16544"/>
                      <a:pt x="2813" y="16531"/>
                      <a:pt x="2822" y="16503"/>
                    </a:cubicBezTo>
                    <a:cubicBezTo>
                      <a:pt x="2871" y="15310"/>
                      <a:pt x="2993" y="11336"/>
                      <a:pt x="2755" y="7565"/>
                    </a:cubicBezTo>
                    <a:cubicBezTo>
                      <a:pt x="2466" y="3065"/>
                      <a:pt x="1" y="1"/>
                      <a:pt x="1" y="1"/>
                    </a:cubicBez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7"/>
              <p:cNvSpPr/>
              <p:nvPr/>
            </p:nvSpPr>
            <p:spPr>
              <a:xfrm rot="-186215" flipH="1">
                <a:off x="1981570" y="2783517"/>
                <a:ext cx="53" cy="53"/>
              </a:xfrm>
              <a:custGeom>
                <a:avLst/>
                <a:gdLst/>
                <a:ahLst/>
                <a:cxnLst/>
                <a:rect l="l" t="t" r="r" b="b"/>
                <a:pathLst>
                  <a:path w="1" h="1" extrusionOk="0">
                    <a:moveTo>
                      <a:pt x="1" y="1"/>
                    </a:moveTo>
                    <a:lnTo>
                      <a:pt x="1" y="1"/>
                    </a:lnTo>
                    <a:lnTo>
                      <a:pt x="1" y="1"/>
                    </a:lnTo>
                    <a:lnTo>
                      <a:pt x="1" y="1"/>
                    </a:lnTo>
                    <a:lnTo>
                      <a:pt x="1" y="1"/>
                    </a:lnTo>
                    <a:close/>
                  </a:path>
                </a:pathLst>
              </a:custGeom>
              <a:solidFill>
                <a:srgbClr val="E9869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7"/>
              <p:cNvSpPr/>
              <p:nvPr/>
            </p:nvSpPr>
            <p:spPr>
              <a:xfrm rot="-186215" flipH="1">
                <a:off x="1970854" y="2878851"/>
                <a:ext cx="1846" cy="10125"/>
              </a:xfrm>
              <a:custGeom>
                <a:avLst/>
                <a:gdLst/>
                <a:ahLst/>
                <a:cxnLst/>
                <a:rect l="l" t="t" r="r" b="b"/>
                <a:pathLst>
                  <a:path w="35" h="192" extrusionOk="0">
                    <a:moveTo>
                      <a:pt x="4" y="1"/>
                    </a:moveTo>
                    <a:lnTo>
                      <a:pt x="1" y="5"/>
                    </a:lnTo>
                    <a:lnTo>
                      <a:pt x="28" y="192"/>
                    </a:lnTo>
                    <a:cubicBezTo>
                      <a:pt x="32" y="192"/>
                      <a:pt x="35" y="188"/>
                      <a:pt x="35" y="188"/>
                    </a:cubicBezTo>
                    <a:lnTo>
                      <a:pt x="4" y="1"/>
                    </a:lnTo>
                    <a:close/>
                  </a:path>
                </a:pathLst>
              </a:custGeom>
              <a:solidFill>
                <a:srgbClr val="261446"/>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57"/>
              <p:cNvGrpSpPr/>
              <p:nvPr/>
            </p:nvGrpSpPr>
            <p:grpSpPr>
              <a:xfrm>
                <a:off x="1839323" y="2781372"/>
                <a:ext cx="215672" cy="881712"/>
                <a:chOff x="1839323" y="2781372"/>
                <a:chExt cx="215672" cy="881712"/>
              </a:xfrm>
            </p:grpSpPr>
            <p:sp>
              <p:nvSpPr>
                <p:cNvPr id="1579" name="Google Shape;1579;p57"/>
                <p:cNvSpPr/>
                <p:nvPr/>
              </p:nvSpPr>
              <p:spPr>
                <a:xfrm rot="-186215" flipH="1">
                  <a:off x="1859992" y="2890670"/>
                  <a:ext cx="174333" cy="768258"/>
                </a:xfrm>
                <a:custGeom>
                  <a:avLst/>
                  <a:gdLst/>
                  <a:ahLst/>
                  <a:cxnLst/>
                  <a:rect l="l" t="t" r="r" b="b"/>
                  <a:pathLst>
                    <a:path w="3306" h="14569" extrusionOk="0">
                      <a:moveTo>
                        <a:pt x="803" y="0"/>
                      </a:moveTo>
                      <a:cubicBezTo>
                        <a:pt x="803" y="0"/>
                        <a:pt x="800" y="4"/>
                        <a:pt x="796" y="4"/>
                      </a:cubicBezTo>
                      <a:lnTo>
                        <a:pt x="837" y="272"/>
                      </a:lnTo>
                      <a:cubicBezTo>
                        <a:pt x="837" y="272"/>
                        <a:pt x="490" y="898"/>
                        <a:pt x="1" y="1490"/>
                      </a:cubicBezTo>
                      <a:lnTo>
                        <a:pt x="3227" y="14569"/>
                      </a:lnTo>
                      <a:lnTo>
                        <a:pt x="3305" y="14561"/>
                      </a:lnTo>
                      <a:lnTo>
                        <a:pt x="803" y="0"/>
                      </a:lnTo>
                      <a:close/>
                    </a:path>
                  </a:pathLst>
                </a:custGeom>
                <a:solidFill>
                  <a:srgbClr val="45818E"/>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7"/>
                <p:cNvSpPr/>
                <p:nvPr/>
              </p:nvSpPr>
              <p:spPr>
                <a:xfrm rot="-186215" flipH="1">
                  <a:off x="1971368" y="2887583"/>
                  <a:ext cx="52627" cy="78413"/>
                </a:xfrm>
                <a:custGeom>
                  <a:avLst/>
                  <a:gdLst/>
                  <a:ahLst/>
                  <a:cxnLst/>
                  <a:rect l="l" t="t" r="r" b="b"/>
                  <a:pathLst>
                    <a:path w="998" h="1487" extrusionOk="0">
                      <a:moveTo>
                        <a:pt x="956" y="1"/>
                      </a:moveTo>
                      <a:cubicBezTo>
                        <a:pt x="837" y="113"/>
                        <a:pt x="442" y="473"/>
                        <a:pt x="1" y="840"/>
                      </a:cubicBezTo>
                      <a:lnTo>
                        <a:pt x="161" y="1487"/>
                      </a:lnTo>
                      <a:cubicBezTo>
                        <a:pt x="650" y="895"/>
                        <a:pt x="997" y="269"/>
                        <a:pt x="997" y="269"/>
                      </a:cubicBezTo>
                      <a:lnTo>
                        <a:pt x="956" y="1"/>
                      </a:lnTo>
                      <a:close/>
                    </a:path>
                  </a:pathLst>
                </a:custGeom>
                <a:solidFill>
                  <a:srgbClr val="3D88A3"/>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7"/>
                <p:cNvSpPr/>
                <p:nvPr/>
              </p:nvSpPr>
              <p:spPr>
                <a:xfrm rot="-186215" flipH="1">
                  <a:off x="1968477" y="2782743"/>
                  <a:ext cx="54156" cy="128983"/>
                </a:xfrm>
                <a:custGeom>
                  <a:avLst/>
                  <a:gdLst/>
                  <a:ahLst/>
                  <a:cxnLst/>
                  <a:rect l="l" t="t" r="r" b="b"/>
                  <a:pathLst>
                    <a:path w="1027" h="2446" extrusionOk="0">
                      <a:moveTo>
                        <a:pt x="976" y="1466"/>
                      </a:moveTo>
                      <a:lnTo>
                        <a:pt x="1024" y="1800"/>
                      </a:lnTo>
                      <a:lnTo>
                        <a:pt x="1027" y="1796"/>
                      </a:lnTo>
                      <a:lnTo>
                        <a:pt x="976" y="1466"/>
                      </a:lnTo>
                      <a:close/>
                      <a:moveTo>
                        <a:pt x="752" y="1"/>
                      </a:moveTo>
                      <a:lnTo>
                        <a:pt x="0" y="2445"/>
                      </a:lnTo>
                      <a:cubicBezTo>
                        <a:pt x="550" y="1979"/>
                        <a:pt x="962" y="1457"/>
                        <a:pt x="973" y="1443"/>
                      </a:cubicBezTo>
                      <a:lnTo>
                        <a:pt x="973" y="1443"/>
                      </a:lnTo>
                      <a:lnTo>
                        <a:pt x="976" y="1466"/>
                      </a:lnTo>
                      <a:lnTo>
                        <a:pt x="973" y="1443"/>
                      </a:lnTo>
                      <a:cubicBezTo>
                        <a:pt x="973" y="1443"/>
                        <a:pt x="973" y="1443"/>
                        <a:pt x="973" y="1443"/>
                      </a:cubicBezTo>
                      <a:lnTo>
                        <a:pt x="973" y="1443"/>
                      </a:lnTo>
                      <a:lnTo>
                        <a:pt x="752" y="1"/>
                      </a:lnTo>
                      <a:close/>
                    </a:path>
                  </a:pathLst>
                </a:custGeom>
                <a:solidFill>
                  <a:srgbClr val="FF886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7"/>
                <p:cNvSpPr/>
                <p:nvPr/>
              </p:nvSpPr>
              <p:spPr>
                <a:xfrm rot="-186215" flipH="1">
                  <a:off x="1969762" y="2858748"/>
                  <a:ext cx="55474" cy="73034"/>
                </a:xfrm>
                <a:custGeom>
                  <a:avLst/>
                  <a:gdLst/>
                  <a:ahLst/>
                  <a:cxnLst/>
                  <a:rect l="l" t="t" r="r" b="b"/>
                  <a:pathLst>
                    <a:path w="1052" h="1385" extrusionOk="0">
                      <a:moveTo>
                        <a:pt x="973" y="1"/>
                      </a:moveTo>
                      <a:cubicBezTo>
                        <a:pt x="973" y="1"/>
                        <a:pt x="558" y="531"/>
                        <a:pt x="0" y="1003"/>
                      </a:cubicBezTo>
                      <a:lnTo>
                        <a:pt x="96" y="1384"/>
                      </a:lnTo>
                      <a:cubicBezTo>
                        <a:pt x="537" y="1017"/>
                        <a:pt x="932" y="657"/>
                        <a:pt x="1051" y="545"/>
                      </a:cubicBezTo>
                      <a:lnTo>
                        <a:pt x="1024" y="358"/>
                      </a:lnTo>
                      <a:lnTo>
                        <a:pt x="973" y="1"/>
                      </a:lnTo>
                      <a:close/>
                    </a:path>
                  </a:pathLst>
                </a:custGeom>
                <a:solidFill>
                  <a:srgbClr val="3A6381"/>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57"/>
              <p:cNvSpPr/>
              <p:nvPr/>
            </p:nvSpPr>
            <p:spPr>
              <a:xfrm rot="-186215" flipH="1">
                <a:off x="1880155" y="3660518"/>
                <a:ext cx="738" cy="2215"/>
              </a:xfrm>
              <a:custGeom>
                <a:avLst/>
                <a:gdLst/>
                <a:ahLst/>
                <a:cxnLst/>
                <a:rect l="l" t="t" r="r" b="b"/>
                <a:pathLst>
                  <a:path w="14" h="42" extrusionOk="0">
                    <a:moveTo>
                      <a:pt x="13" y="0"/>
                    </a:moveTo>
                    <a:cubicBezTo>
                      <a:pt x="4" y="28"/>
                      <a:pt x="0" y="41"/>
                      <a:pt x="0" y="41"/>
                    </a:cubicBezTo>
                    <a:lnTo>
                      <a:pt x="13" y="41"/>
                    </a:lnTo>
                    <a:lnTo>
                      <a:pt x="13" y="0"/>
                    </a:lnTo>
                    <a:close/>
                  </a:path>
                </a:pathLst>
              </a:custGeom>
              <a:solidFill>
                <a:srgbClr val="E1232C"/>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7"/>
              <p:cNvSpPr/>
              <p:nvPr/>
            </p:nvSpPr>
            <p:spPr>
              <a:xfrm rot="-186215" flipH="1">
                <a:off x="2230406" y="2823362"/>
                <a:ext cx="53" cy="53"/>
              </a:xfrm>
              <a:custGeom>
                <a:avLst/>
                <a:gdLst/>
                <a:ahLst/>
                <a:cxnLst/>
                <a:rect l="l" t="t" r="r" b="b"/>
                <a:pathLst>
                  <a:path w="1" h="1" extrusionOk="0">
                    <a:moveTo>
                      <a:pt x="1" y="1"/>
                    </a:moveTo>
                    <a:lnTo>
                      <a:pt x="1" y="1"/>
                    </a:ln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7"/>
              <p:cNvSpPr/>
              <p:nvPr/>
            </p:nvSpPr>
            <p:spPr>
              <a:xfrm rot="-186215" flipH="1">
                <a:off x="2249909" y="2879811"/>
                <a:ext cx="40920" cy="354150"/>
              </a:xfrm>
              <a:custGeom>
                <a:avLst/>
                <a:gdLst/>
                <a:ahLst/>
                <a:cxnLst/>
                <a:rect l="l" t="t" r="r" b="b"/>
                <a:pathLst>
                  <a:path w="776" h="6716" extrusionOk="0">
                    <a:moveTo>
                      <a:pt x="106" y="5797"/>
                    </a:moveTo>
                    <a:lnTo>
                      <a:pt x="106" y="5797"/>
                    </a:lnTo>
                    <a:lnTo>
                      <a:pt x="0" y="6715"/>
                    </a:lnTo>
                    <a:lnTo>
                      <a:pt x="0" y="6715"/>
                    </a:lnTo>
                    <a:close/>
                    <a:moveTo>
                      <a:pt x="776" y="1"/>
                    </a:moveTo>
                    <a:lnTo>
                      <a:pt x="136" y="5522"/>
                    </a:lnTo>
                    <a:lnTo>
                      <a:pt x="136" y="5522"/>
                    </a:ln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7"/>
              <p:cNvSpPr/>
              <p:nvPr/>
            </p:nvSpPr>
            <p:spPr>
              <a:xfrm rot="-186215" flipH="1">
                <a:off x="2224001" y="2823341"/>
                <a:ext cx="15503" cy="69238"/>
              </a:xfrm>
              <a:custGeom>
                <a:avLst/>
                <a:gdLst/>
                <a:ahLst/>
                <a:cxnLst/>
                <a:rect l="l" t="t" r="r" b="b"/>
                <a:pathLst>
                  <a:path w="294" h="1313" extrusionOk="0">
                    <a:moveTo>
                      <a:pt x="137" y="1"/>
                    </a:moveTo>
                    <a:lnTo>
                      <a:pt x="0" y="1096"/>
                    </a:lnTo>
                    <a:cubicBezTo>
                      <a:pt x="0" y="1096"/>
                      <a:pt x="4" y="1099"/>
                      <a:pt x="8" y="1106"/>
                    </a:cubicBezTo>
                    <a:cubicBezTo>
                      <a:pt x="28" y="1133"/>
                      <a:pt x="79" y="1208"/>
                      <a:pt x="157" y="1313"/>
                    </a:cubicBezTo>
                    <a:lnTo>
                      <a:pt x="293" y="242"/>
                    </a:lnTo>
                    <a:cubicBezTo>
                      <a:pt x="194" y="96"/>
                      <a:pt x="137" y="1"/>
                      <a:pt x="137" y="1"/>
                    </a:cubicBezTo>
                    <a:close/>
                  </a:path>
                </a:pathLst>
              </a:custGeom>
              <a:solidFill>
                <a:srgbClr val="3D88A3"/>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7"/>
              <p:cNvSpPr/>
              <p:nvPr/>
            </p:nvSpPr>
            <p:spPr>
              <a:xfrm rot="-186215" flipH="1">
                <a:off x="2284879" y="3162744"/>
                <a:ext cx="123921" cy="74616"/>
              </a:xfrm>
              <a:custGeom>
                <a:avLst/>
                <a:gdLst/>
                <a:ahLst/>
                <a:cxnLst/>
                <a:rect l="l" t="t" r="r" b="b"/>
                <a:pathLst>
                  <a:path w="2350" h="1415" extrusionOk="0">
                    <a:moveTo>
                      <a:pt x="2350" y="1"/>
                    </a:moveTo>
                    <a:lnTo>
                      <a:pt x="2350" y="1"/>
                    </a:lnTo>
                    <a:cubicBezTo>
                      <a:pt x="2309" y="28"/>
                      <a:pt x="2268" y="54"/>
                      <a:pt x="2224" y="82"/>
                    </a:cubicBezTo>
                    <a:cubicBezTo>
                      <a:pt x="1623" y="473"/>
                      <a:pt x="987" y="752"/>
                      <a:pt x="364" y="1027"/>
                    </a:cubicBezTo>
                    <a:cubicBezTo>
                      <a:pt x="242" y="1079"/>
                      <a:pt x="120" y="1132"/>
                      <a:pt x="0" y="1187"/>
                    </a:cubicBezTo>
                    <a:cubicBezTo>
                      <a:pt x="8" y="1262"/>
                      <a:pt x="11" y="1340"/>
                      <a:pt x="14" y="1415"/>
                    </a:cubicBezTo>
                    <a:cubicBezTo>
                      <a:pt x="157" y="1350"/>
                      <a:pt x="303" y="1289"/>
                      <a:pt x="449" y="1225"/>
                    </a:cubicBezTo>
                    <a:cubicBezTo>
                      <a:pt x="1031" y="969"/>
                      <a:pt x="1626" y="707"/>
                      <a:pt x="2194" y="357"/>
                    </a:cubicBezTo>
                    <a:cubicBezTo>
                      <a:pt x="2235" y="334"/>
                      <a:pt x="2272" y="310"/>
                      <a:pt x="2313" y="283"/>
                    </a:cubicBezTo>
                    <a:lnTo>
                      <a:pt x="2350" y="1"/>
                    </a:ln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7"/>
              <p:cNvSpPr/>
              <p:nvPr/>
            </p:nvSpPr>
            <p:spPr>
              <a:xfrm rot="-186215" flipH="1">
                <a:off x="2318328" y="3269317"/>
                <a:ext cx="48777" cy="421384"/>
              </a:xfrm>
              <a:custGeom>
                <a:avLst/>
                <a:gdLst/>
                <a:ahLst/>
                <a:cxnLst/>
                <a:rect l="l" t="t" r="r" b="b"/>
                <a:pathLst>
                  <a:path w="925" h="7991" extrusionOk="0">
                    <a:moveTo>
                      <a:pt x="925" y="1"/>
                    </a:moveTo>
                    <a:lnTo>
                      <a:pt x="0" y="7990"/>
                    </a:lnTo>
                    <a:lnTo>
                      <a:pt x="35" y="7728"/>
                    </a:lnTo>
                    <a:lnTo>
                      <a:pt x="31" y="7728"/>
                    </a:lnTo>
                    <a:lnTo>
                      <a:pt x="925" y="1"/>
                    </a:ln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7"/>
              <p:cNvSpPr/>
              <p:nvPr/>
            </p:nvSpPr>
            <p:spPr>
              <a:xfrm rot="-186215" flipH="1">
                <a:off x="2012549" y="2731444"/>
                <a:ext cx="580" cy="2162"/>
              </a:xfrm>
              <a:custGeom>
                <a:avLst/>
                <a:gdLst/>
                <a:ahLst/>
                <a:cxnLst/>
                <a:rect l="l" t="t" r="r" b="b"/>
                <a:pathLst>
                  <a:path w="11" h="41" extrusionOk="0">
                    <a:moveTo>
                      <a:pt x="0" y="0"/>
                    </a:moveTo>
                    <a:cubicBezTo>
                      <a:pt x="4" y="16"/>
                      <a:pt x="7" y="30"/>
                      <a:pt x="11" y="41"/>
                    </a:cubicBezTo>
                    <a:lnTo>
                      <a:pt x="0" y="0"/>
                    </a:lnTo>
                    <a:close/>
                  </a:path>
                </a:pathLst>
              </a:custGeom>
              <a:solidFill>
                <a:srgbClr val="F161A0"/>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7"/>
              <p:cNvSpPr/>
              <p:nvPr/>
            </p:nvSpPr>
            <p:spPr>
              <a:xfrm rot="-186215" flipH="1">
                <a:off x="2301378" y="3232391"/>
                <a:ext cx="4588" cy="38758"/>
              </a:xfrm>
              <a:custGeom>
                <a:avLst/>
                <a:gdLst/>
                <a:ahLst/>
                <a:cxnLst/>
                <a:rect l="l" t="t" r="r" b="b"/>
                <a:pathLst>
                  <a:path w="87" h="735" extrusionOk="0">
                    <a:moveTo>
                      <a:pt x="86" y="0"/>
                    </a:moveTo>
                    <a:lnTo>
                      <a:pt x="86" y="0"/>
                    </a:lnTo>
                    <a:lnTo>
                      <a:pt x="1" y="735"/>
                    </a:lnTo>
                    <a:lnTo>
                      <a:pt x="1" y="735"/>
                    </a:lnTo>
                    <a:close/>
                  </a:path>
                </a:pathLst>
              </a:custGeom>
              <a:solidFill>
                <a:srgbClr val="E9869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1" name="Google Shape;1591;p57"/>
              <p:cNvGrpSpPr/>
              <p:nvPr/>
            </p:nvGrpSpPr>
            <p:grpSpPr>
              <a:xfrm>
                <a:off x="2221741" y="2763621"/>
                <a:ext cx="206337" cy="928091"/>
                <a:chOff x="2221741" y="2763621"/>
                <a:chExt cx="206337" cy="928091"/>
              </a:xfrm>
            </p:grpSpPr>
            <p:sp>
              <p:nvSpPr>
                <p:cNvPr id="1592" name="Google Shape;1592;p57"/>
                <p:cNvSpPr/>
                <p:nvPr/>
              </p:nvSpPr>
              <p:spPr>
                <a:xfrm rot="-186215" flipH="1">
                  <a:off x="2235729" y="2767758"/>
                  <a:ext cx="166951" cy="521259"/>
                </a:xfrm>
                <a:custGeom>
                  <a:avLst/>
                  <a:gdLst/>
                  <a:ahLst/>
                  <a:cxnLst/>
                  <a:rect l="l" t="t" r="r" b="b"/>
                  <a:pathLst>
                    <a:path w="3166" h="9885" extrusionOk="0">
                      <a:moveTo>
                        <a:pt x="3165" y="1"/>
                      </a:moveTo>
                      <a:cubicBezTo>
                        <a:pt x="2479" y="1130"/>
                        <a:pt x="599" y="4322"/>
                        <a:pt x="146" y="6070"/>
                      </a:cubicBezTo>
                      <a:cubicBezTo>
                        <a:pt x="11" y="6600"/>
                        <a:pt x="0" y="7555"/>
                        <a:pt x="61" y="8701"/>
                      </a:cubicBezTo>
                      <a:cubicBezTo>
                        <a:pt x="181" y="8646"/>
                        <a:pt x="303" y="8593"/>
                        <a:pt x="425" y="8541"/>
                      </a:cubicBezTo>
                      <a:cubicBezTo>
                        <a:pt x="1048" y="8266"/>
                        <a:pt x="1684" y="7987"/>
                        <a:pt x="2285" y="7596"/>
                      </a:cubicBezTo>
                      <a:lnTo>
                        <a:pt x="2925" y="2075"/>
                      </a:lnTo>
                      <a:cubicBezTo>
                        <a:pt x="2921" y="2068"/>
                        <a:pt x="2917" y="2065"/>
                        <a:pt x="2917" y="2065"/>
                      </a:cubicBezTo>
                      <a:lnTo>
                        <a:pt x="3054" y="970"/>
                      </a:lnTo>
                      <a:lnTo>
                        <a:pt x="3165" y="1"/>
                      </a:lnTo>
                      <a:close/>
                      <a:moveTo>
                        <a:pt x="2255" y="7871"/>
                      </a:moveTo>
                      <a:lnTo>
                        <a:pt x="2255" y="7871"/>
                      </a:lnTo>
                      <a:cubicBezTo>
                        <a:pt x="1687" y="8221"/>
                        <a:pt x="1092" y="8483"/>
                        <a:pt x="510" y="8739"/>
                      </a:cubicBezTo>
                      <a:cubicBezTo>
                        <a:pt x="364" y="8803"/>
                        <a:pt x="218" y="8864"/>
                        <a:pt x="75" y="8929"/>
                      </a:cubicBezTo>
                      <a:cubicBezTo>
                        <a:pt x="96" y="9238"/>
                        <a:pt x="119" y="9558"/>
                        <a:pt x="146" y="9884"/>
                      </a:cubicBezTo>
                      <a:cubicBezTo>
                        <a:pt x="711" y="9585"/>
                        <a:pt x="1431" y="9197"/>
                        <a:pt x="2149" y="8789"/>
                      </a:cubicBezTo>
                      <a:lnTo>
                        <a:pt x="2255" y="7871"/>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7"/>
                <p:cNvSpPr/>
                <p:nvPr/>
              </p:nvSpPr>
              <p:spPr>
                <a:xfrm rot="-186215" flipH="1">
                  <a:off x="2318292" y="3267972"/>
                  <a:ext cx="98451" cy="421384"/>
                </a:xfrm>
                <a:custGeom>
                  <a:avLst/>
                  <a:gdLst/>
                  <a:ahLst/>
                  <a:cxnLst/>
                  <a:rect l="l" t="t" r="r" b="b"/>
                  <a:pathLst>
                    <a:path w="1867" h="7991" extrusionOk="0">
                      <a:moveTo>
                        <a:pt x="1867" y="1"/>
                      </a:moveTo>
                      <a:lnTo>
                        <a:pt x="1867" y="1"/>
                      </a:lnTo>
                      <a:cubicBezTo>
                        <a:pt x="1184" y="361"/>
                        <a:pt x="525" y="684"/>
                        <a:pt x="1" y="915"/>
                      </a:cubicBezTo>
                      <a:cubicBezTo>
                        <a:pt x="313" y="4210"/>
                        <a:pt x="942" y="7990"/>
                        <a:pt x="942" y="7990"/>
                      </a:cubicBezTo>
                      <a:lnTo>
                        <a:pt x="1867" y="1"/>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7"/>
                <p:cNvSpPr/>
                <p:nvPr/>
              </p:nvSpPr>
              <p:spPr>
                <a:xfrm rot="-186215" flipH="1">
                  <a:off x="2302611" y="3229618"/>
                  <a:ext cx="105676" cy="87008"/>
                </a:xfrm>
                <a:custGeom>
                  <a:avLst/>
                  <a:gdLst/>
                  <a:ahLst/>
                  <a:cxnLst/>
                  <a:rect l="l" t="t" r="r" b="b"/>
                  <a:pathLst>
                    <a:path w="2004" h="1650" extrusionOk="0">
                      <a:moveTo>
                        <a:pt x="2003" y="0"/>
                      </a:moveTo>
                      <a:lnTo>
                        <a:pt x="2003" y="0"/>
                      </a:lnTo>
                      <a:cubicBezTo>
                        <a:pt x="1285" y="408"/>
                        <a:pt x="565" y="796"/>
                        <a:pt x="0" y="1095"/>
                      </a:cubicBezTo>
                      <a:cubicBezTo>
                        <a:pt x="17" y="1275"/>
                        <a:pt x="31" y="1462"/>
                        <a:pt x="52" y="1649"/>
                      </a:cubicBezTo>
                      <a:cubicBezTo>
                        <a:pt x="576" y="1418"/>
                        <a:pt x="1235" y="1095"/>
                        <a:pt x="1918" y="735"/>
                      </a:cubicBezTo>
                      <a:lnTo>
                        <a:pt x="2003" y="0"/>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57"/>
              <p:cNvGrpSpPr/>
              <p:nvPr/>
            </p:nvGrpSpPr>
            <p:grpSpPr>
              <a:xfrm>
                <a:off x="2232507" y="2878963"/>
                <a:ext cx="143590" cy="799228"/>
                <a:chOff x="2232507" y="2878963"/>
                <a:chExt cx="143590" cy="799228"/>
              </a:xfrm>
            </p:grpSpPr>
            <p:sp>
              <p:nvSpPr>
                <p:cNvPr id="1596" name="Google Shape;1596;p57"/>
                <p:cNvSpPr/>
                <p:nvPr/>
              </p:nvSpPr>
              <p:spPr>
                <a:xfrm rot="-186215" flipH="1">
                  <a:off x="2242058" y="2880024"/>
                  <a:ext cx="48777" cy="354150"/>
                </a:xfrm>
                <a:custGeom>
                  <a:avLst/>
                  <a:gdLst/>
                  <a:ahLst/>
                  <a:cxnLst/>
                  <a:rect l="l" t="t" r="r" b="b"/>
                  <a:pathLst>
                    <a:path w="925" h="6716" extrusionOk="0">
                      <a:moveTo>
                        <a:pt x="776" y="1"/>
                      </a:moveTo>
                      <a:lnTo>
                        <a:pt x="136" y="5522"/>
                      </a:lnTo>
                      <a:cubicBezTo>
                        <a:pt x="180" y="5494"/>
                        <a:pt x="221" y="5468"/>
                        <a:pt x="262" y="5441"/>
                      </a:cubicBezTo>
                      <a:lnTo>
                        <a:pt x="925" y="208"/>
                      </a:lnTo>
                      <a:cubicBezTo>
                        <a:pt x="847" y="103"/>
                        <a:pt x="796" y="28"/>
                        <a:pt x="776" y="1"/>
                      </a:cubicBezTo>
                      <a:close/>
                      <a:moveTo>
                        <a:pt x="225" y="5723"/>
                      </a:moveTo>
                      <a:lnTo>
                        <a:pt x="225" y="5723"/>
                      </a:lnTo>
                      <a:cubicBezTo>
                        <a:pt x="184" y="5750"/>
                        <a:pt x="147" y="5774"/>
                        <a:pt x="106" y="5797"/>
                      </a:cubicBezTo>
                      <a:lnTo>
                        <a:pt x="0" y="6715"/>
                      </a:lnTo>
                      <a:cubicBezTo>
                        <a:pt x="34" y="6695"/>
                        <a:pt x="71" y="6674"/>
                        <a:pt x="106" y="6654"/>
                      </a:cubicBezTo>
                      <a:lnTo>
                        <a:pt x="225" y="5723"/>
                      </a:lnTo>
                      <a:close/>
                    </a:path>
                  </a:pathLst>
                </a:custGeom>
                <a:solidFill>
                  <a:srgbClr val="45818E"/>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rot="-186215" flipH="1">
                  <a:off x="2312824" y="3266821"/>
                  <a:ext cx="52205" cy="410258"/>
                </a:xfrm>
                <a:custGeom>
                  <a:avLst/>
                  <a:gdLst/>
                  <a:ahLst/>
                  <a:cxnLst/>
                  <a:rect l="l" t="t" r="r" b="b"/>
                  <a:pathLst>
                    <a:path w="990" h="7780" extrusionOk="0">
                      <a:moveTo>
                        <a:pt x="989" y="1"/>
                      </a:moveTo>
                      <a:lnTo>
                        <a:pt x="989" y="1"/>
                      </a:lnTo>
                      <a:cubicBezTo>
                        <a:pt x="959" y="18"/>
                        <a:pt x="925" y="34"/>
                        <a:pt x="894" y="52"/>
                      </a:cubicBezTo>
                      <a:lnTo>
                        <a:pt x="0" y="7779"/>
                      </a:lnTo>
                      <a:lnTo>
                        <a:pt x="4" y="7779"/>
                      </a:lnTo>
                      <a:lnTo>
                        <a:pt x="989" y="1"/>
                      </a:lnTo>
                      <a:close/>
                    </a:path>
                  </a:pathLst>
                </a:custGeom>
                <a:solidFill>
                  <a:srgbClr val="45818E"/>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rot="-186215" flipH="1">
                  <a:off x="2295757" y="3229273"/>
                  <a:ext cx="10125" cy="42028"/>
                </a:xfrm>
                <a:custGeom>
                  <a:avLst/>
                  <a:gdLst/>
                  <a:ahLst/>
                  <a:cxnLst/>
                  <a:rect l="l" t="t" r="r" b="b"/>
                  <a:pathLst>
                    <a:path w="192" h="797" extrusionOk="0">
                      <a:moveTo>
                        <a:pt x="192" y="1"/>
                      </a:moveTo>
                      <a:cubicBezTo>
                        <a:pt x="157" y="21"/>
                        <a:pt x="120" y="42"/>
                        <a:pt x="86" y="62"/>
                      </a:cubicBezTo>
                      <a:lnTo>
                        <a:pt x="1" y="797"/>
                      </a:lnTo>
                      <a:cubicBezTo>
                        <a:pt x="32" y="779"/>
                        <a:pt x="66" y="763"/>
                        <a:pt x="96" y="746"/>
                      </a:cubicBezTo>
                      <a:lnTo>
                        <a:pt x="192" y="1"/>
                      </a:lnTo>
                      <a:close/>
                    </a:path>
                  </a:pathLst>
                </a:custGeom>
                <a:solidFill>
                  <a:srgbClr val="45818E"/>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57"/>
              <p:cNvSpPr/>
              <p:nvPr/>
            </p:nvSpPr>
            <p:spPr>
              <a:xfrm rot="-186215" flipH="1">
                <a:off x="3253577" y="2864998"/>
                <a:ext cx="27684" cy="14554"/>
              </a:xfrm>
              <a:custGeom>
                <a:avLst/>
                <a:gdLst/>
                <a:ahLst/>
                <a:cxnLst/>
                <a:rect l="l" t="t" r="r" b="b"/>
                <a:pathLst>
                  <a:path w="525" h="276" extrusionOk="0">
                    <a:moveTo>
                      <a:pt x="524" y="1"/>
                    </a:moveTo>
                    <a:lnTo>
                      <a:pt x="0" y="120"/>
                    </a:lnTo>
                    <a:cubicBezTo>
                      <a:pt x="55" y="222"/>
                      <a:pt x="85" y="276"/>
                      <a:pt x="85" y="276"/>
                    </a:cubicBezTo>
                    <a:lnTo>
                      <a:pt x="524" y="1"/>
                    </a:ln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7"/>
              <p:cNvSpPr/>
              <p:nvPr/>
            </p:nvSpPr>
            <p:spPr>
              <a:xfrm rot="-186215" flipH="1">
                <a:off x="3161095" y="2867216"/>
                <a:ext cx="135417" cy="184036"/>
              </a:xfrm>
              <a:custGeom>
                <a:avLst/>
                <a:gdLst/>
                <a:ahLst/>
                <a:cxnLst/>
                <a:rect l="l" t="t" r="r" b="b"/>
                <a:pathLst>
                  <a:path w="2568" h="3490" extrusionOk="0">
                    <a:moveTo>
                      <a:pt x="725" y="1"/>
                    </a:moveTo>
                    <a:lnTo>
                      <a:pt x="286" y="276"/>
                    </a:lnTo>
                    <a:cubicBezTo>
                      <a:pt x="286" y="276"/>
                      <a:pt x="157" y="388"/>
                      <a:pt x="1" y="497"/>
                    </a:cubicBezTo>
                    <a:cubicBezTo>
                      <a:pt x="277" y="1000"/>
                      <a:pt x="878" y="2105"/>
                      <a:pt x="1650" y="3489"/>
                    </a:cubicBezTo>
                    <a:lnTo>
                      <a:pt x="2568" y="2731"/>
                    </a:lnTo>
                    <a:cubicBezTo>
                      <a:pt x="1483" y="1143"/>
                      <a:pt x="725" y="1"/>
                      <a:pt x="725" y="1"/>
                    </a:cubicBezTo>
                    <a:close/>
                  </a:path>
                </a:pathLst>
              </a:custGeom>
              <a:solidFill>
                <a:srgbClr val="C6282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57"/>
              <p:cNvGrpSpPr/>
              <p:nvPr/>
            </p:nvGrpSpPr>
            <p:grpSpPr>
              <a:xfrm>
                <a:off x="1069223" y="3016880"/>
                <a:ext cx="1532632" cy="573128"/>
                <a:chOff x="1069223" y="3016880"/>
                <a:chExt cx="1532632" cy="573128"/>
              </a:xfrm>
            </p:grpSpPr>
            <p:grpSp>
              <p:nvGrpSpPr>
                <p:cNvPr id="1602" name="Google Shape;1602;p57"/>
                <p:cNvGrpSpPr/>
                <p:nvPr/>
              </p:nvGrpSpPr>
              <p:grpSpPr>
                <a:xfrm>
                  <a:off x="1069223" y="3016880"/>
                  <a:ext cx="1532632" cy="573128"/>
                  <a:chOff x="1069223" y="3016880"/>
                  <a:chExt cx="1532632" cy="573128"/>
                </a:xfrm>
              </p:grpSpPr>
              <p:sp>
                <p:nvSpPr>
                  <p:cNvPr id="1603" name="Google Shape;1603;p57"/>
                  <p:cNvSpPr/>
                  <p:nvPr/>
                </p:nvSpPr>
                <p:spPr>
                  <a:xfrm rot="-186215" flipH="1">
                    <a:off x="1079415" y="3145688"/>
                    <a:ext cx="244731" cy="383153"/>
                  </a:xfrm>
                  <a:custGeom>
                    <a:avLst/>
                    <a:gdLst/>
                    <a:ahLst/>
                    <a:cxnLst/>
                    <a:rect l="l" t="t" r="r" b="b"/>
                    <a:pathLst>
                      <a:path w="4641" h="7266" extrusionOk="0">
                        <a:moveTo>
                          <a:pt x="198" y="1"/>
                        </a:moveTo>
                        <a:lnTo>
                          <a:pt x="17" y="117"/>
                        </a:lnTo>
                        <a:cubicBezTo>
                          <a:pt x="1299" y="2122"/>
                          <a:pt x="3063" y="4927"/>
                          <a:pt x="3876" y="6324"/>
                        </a:cubicBezTo>
                        <a:cubicBezTo>
                          <a:pt x="3002" y="5083"/>
                          <a:pt x="1361" y="2568"/>
                          <a:pt x="198" y="746"/>
                        </a:cubicBezTo>
                        <a:lnTo>
                          <a:pt x="0" y="436"/>
                        </a:lnTo>
                        <a:lnTo>
                          <a:pt x="0" y="5672"/>
                        </a:lnTo>
                        <a:lnTo>
                          <a:pt x="214" y="5672"/>
                        </a:lnTo>
                        <a:lnTo>
                          <a:pt x="214" y="1174"/>
                        </a:lnTo>
                        <a:cubicBezTo>
                          <a:pt x="1323" y="2904"/>
                          <a:pt x="4049" y="7123"/>
                          <a:pt x="4369" y="7266"/>
                        </a:cubicBezTo>
                        <a:lnTo>
                          <a:pt x="4508" y="7239"/>
                        </a:lnTo>
                        <a:cubicBezTo>
                          <a:pt x="4587" y="7147"/>
                          <a:pt x="4641" y="7082"/>
                          <a:pt x="2407" y="3499"/>
                        </a:cubicBezTo>
                        <a:cubicBezTo>
                          <a:pt x="1323" y="1761"/>
                          <a:pt x="211" y="18"/>
                          <a:pt x="198" y="1"/>
                        </a:cubicBez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7"/>
                  <p:cNvSpPr/>
                  <p:nvPr/>
                </p:nvSpPr>
                <p:spPr>
                  <a:xfrm rot="-186215" flipH="1">
                    <a:off x="2399063" y="3025740"/>
                    <a:ext cx="187780" cy="559596"/>
                  </a:xfrm>
                  <a:custGeom>
                    <a:avLst/>
                    <a:gdLst/>
                    <a:ahLst/>
                    <a:cxnLst/>
                    <a:rect l="l" t="t" r="r" b="b"/>
                    <a:pathLst>
                      <a:path w="3561" h="10612" extrusionOk="0">
                        <a:moveTo>
                          <a:pt x="3349" y="1"/>
                        </a:moveTo>
                        <a:lnTo>
                          <a:pt x="3299" y="17"/>
                        </a:lnTo>
                        <a:cubicBezTo>
                          <a:pt x="3234" y="45"/>
                          <a:pt x="3068" y="109"/>
                          <a:pt x="694" y="8863"/>
                        </a:cubicBezTo>
                        <a:lnTo>
                          <a:pt x="212" y="5613"/>
                        </a:lnTo>
                        <a:lnTo>
                          <a:pt x="1" y="5644"/>
                        </a:lnTo>
                        <a:lnTo>
                          <a:pt x="633" y="9918"/>
                        </a:lnTo>
                        <a:lnTo>
                          <a:pt x="769" y="9417"/>
                        </a:lnTo>
                        <a:cubicBezTo>
                          <a:pt x="1367" y="7205"/>
                          <a:pt x="2174" y="4277"/>
                          <a:pt x="2745" y="2319"/>
                        </a:cubicBezTo>
                        <a:lnTo>
                          <a:pt x="2745" y="2319"/>
                        </a:lnTo>
                        <a:cubicBezTo>
                          <a:pt x="2183" y="4529"/>
                          <a:pt x="1262" y="7976"/>
                          <a:pt x="559" y="10557"/>
                        </a:cubicBezTo>
                        <a:lnTo>
                          <a:pt x="766" y="10611"/>
                        </a:lnTo>
                        <a:cubicBezTo>
                          <a:pt x="776" y="10588"/>
                          <a:pt x="1483" y="7990"/>
                          <a:pt x="2163" y="5413"/>
                        </a:cubicBezTo>
                        <a:cubicBezTo>
                          <a:pt x="3561" y="126"/>
                          <a:pt x="3499" y="89"/>
                          <a:pt x="3401" y="27"/>
                        </a:cubicBezTo>
                        <a:lnTo>
                          <a:pt x="3349" y="1"/>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57"/>
                  <p:cNvGrpSpPr/>
                  <p:nvPr/>
                </p:nvGrpSpPr>
                <p:grpSpPr>
                  <a:xfrm>
                    <a:off x="1501596" y="3016880"/>
                    <a:ext cx="165667" cy="513720"/>
                    <a:chOff x="1501596" y="3016880"/>
                    <a:chExt cx="165667" cy="513720"/>
                  </a:xfrm>
                </p:grpSpPr>
                <p:sp>
                  <p:nvSpPr>
                    <p:cNvPr id="1606" name="Google Shape;1606;p57"/>
                    <p:cNvSpPr/>
                    <p:nvPr/>
                  </p:nvSpPr>
                  <p:spPr>
                    <a:xfrm rot="-186215" flipH="1">
                      <a:off x="1515218" y="3020256"/>
                      <a:ext cx="138422" cy="506969"/>
                    </a:xfrm>
                    <a:custGeom>
                      <a:avLst/>
                      <a:gdLst/>
                      <a:ahLst/>
                      <a:cxnLst/>
                      <a:rect l="l" t="t" r="r" b="b"/>
                      <a:pathLst>
                        <a:path w="2625" h="9614" extrusionOk="0">
                          <a:moveTo>
                            <a:pt x="376" y="0"/>
                          </a:moveTo>
                          <a:cubicBezTo>
                            <a:pt x="332" y="0"/>
                            <a:pt x="288" y="12"/>
                            <a:pt x="248" y="37"/>
                          </a:cubicBezTo>
                          <a:cubicBezTo>
                            <a:pt x="143" y="105"/>
                            <a:pt x="0" y="193"/>
                            <a:pt x="796" y="4630"/>
                          </a:cubicBezTo>
                          <a:cubicBezTo>
                            <a:pt x="1183" y="6785"/>
                            <a:pt x="1615" y="8947"/>
                            <a:pt x="1618" y="8972"/>
                          </a:cubicBezTo>
                          <a:lnTo>
                            <a:pt x="1829" y="8927"/>
                          </a:lnTo>
                          <a:cubicBezTo>
                            <a:pt x="1207" y="5802"/>
                            <a:pt x="279" y="740"/>
                            <a:pt x="384" y="216"/>
                          </a:cubicBezTo>
                          <a:cubicBezTo>
                            <a:pt x="388" y="216"/>
                            <a:pt x="388" y="216"/>
                            <a:pt x="391" y="221"/>
                          </a:cubicBezTo>
                          <a:cubicBezTo>
                            <a:pt x="571" y="302"/>
                            <a:pt x="830" y="1026"/>
                            <a:pt x="891" y="1420"/>
                          </a:cubicBezTo>
                          <a:cubicBezTo>
                            <a:pt x="948" y="1787"/>
                            <a:pt x="1948" y="8611"/>
                            <a:pt x="1958" y="8682"/>
                          </a:cubicBezTo>
                          <a:lnTo>
                            <a:pt x="2098" y="9614"/>
                          </a:lnTo>
                          <a:lnTo>
                            <a:pt x="2625" y="3209"/>
                          </a:lnTo>
                          <a:lnTo>
                            <a:pt x="2407" y="3191"/>
                          </a:lnTo>
                          <a:lnTo>
                            <a:pt x="2037" y="7717"/>
                          </a:lnTo>
                          <a:cubicBezTo>
                            <a:pt x="1758" y="5823"/>
                            <a:pt x="1149" y="1672"/>
                            <a:pt x="1105" y="1387"/>
                          </a:cubicBezTo>
                          <a:cubicBezTo>
                            <a:pt x="1064" y="1131"/>
                            <a:pt x="819" y="176"/>
                            <a:pt x="483" y="23"/>
                          </a:cubicBezTo>
                          <a:cubicBezTo>
                            <a:pt x="448" y="8"/>
                            <a:pt x="412" y="0"/>
                            <a:pt x="376" y="0"/>
                          </a:cubicBez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7"/>
                    <p:cNvSpPr/>
                    <p:nvPr/>
                  </p:nvSpPr>
                  <p:spPr>
                    <a:xfrm rot="-186215" flipH="1">
                      <a:off x="1557682" y="3074099"/>
                      <a:ext cx="83106" cy="418484"/>
                    </a:xfrm>
                    <a:custGeom>
                      <a:avLst/>
                      <a:gdLst/>
                      <a:ahLst/>
                      <a:cxnLst/>
                      <a:rect l="l" t="t" r="r" b="b"/>
                      <a:pathLst>
                        <a:path w="1576" h="7936" extrusionOk="0">
                          <a:moveTo>
                            <a:pt x="76" y="1"/>
                          </a:moveTo>
                          <a:cubicBezTo>
                            <a:pt x="79" y="27"/>
                            <a:pt x="52" y="126"/>
                            <a:pt x="1" y="286"/>
                          </a:cubicBezTo>
                          <a:cubicBezTo>
                            <a:pt x="90" y="959"/>
                            <a:pt x="256" y="1992"/>
                            <a:pt x="542" y="3594"/>
                          </a:cubicBezTo>
                          <a:cubicBezTo>
                            <a:pt x="929" y="5749"/>
                            <a:pt x="1361" y="7911"/>
                            <a:pt x="1364" y="7936"/>
                          </a:cubicBezTo>
                          <a:lnTo>
                            <a:pt x="1575" y="7891"/>
                          </a:lnTo>
                          <a:cubicBezTo>
                            <a:pt x="1245" y="6229"/>
                            <a:pt x="827" y="4019"/>
                            <a:pt x="524" y="2234"/>
                          </a:cubicBezTo>
                          <a:lnTo>
                            <a:pt x="76" y="1"/>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57"/>
                <p:cNvSpPr/>
                <p:nvPr/>
              </p:nvSpPr>
              <p:spPr>
                <a:xfrm rot="-186215" flipH="1">
                  <a:off x="2476961" y="3311863"/>
                  <a:ext cx="101721" cy="114429"/>
                </a:xfrm>
                <a:custGeom>
                  <a:avLst/>
                  <a:gdLst/>
                  <a:ahLst/>
                  <a:cxnLst/>
                  <a:rect l="l" t="t" r="r" b="b"/>
                  <a:pathLst>
                    <a:path w="1929" h="2170" extrusionOk="0">
                      <a:moveTo>
                        <a:pt x="1929" y="0"/>
                      </a:moveTo>
                      <a:lnTo>
                        <a:pt x="1929" y="0"/>
                      </a:lnTo>
                      <a:cubicBezTo>
                        <a:pt x="1847" y="61"/>
                        <a:pt x="1752" y="136"/>
                        <a:pt x="1647" y="228"/>
                      </a:cubicBezTo>
                      <a:cubicBezTo>
                        <a:pt x="1602" y="388"/>
                        <a:pt x="1562" y="551"/>
                        <a:pt x="1517" y="711"/>
                      </a:cubicBezTo>
                      <a:cubicBezTo>
                        <a:pt x="1616" y="623"/>
                        <a:pt x="1711" y="548"/>
                        <a:pt x="1802" y="480"/>
                      </a:cubicBezTo>
                      <a:cubicBezTo>
                        <a:pt x="1843" y="320"/>
                        <a:pt x="1888" y="160"/>
                        <a:pt x="1929" y="0"/>
                      </a:cubicBezTo>
                      <a:close/>
                      <a:moveTo>
                        <a:pt x="1545" y="317"/>
                      </a:moveTo>
                      <a:lnTo>
                        <a:pt x="1545" y="317"/>
                      </a:lnTo>
                      <a:cubicBezTo>
                        <a:pt x="1452" y="398"/>
                        <a:pt x="1350" y="486"/>
                        <a:pt x="1245" y="582"/>
                      </a:cubicBezTo>
                      <a:cubicBezTo>
                        <a:pt x="1198" y="752"/>
                        <a:pt x="1150" y="929"/>
                        <a:pt x="1099" y="1109"/>
                      </a:cubicBezTo>
                      <a:cubicBezTo>
                        <a:pt x="1204" y="1003"/>
                        <a:pt x="1310" y="901"/>
                        <a:pt x="1408" y="809"/>
                      </a:cubicBezTo>
                      <a:cubicBezTo>
                        <a:pt x="1452" y="646"/>
                        <a:pt x="1500" y="480"/>
                        <a:pt x="1545" y="317"/>
                      </a:cubicBezTo>
                      <a:close/>
                      <a:moveTo>
                        <a:pt x="195" y="1520"/>
                      </a:moveTo>
                      <a:cubicBezTo>
                        <a:pt x="130" y="1574"/>
                        <a:pt x="65" y="1632"/>
                        <a:pt x="1" y="1687"/>
                      </a:cubicBezTo>
                      <a:lnTo>
                        <a:pt x="73" y="2170"/>
                      </a:lnTo>
                      <a:cubicBezTo>
                        <a:pt x="137" y="2104"/>
                        <a:pt x="198" y="2040"/>
                        <a:pt x="263" y="1975"/>
                      </a:cubicBezTo>
                      <a:lnTo>
                        <a:pt x="195" y="1520"/>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7"/>
                <p:cNvSpPr/>
                <p:nvPr/>
              </p:nvSpPr>
              <p:spPr>
                <a:xfrm rot="-186215" flipH="1">
                  <a:off x="2537819" y="3483254"/>
                  <a:ext cx="35172" cy="97555"/>
                </a:xfrm>
                <a:custGeom>
                  <a:avLst/>
                  <a:gdLst/>
                  <a:ahLst/>
                  <a:cxnLst/>
                  <a:rect l="l" t="t" r="r" b="b"/>
                  <a:pathLst>
                    <a:path w="667" h="1850" extrusionOk="0">
                      <a:moveTo>
                        <a:pt x="432" y="95"/>
                      </a:moveTo>
                      <a:lnTo>
                        <a:pt x="432" y="95"/>
                      </a:lnTo>
                      <a:cubicBezTo>
                        <a:pt x="320" y="140"/>
                        <a:pt x="174" y="197"/>
                        <a:pt x="1" y="262"/>
                      </a:cubicBezTo>
                      <a:lnTo>
                        <a:pt x="136" y="1184"/>
                      </a:lnTo>
                      <a:lnTo>
                        <a:pt x="272" y="683"/>
                      </a:lnTo>
                      <a:cubicBezTo>
                        <a:pt x="323" y="493"/>
                        <a:pt x="374" y="296"/>
                        <a:pt x="432" y="95"/>
                      </a:cubicBezTo>
                      <a:close/>
                      <a:moveTo>
                        <a:pt x="666" y="0"/>
                      </a:moveTo>
                      <a:cubicBezTo>
                        <a:pt x="666" y="0"/>
                        <a:pt x="622" y="18"/>
                        <a:pt x="544" y="51"/>
                      </a:cubicBezTo>
                      <a:cubicBezTo>
                        <a:pt x="378" y="666"/>
                        <a:pt x="214" y="1265"/>
                        <a:pt x="62" y="1823"/>
                      </a:cubicBezTo>
                      <a:lnTo>
                        <a:pt x="167" y="1849"/>
                      </a:lnTo>
                      <a:lnTo>
                        <a:pt x="666" y="0"/>
                      </a:lnTo>
                      <a:close/>
                    </a:path>
                  </a:pathLst>
                </a:custGeom>
                <a:solidFill>
                  <a:srgbClr val="DF183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57"/>
              <p:cNvSpPr/>
              <p:nvPr/>
            </p:nvSpPr>
            <p:spPr>
              <a:xfrm rot="-186215" flipH="1">
                <a:off x="3206971" y="2702128"/>
                <a:ext cx="32325" cy="117119"/>
              </a:xfrm>
              <a:custGeom>
                <a:avLst/>
                <a:gdLst/>
                <a:ahLst/>
                <a:cxnLst/>
                <a:rect l="l" t="t" r="r" b="b"/>
                <a:pathLst>
                  <a:path w="613" h="2221" extrusionOk="0">
                    <a:moveTo>
                      <a:pt x="0" y="0"/>
                    </a:moveTo>
                    <a:lnTo>
                      <a:pt x="592" y="1775"/>
                    </a:lnTo>
                    <a:lnTo>
                      <a:pt x="592" y="1758"/>
                    </a:lnTo>
                    <a:lnTo>
                      <a:pt x="143" y="92"/>
                    </a:lnTo>
                    <a:cubicBezTo>
                      <a:pt x="143" y="92"/>
                      <a:pt x="89" y="58"/>
                      <a:pt x="0" y="0"/>
                    </a:cubicBezTo>
                    <a:close/>
                    <a:moveTo>
                      <a:pt x="595" y="1844"/>
                    </a:moveTo>
                    <a:lnTo>
                      <a:pt x="422" y="1941"/>
                    </a:lnTo>
                    <a:cubicBezTo>
                      <a:pt x="534" y="2105"/>
                      <a:pt x="612" y="2220"/>
                      <a:pt x="612" y="2220"/>
                    </a:cubicBezTo>
                    <a:cubicBezTo>
                      <a:pt x="612" y="2220"/>
                      <a:pt x="606" y="2071"/>
                      <a:pt x="595" y="1844"/>
                    </a:cubicBez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1" name="Google Shape;1611;p57"/>
              <p:cNvGrpSpPr/>
              <p:nvPr/>
            </p:nvGrpSpPr>
            <p:grpSpPr>
              <a:xfrm>
                <a:off x="1254497" y="2224317"/>
                <a:ext cx="2097094" cy="571279"/>
                <a:chOff x="1254497" y="2224317"/>
                <a:chExt cx="2097094" cy="571279"/>
              </a:xfrm>
            </p:grpSpPr>
            <p:sp>
              <p:nvSpPr>
                <p:cNvPr id="1612" name="Google Shape;1612;p57"/>
                <p:cNvSpPr/>
                <p:nvPr/>
              </p:nvSpPr>
              <p:spPr>
                <a:xfrm rot="-186215" flipH="1">
                  <a:off x="1322670" y="2380902"/>
                  <a:ext cx="96711" cy="228437"/>
                </a:xfrm>
                <a:custGeom>
                  <a:avLst/>
                  <a:gdLst/>
                  <a:ahLst/>
                  <a:cxnLst/>
                  <a:rect l="l" t="t" r="r" b="b"/>
                  <a:pathLst>
                    <a:path w="1834" h="4332" extrusionOk="0">
                      <a:moveTo>
                        <a:pt x="1748" y="1"/>
                      </a:moveTo>
                      <a:cubicBezTo>
                        <a:pt x="1218" y="381"/>
                        <a:pt x="565" y="816"/>
                        <a:pt x="565" y="816"/>
                      </a:cubicBezTo>
                      <a:lnTo>
                        <a:pt x="1204" y="2591"/>
                      </a:lnTo>
                      <a:lnTo>
                        <a:pt x="1" y="4332"/>
                      </a:lnTo>
                      <a:lnTo>
                        <a:pt x="763" y="3560"/>
                      </a:lnTo>
                      <a:lnTo>
                        <a:pt x="1833" y="2472"/>
                      </a:lnTo>
                      <a:lnTo>
                        <a:pt x="1207" y="1316"/>
                      </a:lnTo>
                      <a:cubicBezTo>
                        <a:pt x="1207" y="1316"/>
                        <a:pt x="1252" y="1242"/>
                        <a:pt x="1323" y="1122"/>
                      </a:cubicBezTo>
                      <a:lnTo>
                        <a:pt x="1748" y="4"/>
                      </a:lnTo>
                      <a:lnTo>
                        <a:pt x="1748" y="1"/>
                      </a:lnTo>
                      <a:close/>
                    </a:path>
                  </a:pathLst>
                </a:custGeom>
                <a:solidFill>
                  <a:srgbClr val="FF886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7"/>
                <p:cNvSpPr/>
                <p:nvPr/>
              </p:nvSpPr>
              <p:spPr>
                <a:xfrm rot="-186215" flipH="1">
                  <a:off x="1260322" y="2226337"/>
                  <a:ext cx="80522" cy="217363"/>
                </a:xfrm>
                <a:custGeom>
                  <a:avLst/>
                  <a:gdLst/>
                  <a:ahLst/>
                  <a:cxnLst/>
                  <a:rect l="l" t="t" r="r" b="b"/>
                  <a:pathLst>
                    <a:path w="1527" h="4122" extrusionOk="0">
                      <a:moveTo>
                        <a:pt x="1452" y="1"/>
                      </a:moveTo>
                      <a:cubicBezTo>
                        <a:pt x="1452" y="1"/>
                        <a:pt x="1075" y="2316"/>
                        <a:pt x="1078" y="2455"/>
                      </a:cubicBezTo>
                      <a:cubicBezTo>
                        <a:pt x="1081" y="2510"/>
                        <a:pt x="782" y="2744"/>
                        <a:pt x="425" y="3000"/>
                      </a:cubicBezTo>
                      <a:lnTo>
                        <a:pt x="425" y="3003"/>
                      </a:lnTo>
                      <a:lnTo>
                        <a:pt x="0" y="4121"/>
                      </a:lnTo>
                      <a:cubicBezTo>
                        <a:pt x="4" y="4118"/>
                        <a:pt x="204" y="3985"/>
                        <a:pt x="452" y="3792"/>
                      </a:cubicBezTo>
                      <a:cubicBezTo>
                        <a:pt x="766" y="3496"/>
                        <a:pt x="1125" y="3139"/>
                        <a:pt x="1320" y="2904"/>
                      </a:cubicBezTo>
                      <a:cubicBezTo>
                        <a:pt x="1360" y="2833"/>
                        <a:pt x="1384" y="2761"/>
                        <a:pt x="1391" y="2697"/>
                      </a:cubicBezTo>
                      <a:cubicBezTo>
                        <a:pt x="1411" y="2462"/>
                        <a:pt x="1483" y="1826"/>
                        <a:pt x="1527" y="1204"/>
                      </a:cubicBezTo>
                      <a:cubicBezTo>
                        <a:pt x="1510" y="565"/>
                        <a:pt x="1452" y="1"/>
                        <a:pt x="1452" y="1"/>
                      </a:cubicBezTo>
                      <a:close/>
                    </a:path>
                  </a:pathLst>
                </a:custGeom>
                <a:solidFill>
                  <a:srgbClr val="FF886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7"/>
                <p:cNvSpPr/>
                <p:nvPr/>
              </p:nvSpPr>
              <p:spPr>
                <a:xfrm rot="-186215" flipH="1">
                  <a:off x="3205147" y="2618341"/>
                  <a:ext cx="141850" cy="173542"/>
                </a:xfrm>
                <a:custGeom>
                  <a:avLst/>
                  <a:gdLst/>
                  <a:ahLst/>
                  <a:cxnLst/>
                  <a:rect l="l" t="t" r="r" b="b"/>
                  <a:pathLst>
                    <a:path w="2690" h="3291" extrusionOk="0">
                      <a:moveTo>
                        <a:pt x="0" y="0"/>
                      </a:moveTo>
                      <a:cubicBezTo>
                        <a:pt x="4" y="119"/>
                        <a:pt x="86" y="289"/>
                        <a:pt x="408" y="483"/>
                      </a:cubicBezTo>
                      <a:cubicBezTo>
                        <a:pt x="902" y="786"/>
                        <a:pt x="1759" y="1319"/>
                        <a:pt x="2098" y="1533"/>
                      </a:cubicBezTo>
                      <a:cubicBezTo>
                        <a:pt x="2187" y="1591"/>
                        <a:pt x="2241" y="1625"/>
                        <a:pt x="2241" y="1625"/>
                      </a:cubicBezTo>
                      <a:lnTo>
                        <a:pt x="2690" y="3291"/>
                      </a:lnTo>
                      <a:cubicBezTo>
                        <a:pt x="2656" y="2591"/>
                        <a:pt x="2567" y="1312"/>
                        <a:pt x="2411" y="1081"/>
                      </a:cubicBezTo>
                      <a:cubicBezTo>
                        <a:pt x="2190" y="761"/>
                        <a:pt x="21" y="7"/>
                        <a:pt x="0" y="0"/>
                      </a:cubicBezTo>
                      <a:close/>
                    </a:path>
                  </a:pathLst>
                </a:custGeom>
                <a:solidFill>
                  <a:srgbClr val="FF886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57"/>
              <p:cNvSpPr/>
              <p:nvPr/>
            </p:nvSpPr>
            <p:spPr>
              <a:xfrm rot="-186215" flipH="1">
                <a:off x="3284550" y="2541633"/>
                <a:ext cx="193475" cy="353939"/>
              </a:xfrm>
              <a:custGeom>
                <a:avLst/>
                <a:gdLst/>
                <a:ahLst/>
                <a:cxnLst/>
                <a:rect l="l" t="t" r="r" b="b"/>
                <a:pathLst>
                  <a:path w="3669" h="6712" extrusionOk="0">
                    <a:moveTo>
                      <a:pt x="89" y="1"/>
                    </a:moveTo>
                    <a:lnTo>
                      <a:pt x="89" y="1"/>
                    </a:lnTo>
                    <a:cubicBezTo>
                      <a:pt x="0" y="76"/>
                      <a:pt x="11" y="178"/>
                      <a:pt x="41" y="272"/>
                    </a:cubicBezTo>
                    <a:cubicBezTo>
                      <a:pt x="25" y="195"/>
                      <a:pt x="20" y="93"/>
                      <a:pt x="89" y="1"/>
                    </a:cubicBezTo>
                    <a:close/>
                    <a:moveTo>
                      <a:pt x="89" y="402"/>
                    </a:moveTo>
                    <a:cubicBezTo>
                      <a:pt x="89" y="402"/>
                      <a:pt x="89" y="403"/>
                      <a:pt x="89" y="403"/>
                    </a:cubicBezTo>
                    <a:lnTo>
                      <a:pt x="89" y="403"/>
                    </a:lnTo>
                    <a:cubicBezTo>
                      <a:pt x="89" y="403"/>
                      <a:pt x="89" y="402"/>
                      <a:pt x="89" y="402"/>
                    </a:cubicBezTo>
                    <a:close/>
                    <a:moveTo>
                      <a:pt x="89" y="403"/>
                    </a:moveTo>
                    <a:lnTo>
                      <a:pt x="89" y="403"/>
                    </a:lnTo>
                    <a:cubicBezTo>
                      <a:pt x="93" y="411"/>
                      <a:pt x="103" y="437"/>
                      <a:pt x="122" y="476"/>
                    </a:cubicBezTo>
                    <a:cubicBezTo>
                      <a:pt x="104" y="434"/>
                      <a:pt x="92" y="408"/>
                      <a:pt x="89" y="403"/>
                    </a:cubicBezTo>
                    <a:close/>
                    <a:moveTo>
                      <a:pt x="3656" y="6488"/>
                    </a:moveTo>
                    <a:cubicBezTo>
                      <a:pt x="3465" y="6590"/>
                      <a:pt x="3309" y="6668"/>
                      <a:pt x="3213" y="6702"/>
                    </a:cubicBezTo>
                    <a:cubicBezTo>
                      <a:pt x="3227" y="6709"/>
                      <a:pt x="3244" y="6712"/>
                      <a:pt x="3264" y="6712"/>
                    </a:cubicBezTo>
                    <a:cubicBezTo>
                      <a:pt x="3363" y="6712"/>
                      <a:pt x="3526" y="6617"/>
                      <a:pt x="3669" y="6519"/>
                    </a:cubicBezTo>
                    <a:cubicBezTo>
                      <a:pt x="3665" y="6508"/>
                      <a:pt x="3659" y="6498"/>
                      <a:pt x="3656" y="6488"/>
                    </a:cubicBezTo>
                    <a:close/>
                  </a:path>
                </a:pathLst>
              </a:custGeom>
              <a:solidFill>
                <a:srgbClr val="F3B9C9"/>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7"/>
              <p:cNvSpPr/>
              <p:nvPr/>
            </p:nvSpPr>
            <p:spPr>
              <a:xfrm rot="-186215" flipH="1">
                <a:off x="3293677" y="2888682"/>
                <a:ext cx="738" cy="1687"/>
              </a:xfrm>
              <a:custGeom>
                <a:avLst/>
                <a:gdLst/>
                <a:ahLst/>
                <a:cxnLst/>
                <a:rect l="l" t="t" r="r" b="b"/>
                <a:pathLst>
                  <a:path w="14" h="32" extrusionOk="0">
                    <a:moveTo>
                      <a:pt x="1" y="1"/>
                    </a:moveTo>
                    <a:cubicBezTo>
                      <a:pt x="2" y="6"/>
                      <a:pt x="5" y="11"/>
                      <a:pt x="7" y="16"/>
                    </a:cubicBezTo>
                    <a:lnTo>
                      <a:pt x="1" y="1"/>
                    </a:lnTo>
                    <a:close/>
                    <a:moveTo>
                      <a:pt x="7" y="16"/>
                    </a:moveTo>
                    <a:lnTo>
                      <a:pt x="14" y="32"/>
                    </a:lnTo>
                    <a:cubicBezTo>
                      <a:pt x="12" y="26"/>
                      <a:pt x="10" y="21"/>
                      <a:pt x="7" y="16"/>
                    </a:cubicBezTo>
                    <a:close/>
                  </a:path>
                </a:pathLst>
              </a:custGeom>
              <a:solidFill>
                <a:srgbClr val="EC3038"/>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7"/>
              <p:cNvSpPr/>
              <p:nvPr/>
            </p:nvSpPr>
            <p:spPr>
              <a:xfrm rot="-186215" flipH="1">
                <a:off x="3272648" y="2527114"/>
                <a:ext cx="203916" cy="368335"/>
              </a:xfrm>
              <a:custGeom>
                <a:avLst/>
                <a:gdLst/>
                <a:ahLst/>
                <a:cxnLst/>
                <a:rect l="l" t="t" r="r" b="b"/>
                <a:pathLst>
                  <a:path w="3867" h="6985" extrusionOk="0">
                    <a:moveTo>
                      <a:pt x="626" y="0"/>
                    </a:moveTo>
                    <a:cubicBezTo>
                      <a:pt x="626" y="0"/>
                      <a:pt x="204" y="171"/>
                      <a:pt x="69" y="283"/>
                    </a:cubicBezTo>
                    <a:cubicBezTo>
                      <a:pt x="0" y="375"/>
                      <a:pt x="5" y="477"/>
                      <a:pt x="21" y="554"/>
                    </a:cubicBezTo>
                    <a:cubicBezTo>
                      <a:pt x="35" y="603"/>
                      <a:pt x="55" y="647"/>
                      <a:pt x="69" y="684"/>
                    </a:cubicBezTo>
                    <a:cubicBezTo>
                      <a:pt x="69" y="684"/>
                      <a:pt x="82" y="711"/>
                      <a:pt x="102" y="758"/>
                    </a:cubicBezTo>
                    <a:cubicBezTo>
                      <a:pt x="133" y="824"/>
                      <a:pt x="181" y="929"/>
                      <a:pt x="245" y="1064"/>
                    </a:cubicBezTo>
                    <a:lnTo>
                      <a:pt x="790" y="847"/>
                    </a:lnTo>
                    <a:cubicBezTo>
                      <a:pt x="630" y="452"/>
                      <a:pt x="626" y="0"/>
                      <a:pt x="626" y="0"/>
                    </a:cubicBezTo>
                    <a:close/>
                    <a:moveTo>
                      <a:pt x="3578" y="5883"/>
                    </a:moveTo>
                    <a:lnTo>
                      <a:pt x="2809" y="6314"/>
                    </a:lnTo>
                    <a:cubicBezTo>
                      <a:pt x="3016" y="6712"/>
                      <a:pt x="3159" y="6967"/>
                      <a:pt x="3193" y="6984"/>
                    </a:cubicBezTo>
                    <a:cubicBezTo>
                      <a:pt x="3289" y="6950"/>
                      <a:pt x="3445" y="6872"/>
                      <a:pt x="3636" y="6770"/>
                    </a:cubicBezTo>
                    <a:lnTo>
                      <a:pt x="3649" y="6760"/>
                    </a:lnTo>
                    <a:cubicBezTo>
                      <a:pt x="3557" y="6589"/>
                      <a:pt x="3506" y="6495"/>
                      <a:pt x="3506" y="6495"/>
                    </a:cubicBezTo>
                    <a:lnTo>
                      <a:pt x="3866" y="6413"/>
                    </a:lnTo>
                    <a:cubicBezTo>
                      <a:pt x="3802" y="6294"/>
                      <a:pt x="3700" y="6110"/>
                      <a:pt x="3578" y="5883"/>
                    </a:cubicBezTo>
                    <a:close/>
                  </a:path>
                </a:pathLst>
              </a:custGeom>
              <a:solidFill>
                <a:srgbClr val="3F121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7"/>
              <p:cNvSpPr/>
              <p:nvPr/>
            </p:nvSpPr>
            <p:spPr>
              <a:xfrm rot="-186215" flipH="1">
                <a:off x="3292767" y="2888179"/>
                <a:ext cx="1635" cy="2215"/>
              </a:xfrm>
              <a:custGeom>
                <a:avLst/>
                <a:gdLst/>
                <a:ahLst/>
                <a:cxnLst/>
                <a:rect l="l" t="t" r="r" b="b"/>
                <a:pathLst>
                  <a:path w="31" h="42" extrusionOk="0">
                    <a:moveTo>
                      <a:pt x="14" y="1"/>
                    </a:moveTo>
                    <a:lnTo>
                      <a:pt x="1" y="11"/>
                    </a:lnTo>
                    <a:lnTo>
                      <a:pt x="14" y="42"/>
                    </a:lnTo>
                    <a:cubicBezTo>
                      <a:pt x="21" y="38"/>
                      <a:pt x="24" y="34"/>
                      <a:pt x="31" y="31"/>
                    </a:cubicBezTo>
                    <a:cubicBezTo>
                      <a:pt x="24" y="21"/>
                      <a:pt x="21" y="11"/>
                      <a:pt x="14" y="1"/>
                    </a:cubicBezTo>
                    <a:close/>
                  </a:path>
                </a:pathLst>
              </a:custGeom>
              <a:solidFill>
                <a:srgbClr val="C6282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7"/>
              <p:cNvSpPr/>
              <p:nvPr/>
            </p:nvSpPr>
            <p:spPr>
              <a:xfrm rot="-186215" flipH="1">
                <a:off x="3277139" y="2870172"/>
                <a:ext cx="23571" cy="18298"/>
              </a:xfrm>
              <a:custGeom>
                <a:avLst/>
                <a:gdLst/>
                <a:ahLst/>
                <a:cxnLst/>
                <a:rect l="l" t="t" r="r" b="b"/>
                <a:pathLst>
                  <a:path w="447" h="347" extrusionOk="0">
                    <a:moveTo>
                      <a:pt x="361" y="0"/>
                    </a:moveTo>
                    <a:lnTo>
                      <a:pt x="1" y="82"/>
                    </a:lnTo>
                    <a:cubicBezTo>
                      <a:pt x="1" y="82"/>
                      <a:pt x="52" y="176"/>
                      <a:pt x="144" y="347"/>
                    </a:cubicBezTo>
                    <a:lnTo>
                      <a:pt x="446" y="156"/>
                    </a:lnTo>
                    <a:cubicBezTo>
                      <a:pt x="446" y="156"/>
                      <a:pt x="416" y="102"/>
                      <a:pt x="361" y="0"/>
                    </a:cubicBezTo>
                    <a:close/>
                  </a:path>
                </a:pathLst>
              </a:custGeom>
              <a:solidFill>
                <a:srgbClr val="3C0D17"/>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7"/>
              <p:cNvSpPr/>
              <p:nvPr/>
            </p:nvSpPr>
            <p:spPr>
              <a:xfrm rot="-186215" flipH="1">
                <a:off x="3277409" y="2878542"/>
                <a:ext cx="16031" cy="11707"/>
              </a:xfrm>
              <a:custGeom>
                <a:avLst/>
                <a:gdLst/>
                <a:ahLst/>
                <a:cxnLst/>
                <a:rect l="l" t="t" r="r" b="b"/>
                <a:pathLst>
                  <a:path w="304" h="222" extrusionOk="0">
                    <a:moveTo>
                      <a:pt x="303" y="1"/>
                    </a:moveTo>
                    <a:lnTo>
                      <a:pt x="1" y="192"/>
                    </a:lnTo>
                    <a:cubicBezTo>
                      <a:pt x="8" y="202"/>
                      <a:pt x="11" y="212"/>
                      <a:pt x="18" y="222"/>
                    </a:cubicBezTo>
                    <a:cubicBezTo>
                      <a:pt x="174" y="114"/>
                      <a:pt x="303" y="1"/>
                      <a:pt x="303" y="1"/>
                    </a:cubicBezTo>
                    <a:close/>
                  </a:path>
                </a:pathLst>
              </a:custGeom>
              <a:solidFill>
                <a:srgbClr val="BD1D2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7"/>
              <p:cNvSpPr/>
              <p:nvPr/>
            </p:nvSpPr>
            <p:spPr>
              <a:xfrm>
                <a:off x="1288100" y="3663050"/>
                <a:ext cx="1421400" cy="188400"/>
              </a:xfrm>
              <a:prstGeom prst="rect">
                <a:avLst/>
              </a:pr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57"/>
              <p:cNvGrpSpPr/>
              <p:nvPr/>
            </p:nvGrpSpPr>
            <p:grpSpPr>
              <a:xfrm>
                <a:off x="2264022" y="3741550"/>
                <a:ext cx="236576" cy="236500"/>
                <a:chOff x="5416822" y="1831700"/>
                <a:chExt cx="236576" cy="236500"/>
              </a:xfrm>
            </p:grpSpPr>
            <p:sp>
              <p:nvSpPr>
                <p:cNvPr id="1623" name="Google Shape;1623;p57"/>
                <p:cNvSpPr/>
                <p:nvPr/>
              </p:nvSpPr>
              <p:spPr>
                <a:xfrm>
                  <a:off x="5416822" y="1831700"/>
                  <a:ext cx="236576" cy="236500"/>
                </a:xfrm>
                <a:custGeom>
                  <a:avLst/>
                  <a:gdLst/>
                  <a:ahLst/>
                  <a:cxnLst/>
                  <a:rect l="l" t="t" r="r" b="b"/>
                  <a:pathLst>
                    <a:path w="3126" h="3125" extrusionOk="0">
                      <a:moveTo>
                        <a:pt x="1565" y="136"/>
                      </a:moveTo>
                      <a:cubicBezTo>
                        <a:pt x="2350" y="136"/>
                        <a:pt x="2989" y="776"/>
                        <a:pt x="2989" y="1564"/>
                      </a:cubicBezTo>
                      <a:cubicBezTo>
                        <a:pt x="2989" y="2350"/>
                        <a:pt x="2350" y="2989"/>
                        <a:pt x="1565" y="2989"/>
                      </a:cubicBezTo>
                      <a:cubicBezTo>
                        <a:pt x="775" y="2989"/>
                        <a:pt x="137" y="2350"/>
                        <a:pt x="137" y="1564"/>
                      </a:cubicBezTo>
                      <a:cubicBezTo>
                        <a:pt x="137" y="776"/>
                        <a:pt x="775" y="136"/>
                        <a:pt x="1565" y="136"/>
                      </a:cubicBezTo>
                      <a:close/>
                      <a:moveTo>
                        <a:pt x="1565" y="1"/>
                      </a:moveTo>
                      <a:cubicBezTo>
                        <a:pt x="701" y="1"/>
                        <a:pt x="0" y="701"/>
                        <a:pt x="0" y="1564"/>
                      </a:cubicBezTo>
                      <a:cubicBezTo>
                        <a:pt x="0" y="2425"/>
                        <a:pt x="701" y="3125"/>
                        <a:pt x="1565" y="3125"/>
                      </a:cubicBezTo>
                      <a:cubicBezTo>
                        <a:pt x="2425" y="3125"/>
                        <a:pt x="3125" y="2425"/>
                        <a:pt x="3125" y="1564"/>
                      </a:cubicBezTo>
                      <a:cubicBezTo>
                        <a:pt x="3125" y="701"/>
                        <a:pt x="2425" y="1"/>
                        <a:pt x="1565"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7"/>
                <p:cNvSpPr/>
                <p:nvPr/>
              </p:nvSpPr>
              <p:spPr>
                <a:xfrm>
                  <a:off x="5454889" y="1890958"/>
                  <a:ext cx="160366" cy="118136"/>
                </a:xfrm>
                <a:custGeom>
                  <a:avLst/>
                  <a:gdLst/>
                  <a:ahLst/>
                  <a:cxnLst/>
                  <a:rect l="l" t="t" r="r" b="b"/>
                  <a:pathLst>
                    <a:path w="2119" h="1561" extrusionOk="0">
                      <a:moveTo>
                        <a:pt x="596" y="136"/>
                      </a:moveTo>
                      <a:cubicBezTo>
                        <a:pt x="640" y="136"/>
                        <a:pt x="688" y="142"/>
                        <a:pt x="732" y="156"/>
                      </a:cubicBezTo>
                      <a:cubicBezTo>
                        <a:pt x="854" y="200"/>
                        <a:pt x="960" y="299"/>
                        <a:pt x="1017" y="424"/>
                      </a:cubicBezTo>
                      <a:cubicBezTo>
                        <a:pt x="1027" y="445"/>
                        <a:pt x="1048" y="459"/>
                        <a:pt x="1072" y="462"/>
                      </a:cubicBezTo>
                      <a:cubicBezTo>
                        <a:pt x="1074" y="462"/>
                        <a:pt x="1077" y="463"/>
                        <a:pt x="1079" y="463"/>
                      </a:cubicBezTo>
                      <a:cubicBezTo>
                        <a:pt x="1100" y="463"/>
                        <a:pt x="1121" y="449"/>
                        <a:pt x="1133" y="431"/>
                      </a:cubicBezTo>
                      <a:cubicBezTo>
                        <a:pt x="1211" y="319"/>
                        <a:pt x="1333" y="238"/>
                        <a:pt x="1460" y="217"/>
                      </a:cubicBezTo>
                      <a:cubicBezTo>
                        <a:pt x="1483" y="213"/>
                        <a:pt x="1506" y="211"/>
                        <a:pt x="1530" y="211"/>
                      </a:cubicBezTo>
                      <a:cubicBezTo>
                        <a:pt x="1643" y="211"/>
                        <a:pt x="1753" y="257"/>
                        <a:pt x="1827" y="336"/>
                      </a:cubicBezTo>
                      <a:cubicBezTo>
                        <a:pt x="1953" y="465"/>
                        <a:pt x="1976" y="690"/>
                        <a:pt x="1884" y="880"/>
                      </a:cubicBezTo>
                      <a:cubicBezTo>
                        <a:pt x="1786" y="1084"/>
                        <a:pt x="1585" y="1214"/>
                        <a:pt x="1435" y="1285"/>
                      </a:cubicBezTo>
                      <a:cubicBezTo>
                        <a:pt x="1276" y="1356"/>
                        <a:pt x="1160" y="1407"/>
                        <a:pt x="994" y="1424"/>
                      </a:cubicBezTo>
                      <a:cubicBezTo>
                        <a:pt x="831" y="1380"/>
                        <a:pt x="725" y="1311"/>
                        <a:pt x="583" y="1214"/>
                      </a:cubicBezTo>
                      <a:cubicBezTo>
                        <a:pt x="446" y="1118"/>
                        <a:pt x="269" y="961"/>
                        <a:pt x="205" y="740"/>
                      </a:cubicBezTo>
                      <a:cubicBezTo>
                        <a:pt x="144" y="540"/>
                        <a:pt x="205" y="323"/>
                        <a:pt x="348" y="214"/>
                      </a:cubicBezTo>
                      <a:cubicBezTo>
                        <a:pt x="415" y="163"/>
                        <a:pt x="504" y="136"/>
                        <a:pt x="596" y="136"/>
                      </a:cubicBezTo>
                      <a:close/>
                      <a:moveTo>
                        <a:pt x="592" y="0"/>
                      </a:moveTo>
                      <a:cubicBezTo>
                        <a:pt x="475" y="0"/>
                        <a:pt x="359" y="36"/>
                        <a:pt x="266" y="105"/>
                      </a:cubicBezTo>
                      <a:cubicBezTo>
                        <a:pt x="79" y="247"/>
                        <a:pt x="1" y="526"/>
                        <a:pt x="76" y="778"/>
                      </a:cubicBezTo>
                      <a:cubicBezTo>
                        <a:pt x="150" y="1036"/>
                        <a:pt x="351" y="1217"/>
                        <a:pt x="507" y="1322"/>
                      </a:cubicBezTo>
                      <a:cubicBezTo>
                        <a:pt x="657" y="1427"/>
                        <a:pt x="779" y="1506"/>
                        <a:pt x="966" y="1556"/>
                      </a:cubicBezTo>
                      <a:lnTo>
                        <a:pt x="973" y="1556"/>
                      </a:lnTo>
                      <a:cubicBezTo>
                        <a:pt x="980" y="1560"/>
                        <a:pt x="983" y="1560"/>
                        <a:pt x="991" y="1560"/>
                      </a:cubicBezTo>
                      <a:cubicBezTo>
                        <a:pt x="994" y="1560"/>
                        <a:pt x="1000" y="1560"/>
                        <a:pt x="1004" y="1556"/>
                      </a:cubicBezTo>
                      <a:cubicBezTo>
                        <a:pt x="1195" y="1540"/>
                        <a:pt x="1327" y="1482"/>
                        <a:pt x="1490" y="1404"/>
                      </a:cubicBezTo>
                      <a:cubicBezTo>
                        <a:pt x="1660" y="1325"/>
                        <a:pt x="1888" y="1179"/>
                        <a:pt x="2006" y="938"/>
                      </a:cubicBezTo>
                      <a:cubicBezTo>
                        <a:pt x="2119" y="699"/>
                        <a:pt x="2088" y="414"/>
                        <a:pt x="1925" y="244"/>
                      </a:cubicBezTo>
                      <a:cubicBezTo>
                        <a:pt x="1826" y="137"/>
                        <a:pt x="1678" y="77"/>
                        <a:pt x="1529" y="77"/>
                      </a:cubicBezTo>
                      <a:cubicBezTo>
                        <a:pt x="1499" y="77"/>
                        <a:pt x="1469" y="79"/>
                        <a:pt x="1439" y="84"/>
                      </a:cubicBezTo>
                      <a:cubicBezTo>
                        <a:pt x="1306" y="105"/>
                        <a:pt x="1184" y="173"/>
                        <a:pt x="1088" y="275"/>
                      </a:cubicBezTo>
                      <a:cubicBezTo>
                        <a:pt x="1011" y="159"/>
                        <a:pt x="902" y="74"/>
                        <a:pt x="776" y="30"/>
                      </a:cubicBezTo>
                      <a:cubicBezTo>
                        <a:pt x="716" y="10"/>
                        <a:pt x="654" y="0"/>
                        <a:pt x="592" y="0"/>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57"/>
              <p:cNvGrpSpPr/>
              <p:nvPr/>
            </p:nvGrpSpPr>
            <p:grpSpPr>
              <a:xfrm>
                <a:off x="1635943" y="3741550"/>
                <a:ext cx="236576" cy="236500"/>
                <a:chOff x="5067793" y="1831700"/>
                <a:chExt cx="236576" cy="236500"/>
              </a:xfrm>
            </p:grpSpPr>
            <p:sp>
              <p:nvSpPr>
                <p:cNvPr id="1626" name="Google Shape;1626;p57"/>
                <p:cNvSpPr/>
                <p:nvPr/>
              </p:nvSpPr>
              <p:spPr>
                <a:xfrm>
                  <a:off x="5121456" y="1885963"/>
                  <a:ext cx="129261" cy="128278"/>
                </a:xfrm>
                <a:custGeom>
                  <a:avLst/>
                  <a:gdLst/>
                  <a:ahLst/>
                  <a:cxnLst/>
                  <a:rect l="l" t="t" r="r" b="b"/>
                  <a:pathLst>
                    <a:path w="1708" h="1695" extrusionOk="0">
                      <a:moveTo>
                        <a:pt x="74" y="0"/>
                      </a:moveTo>
                      <a:cubicBezTo>
                        <a:pt x="57" y="0"/>
                        <a:pt x="40" y="6"/>
                        <a:pt x="28" y="18"/>
                      </a:cubicBezTo>
                      <a:cubicBezTo>
                        <a:pt x="0" y="45"/>
                        <a:pt x="0" y="86"/>
                        <a:pt x="28" y="113"/>
                      </a:cubicBezTo>
                      <a:lnTo>
                        <a:pt x="1585" y="1674"/>
                      </a:lnTo>
                      <a:cubicBezTo>
                        <a:pt x="1599" y="1688"/>
                        <a:pt x="1616" y="1694"/>
                        <a:pt x="1632" y="1694"/>
                      </a:cubicBezTo>
                      <a:cubicBezTo>
                        <a:pt x="1649" y="1694"/>
                        <a:pt x="1666" y="1688"/>
                        <a:pt x="1680" y="1674"/>
                      </a:cubicBezTo>
                      <a:cubicBezTo>
                        <a:pt x="1707" y="1647"/>
                        <a:pt x="1707" y="1606"/>
                        <a:pt x="1680" y="1578"/>
                      </a:cubicBezTo>
                      <a:lnTo>
                        <a:pt x="122" y="18"/>
                      </a:lnTo>
                      <a:cubicBezTo>
                        <a:pt x="109" y="6"/>
                        <a:pt x="91" y="0"/>
                        <a:pt x="74" y="0"/>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7"/>
                <p:cNvSpPr/>
                <p:nvPr/>
              </p:nvSpPr>
              <p:spPr>
                <a:xfrm>
                  <a:off x="5121456" y="1885736"/>
                  <a:ext cx="129261" cy="128505"/>
                </a:xfrm>
                <a:custGeom>
                  <a:avLst/>
                  <a:gdLst/>
                  <a:ahLst/>
                  <a:cxnLst/>
                  <a:rect l="l" t="t" r="r" b="b"/>
                  <a:pathLst>
                    <a:path w="1708" h="1698" extrusionOk="0">
                      <a:moveTo>
                        <a:pt x="1632" y="1"/>
                      </a:moveTo>
                      <a:cubicBezTo>
                        <a:pt x="1616" y="1"/>
                        <a:pt x="1599" y="7"/>
                        <a:pt x="1585" y="21"/>
                      </a:cubicBezTo>
                      <a:lnTo>
                        <a:pt x="854" y="755"/>
                      </a:lnTo>
                      <a:lnTo>
                        <a:pt x="759" y="850"/>
                      </a:lnTo>
                      <a:lnTo>
                        <a:pt x="28" y="1581"/>
                      </a:lnTo>
                      <a:cubicBezTo>
                        <a:pt x="0" y="1609"/>
                        <a:pt x="0" y="1650"/>
                        <a:pt x="28" y="1677"/>
                      </a:cubicBezTo>
                      <a:cubicBezTo>
                        <a:pt x="41" y="1691"/>
                        <a:pt x="58" y="1697"/>
                        <a:pt x="75" y="1697"/>
                      </a:cubicBezTo>
                      <a:cubicBezTo>
                        <a:pt x="92" y="1697"/>
                        <a:pt x="109" y="1691"/>
                        <a:pt x="122" y="1677"/>
                      </a:cubicBezTo>
                      <a:lnTo>
                        <a:pt x="854" y="942"/>
                      </a:lnTo>
                      <a:lnTo>
                        <a:pt x="949" y="850"/>
                      </a:lnTo>
                      <a:lnTo>
                        <a:pt x="1680" y="116"/>
                      </a:lnTo>
                      <a:cubicBezTo>
                        <a:pt x="1707" y="89"/>
                        <a:pt x="1707" y="48"/>
                        <a:pt x="1680" y="21"/>
                      </a:cubicBezTo>
                      <a:cubicBezTo>
                        <a:pt x="1666" y="7"/>
                        <a:pt x="1649" y="1"/>
                        <a:pt x="1632"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7"/>
                <p:cNvSpPr/>
                <p:nvPr/>
              </p:nvSpPr>
              <p:spPr>
                <a:xfrm>
                  <a:off x="5067793" y="1831700"/>
                  <a:ext cx="236576" cy="236500"/>
                </a:xfrm>
                <a:custGeom>
                  <a:avLst/>
                  <a:gdLst/>
                  <a:ahLst/>
                  <a:cxnLst/>
                  <a:rect l="l" t="t" r="r" b="b"/>
                  <a:pathLst>
                    <a:path w="3126" h="3125" extrusionOk="0">
                      <a:moveTo>
                        <a:pt x="1565" y="136"/>
                      </a:moveTo>
                      <a:cubicBezTo>
                        <a:pt x="2350" y="136"/>
                        <a:pt x="2989" y="776"/>
                        <a:pt x="2989" y="1564"/>
                      </a:cubicBezTo>
                      <a:cubicBezTo>
                        <a:pt x="2989" y="2350"/>
                        <a:pt x="2350" y="2989"/>
                        <a:pt x="1565" y="2989"/>
                      </a:cubicBezTo>
                      <a:cubicBezTo>
                        <a:pt x="775" y="2989"/>
                        <a:pt x="137" y="2350"/>
                        <a:pt x="137" y="1564"/>
                      </a:cubicBezTo>
                      <a:cubicBezTo>
                        <a:pt x="137" y="776"/>
                        <a:pt x="775" y="136"/>
                        <a:pt x="1565" y="136"/>
                      </a:cubicBezTo>
                      <a:close/>
                      <a:moveTo>
                        <a:pt x="1565" y="1"/>
                      </a:moveTo>
                      <a:cubicBezTo>
                        <a:pt x="701" y="1"/>
                        <a:pt x="0" y="701"/>
                        <a:pt x="0" y="1564"/>
                      </a:cubicBezTo>
                      <a:cubicBezTo>
                        <a:pt x="0" y="2425"/>
                        <a:pt x="701" y="3125"/>
                        <a:pt x="1565" y="3125"/>
                      </a:cubicBezTo>
                      <a:cubicBezTo>
                        <a:pt x="2425" y="3125"/>
                        <a:pt x="3125" y="2425"/>
                        <a:pt x="3125" y="1564"/>
                      </a:cubicBezTo>
                      <a:cubicBezTo>
                        <a:pt x="3125" y="701"/>
                        <a:pt x="2425" y="1"/>
                        <a:pt x="1565"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57"/>
              <p:cNvSpPr/>
              <p:nvPr/>
            </p:nvSpPr>
            <p:spPr>
              <a:xfrm rot="-186215" flipH="1">
                <a:off x="2078850" y="2239892"/>
                <a:ext cx="54947" cy="19564"/>
              </a:xfrm>
              <a:custGeom>
                <a:avLst/>
                <a:gdLst/>
                <a:ahLst/>
                <a:cxnLst/>
                <a:rect l="l" t="t" r="r" b="b"/>
                <a:pathLst>
                  <a:path w="1042" h="371" extrusionOk="0">
                    <a:moveTo>
                      <a:pt x="403" y="0"/>
                    </a:moveTo>
                    <a:cubicBezTo>
                      <a:pt x="184" y="0"/>
                      <a:pt x="17" y="55"/>
                      <a:pt x="11" y="140"/>
                    </a:cubicBezTo>
                    <a:cubicBezTo>
                      <a:pt x="1" y="239"/>
                      <a:pt x="222" y="341"/>
                      <a:pt x="504" y="364"/>
                    </a:cubicBezTo>
                    <a:cubicBezTo>
                      <a:pt x="551" y="369"/>
                      <a:pt x="597" y="371"/>
                      <a:pt x="640" y="371"/>
                    </a:cubicBezTo>
                    <a:cubicBezTo>
                      <a:pt x="859" y="371"/>
                      <a:pt x="1025" y="317"/>
                      <a:pt x="1031" y="235"/>
                    </a:cubicBezTo>
                    <a:cubicBezTo>
                      <a:pt x="1041" y="133"/>
                      <a:pt x="820" y="31"/>
                      <a:pt x="538" y="7"/>
                    </a:cubicBezTo>
                    <a:cubicBezTo>
                      <a:pt x="491" y="2"/>
                      <a:pt x="446" y="0"/>
                      <a:pt x="403" y="0"/>
                    </a:cubicBezTo>
                    <a:close/>
                  </a:path>
                </a:pathLst>
              </a:custGeom>
              <a:solidFill>
                <a:srgbClr val="FF886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7"/>
              <p:cNvSpPr/>
              <p:nvPr/>
            </p:nvSpPr>
            <p:spPr>
              <a:xfrm rot="-209359">
                <a:off x="2204161" y="2176296"/>
                <a:ext cx="24646" cy="45979"/>
              </a:xfrm>
              <a:prstGeom prst="ellipse">
                <a:avLst/>
              </a:pr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7"/>
              <p:cNvSpPr/>
              <p:nvPr/>
            </p:nvSpPr>
            <p:spPr>
              <a:xfrm rot="-209359">
                <a:off x="2103023" y="2196271"/>
                <a:ext cx="24646" cy="45979"/>
              </a:xfrm>
              <a:prstGeom prst="ellipse">
                <a:avLst/>
              </a:pr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57"/>
            <p:cNvGrpSpPr/>
            <p:nvPr/>
          </p:nvGrpSpPr>
          <p:grpSpPr>
            <a:xfrm>
              <a:off x="3740350" y="2008059"/>
              <a:ext cx="490200" cy="465812"/>
              <a:chOff x="3740350" y="2008059"/>
              <a:chExt cx="490200" cy="465812"/>
            </a:xfrm>
          </p:grpSpPr>
          <p:grpSp>
            <p:nvGrpSpPr>
              <p:cNvPr id="1633" name="Google Shape;1633;p57"/>
              <p:cNvGrpSpPr/>
              <p:nvPr/>
            </p:nvGrpSpPr>
            <p:grpSpPr>
              <a:xfrm>
                <a:off x="3740350" y="2030625"/>
                <a:ext cx="455934" cy="443246"/>
                <a:chOff x="3740350" y="2030625"/>
                <a:chExt cx="455934" cy="443246"/>
              </a:xfrm>
            </p:grpSpPr>
            <p:sp>
              <p:nvSpPr>
                <p:cNvPr id="1634" name="Google Shape;1634;p57"/>
                <p:cNvSpPr/>
                <p:nvPr/>
              </p:nvSpPr>
              <p:spPr>
                <a:xfrm>
                  <a:off x="3740350" y="2030625"/>
                  <a:ext cx="455934" cy="348038"/>
                </a:xfrm>
                <a:custGeom>
                  <a:avLst/>
                  <a:gdLst/>
                  <a:ahLst/>
                  <a:cxnLst/>
                  <a:rect l="l" t="t" r="r" b="b"/>
                  <a:pathLst>
                    <a:path w="10991" h="8390" extrusionOk="0">
                      <a:moveTo>
                        <a:pt x="501" y="1"/>
                      </a:moveTo>
                      <a:cubicBezTo>
                        <a:pt x="260" y="1"/>
                        <a:pt x="68" y="194"/>
                        <a:pt x="64" y="431"/>
                      </a:cubicBezTo>
                      <a:lnTo>
                        <a:pt x="0" y="7866"/>
                      </a:lnTo>
                      <a:cubicBezTo>
                        <a:pt x="0" y="8106"/>
                        <a:pt x="194" y="8303"/>
                        <a:pt x="434" y="8306"/>
                      </a:cubicBezTo>
                      <a:lnTo>
                        <a:pt x="10490" y="8389"/>
                      </a:lnTo>
                      <a:cubicBezTo>
                        <a:pt x="10730" y="8389"/>
                        <a:pt x="10923" y="8196"/>
                        <a:pt x="10927" y="7959"/>
                      </a:cubicBezTo>
                      <a:lnTo>
                        <a:pt x="10990" y="524"/>
                      </a:lnTo>
                      <a:cubicBezTo>
                        <a:pt x="10990" y="284"/>
                        <a:pt x="10797" y="87"/>
                        <a:pt x="10560" y="84"/>
                      </a:cubicBezTo>
                      <a:lnTo>
                        <a:pt x="501" y="1"/>
                      </a:lnTo>
                      <a:close/>
                    </a:path>
                  </a:pathLst>
                </a:custGeom>
                <a:solidFill>
                  <a:srgbClr val="F13C4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7"/>
                <p:cNvSpPr/>
                <p:nvPr/>
              </p:nvSpPr>
              <p:spPr>
                <a:xfrm>
                  <a:off x="3862475" y="2366588"/>
                  <a:ext cx="211679" cy="107283"/>
                </a:xfrm>
                <a:custGeom>
                  <a:avLst/>
                  <a:gdLst/>
                  <a:ahLst/>
                  <a:cxnLst/>
                  <a:rect l="l" t="t" r="r" b="b"/>
                  <a:pathLst>
                    <a:path w="4455" h="2258" extrusionOk="0">
                      <a:moveTo>
                        <a:pt x="4454" y="0"/>
                      </a:moveTo>
                      <a:lnTo>
                        <a:pt x="0" y="64"/>
                      </a:lnTo>
                      <a:lnTo>
                        <a:pt x="2158" y="2257"/>
                      </a:lnTo>
                      <a:lnTo>
                        <a:pt x="4454" y="0"/>
                      </a:lnTo>
                      <a:close/>
                    </a:path>
                  </a:pathLst>
                </a:custGeom>
                <a:solidFill>
                  <a:srgbClr val="F13C45"/>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6" name="Google Shape;1636;p57"/>
              <p:cNvSpPr/>
              <p:nvPr/>
            </p:nvSpPr>
            <p:spPr>
              <a:xfrm>
                <a:off x="3862890" y="2121513"/>
                <a:ext cx="211685" cy="176425"/>
              </a:xfrm>
              <a:custGeom>
                <a:avLst/>
                <a:gdLst/>
                <a:ahLst/>
                <a:cxnLst/>
                <a:rect l="l" t="t" r="r" b="b"/>
                <a:pathLst>
                  <a:path w="5103" h="4253" extrusionOk="0">
                    <a:moveTo>
                      <a:pt x="3771" y="0"/>
                    </a:moveTo>
                    <a:cubicBezTo>
                      <a:pt x="3767" y="0"/>
                      <a:pt x="3763" y="0"/>
                      <a:pt x="3758" y="0"/>
                    </a:cubicBezTo>
                    <a:cubicBezTo>
                      <a:pt x="3195" y="6"/>
                      <a:pt x="2721" y="374"/>
                      <a:pt x="2541" y="877"/>
                    </a:cubicBezTo>
                    <a:cubicBezTo>
                      <a:pt x="2351" y="384"/>
                      <a:pt x="1878" y="33"/>
                      <a:pt x="1325" y="33"/>
                    </a:cubicBezTo>
                    <a:cubicBezTo>
                      <a:pt x="1317" y="33"/>
                      <a:pt x="1309" y="34"/>
                      <a:pt x="1301" y="34"/>
                    </a:cubicBezTo>
                    <a:cubicBezTo>
                      <a:pt x="775" y="40"/>
                      <a:pt x="291" y="371"/>
                      <a:pt x="98" y="857"/>
                    </a:cubicBezTo>
                    <a:cubicBezTo>
                      <a:pt x="27" y="1027"/>
                      <a:pt x="1" y="1197"/>
                      <a:pt x="7" y="1364"/>
                    </a:cubicBezTo>
                    <a:cubicBezTo>
                      <a:pt x="34" y="2004"/>
                      <a:pt x="527" y="2484"/>
                      <a:pt x="975" y="2884"/>
                    </a:cubicBezTo>
                    <a:cubicBezTo>
                      <a:pt x="1106" y="3006"/>
                      <a:pt x="2486" y="4252"/>
                      <a:pt x="2565" y="4252"/>
                    </a:cubicBezTo>
                    <a:cubicBezTo>
                      <a:pt x="2566" y="4252"/>
                      <a:pt x="2567" y="4252"/>
                      <a:pt x="2568" y="4252"/>
                    </a:cubicBezTo>
                    <a:cubicBezTo>
                      <a:pt x="3132" y="3775"/>
                      <a:pt x="3675" y="3267"/>
                      <a:pt x="4215" y="2767"/>
                    </a:cubicBezTo>
                    <a:cubicBezTo>
                      <a:pt x="4659" y="2354"/>
                      <a:pt x="5102" y="1831"/>
                      <a:pt x="5048" y="1184"/>
                    </a:cubicBezTo>
                    <a:cubicBezTo>
                      <a:pt x="4996" y="504"/>
                      <a:pt x="4455" y="0"/>
                      <a:pt x="3771" y="0"/>
                    </a:cubicBez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7"/>
              <p:cNvSpPr/>
              <p:nvPr/>
            </p:nvSpPr>
            <p:spPr>
              <a:xfrm>
                <a:off x="4102327" y="2008059"/>
                <a:ext cx="128222" cy="128264"/>
              </a:xfrm>
              <a:custGeom>
                <a:avLst/>
                <a:gdLst/>
                <a:ahLst/>
                <a:cxnLst/>
                <a:rect l="l" t="t" r="r" b="b"/>
                <a:pathLst>
                  <a:path w="3091" h="3092" extrusionOk="0">
                    <a:moveTo>
                      <a:pt x="1547" y="1"/>
                    </a:moveTo>
                    <a:cubicBezTo>
                      <a:pt x="694" y="1"/>
                      <a:pt x="1" y="691"/>
                      <a:pt x="1" y="1545"/>
                    </a:cubicBezTo>
                    <a:cubicBezTo>
                      <a:pt x="1" y="2398"/>
                      <a:pt x="694" y="3092"/>
                      <a:pt x="1547" y="3092"/>
                    </a:cubicBezTo>
                    <a:cubicBezTo>
                      <a:pt x="2401" y="3092"/>
                      <a:pt x="3091" y="2398"/>
                      <a:pt x="3091" y="1545"/>
                    </a:cubicBezTo>
                    <a:cubicBezTo>
                      <a:pt x="3091" y="691"/>
                      <a:pt x="2401" y="1"/>
                      <a:pt x="1547" y="1"/>
                    </a:cubicBezTo>
                    <a:close/>
                  </a:path>
                </a:pathLst>
              </a:custGeom>
              <a:solidFill>
                <a:srgbClr val="20124D"/>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7"/>
              <p:cNvSpPr/>
              <p:nvPr/>
            </p:nvSpPr>
            <p:spPr>
              <a:xfrm>
                <a:off x="4131075" y="2048753"/>
                <a:ext cx="22442" cy="45672"/>
              </a:xfrm>
              <a:custGeom>
                <a:avLst/>
                <a:gdLst/>
                <a:ahLst/>
                <a:cxnLst/>
                <a:rect l="l" t="t" r="r" b="b"/>
                <a:pathLst>
                  <a:path w="541" h="1101" extrusionOk="0">
                    <a:moveTo>
                      <a:pt x="321" y="0"/>
                    </a:moveTo>
                    <a:lnTo>
                      <a:pt x="1" y="90"/>
                    </a:lnTo>
                    <a:lnTo>
                      <a:pt x="57" y="324"/>
                    </a:lnTo>
                    <a:lnTo>
                      <a:pt x="244" y="280"/>
                    </a:lnTo>
                    <a:lnTo>
                      <a:pt x="244" y="1100"/>
                    </a:lnTo>
                    <a:lnTo>
                      <a:pt x="541" y="1100"/>
                    </a:lnTo>
                    <a:lnTo>
                      <a:pt x="541" y="0"/>
                    </a:ln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7"/>
              <p:cNvSpPr/>
              <p:nvPr/>
            </p:nvSpPr>
            <p:spPr>
              <a:xfrm>
                <a:off x="4160569" y="2048214"/>
                <a:ext cx="41897" cy="47041"/>
              </a:xfrm>
              <a:custGeom>
                <a:avLst/>
                <a:gdLst/>
                <a:ahLst/>
                <a:cxnLst/>
                <a:rect l="l" t="t" r="r" b="b"/>
                <a:pathLst>
                  <a:path w="1010" h="1134" extrusionOk="0">
                    <a:moveTo>
                      <a:pt x="503" y="267"/>
                    </a:moveTo>
                    <a:cubicBezTo>
                      <a:pt x="533" y="267"/>
                      <a:pt x="560" y="273"/>
                      <a:pt x="587" y="290"/>
                    </a:cubicBezTo>
                    <a:cubicBezTo>
                      <a:pt x="610" y="303"/>
                      <a:pt x="633" y="324"/>
                      <a:pt x="650" y="350"/>
                    </a:cubicBezTo>
                    <a:cubicBezTo>
                      <a:pt x="667" y="377"/>
                      <a:pt x="680" y="410"/>
                      <a:pt x="690" y="447"/>
                    </a:cubicBezTo>
                    <a:cubicBezTo>
                      <a:pt x="700" y="484"/>
                      <a:pt x="707" y="524"/>
                      <a:pt x="707" y="567"/>
                    </a:cubicBezTo>
                    <a:lnTo>
                      <a:pt x="707" y="570"/>
                    </a:lnTo>
                    <a:cubicBezTo>
                      <a:pt x="707" y="613"/>
                      <a:pt x="700" y="653"/>
                      <a:pt x="693" y="687"/>
                    </a:cubicBezTo>
                    <a:cubicBezTo>
                      <a:pt x="684" y="724"/>
                      <a:pt x="670" y="757"/>
                      <a:pt x="653" y="784"/>
                    </a:cubicBezTo>
                    <a:cubicBezTo>
                      <a:pt x="637" y="810"/>
                      <a:pt x="613" y="830"/>
                      <a:pt x="590" y="844"/>
                    </a:cubicBezTo>
                    <a:cubicBezTo>
                      <a:pt x="563" y="857"/>
                      <a:pt x="537" y="867"/>
                      <a:pt x="507" y="867"/>
                    </a:cubicBezTo>
                    <a:cubicBezTo>
                      <a:pt x="477" y="867"/>
                      <a:pt x="450" y="857"/>
                      <a:pt x="423" y="844"/>
                    </a:cubicBezTo>
                    <a:cubicBezTo>
                      <a:pt x="400" y="830"/>
                      <a:pt x="377" y="810"/>
                      <a:pt x="360" y="784"/>
                    </a:cubicBezTo>
                    <a:cubicBezTo>
                      <a:pt x="343" y="757"/>
                      <a:pt x="330" y="724"/>
                      <a:pt x="320" y="687"/>
                    </a:cubicBezTo>
                    <a:cubicBezTo>
                      <a:pt x="310" y="650"/>
                      <a:pt x="303" y="610"/>
                      <a:pt x="303" y="567"/>
                    </a:cubicBezTo>
                    <a:lnTo>
                      <a:pt x="303" y="564"/>
                    </a:lnTo>
                    <a:cubicBezTo>
                      <a:pt x="303" y="520"/>
                      <a:pt x="310" y="480"/>
                      <a:pt x="317" y="444"/>
                    </a:cubicBezTo>
                    <a:cubicBezTo>
                      <a:pt x="327" y="407"/>
                      <a:pt x="340" y="377"/>
                      <a:pt x="360" y="350"/>
                    </a:cubicBezTo>
                    <a:cubicBezTo>
                      <a:pt x="377" y="324"/>
                      <a:pt x="397" y="303"/>
                      <a:pt x="420" y="290"/>
                    </a:cubicBezTo>
                    <a:cubicBezTo>
                      <a:pt x="447" y="273"/>
                      <a:pt x="473" y="267"/>
                      <a:pt x="503" y="267"/>
                    </a:cubicBezTo>
                    <a:close/>
                    <a:moveTo>
                      <a:pt x="507" y="0"/>
                    </a:moveTo>
                    <a:cubicBezTo>
                      <a:pt x="430" y="0"/>
                      <a:pt x="360" y="13"/>
                      <a:pt x="297" y="43"/>
                    </a:cubicBezTo>
                    <a:cubicBezTo>
                      <a:pt x="233" y="73"/>
                      <a:pt x="180" y="113"/>
                      <a:pt x="137" y="167"/>
                    </a:cubicBezTo>
                    <a:cubicBezTo>
                      <a:pt x="93" y="217"/>
                      <a:pt x="60" y="277"/>
                      <a:pt x="37" y="347"/>
                    </a:cubicBezTo>
                    <a:cubicBezTo>
                      <a:pt x="10" y="417"/>
                      <a:pt x="0" y="490"/>
                      <a:pt x="0" y="567"/>
                    </a:cubicBezTo>
                    <a:lnTo>
                      <a:pt x="0" y="570"/>
                    </a:lnTo>
                    <a:cubicBezTo>
                      <a:pt x="0" y="647"/>
                      <a:pt x="10" y="720"/>
                      <a:pt x="33" y="787"/>
                    </a:cubicBezTo>
                    <a:cubicBezTo>
                      <a:pt x="57" y="857"/>
                      <a:pt x="90" y="917"/>
                      <a:pt x="133" y="967"/>
                    </a:cubicBezTo>
                    <a:cubicBezTo>
                      <a:pt x="177" y="1020"/>
                      <a:pt x="230" y="1060"/>
                      <a:pt x="293" y="1090"/>
                    </a:cubicBezTo>
                    <a:cubicBezTo>
                      <a:pt x="357" y="1121"/>
                      <a:pt x="427" y="1133"/>
                      <a:pt x="503" y="1133"/>
                    </a:cubicBezTo>
                    <a:cubicBezTo>
                      <a:pt x="580" y="1133"/>
                      <a:pt x="650" y="1121"/>
                      <a:pt x="713" y="1090"/>
                    </a:cubicBezTo>
                    <a:cubicBezTo>
                      <a:pt x="777" y="1057"/>
                      <a:pt x="830" y="1017"/>
                      <a:pt x="873" y="967"/>
                    </a:cubicBezTo>
                    <a:cubicBezTo>
                      <a:pt x="917" y="913"/>
                      <a:pt x="953" y="853"/>
                      <a:pt x="977" y="787"/>
                    </a:cubicBezTo>
                    <a:cubicBezTo>
                      <a:pt x="1000" y="717"/>
                      <a:pt x="1010" y="644"/>
                      <a:pt x="1010" y="567"/>
                    </a:cubicBezTo>
                    <a:lnTo>
                      <a:pt x="1010" y="564"/>
                    </a:lnTo>
                    <a:cubicBezTo>
                      <a:pt x="1010" y="487"/>
                      <a:pt x="1000" y="413"/>
                      <a:pt x="977" y="344"/>
                    </a:cubicBezTo>
                    <a:cubicBezTo>
                      <a:pt x="953" y="277"/>
                      <a:pt x="917" y="217"/>
                      <a:pt x="873" y="163"/>
                    </a:cubicBezTo>
                    <a:cubicBezTo>
                      <a:pt x="830" y="113"/>
                      <a:pt x="777" y="73"/>
                      <a:pt x="717" y="43"/>
                    </a:cubicBezTo>
                    <a:cubicBezTo>
                      <a:pt x="653" y="13"/>
                      <a:pt x="583" y="0"/>
                      <a:pt x="507" y="0"/>
                    </a:cubicBezTo>
                    <a:close/>
                  </a:path>
                </a:pathLst>
              </a:custGeom>
              <a:solidFill>
                <a:srgbClr val="FFFFFF"/>
              </a:solidFill>
              <a:ln>
                <a:noFill/>
              </a:ln>
              <a:effectLst>
                <a:outerShdw blurRad="214313"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ating App Pitch Deck by Slidesgo">
  <a:themeElements>
    <a:clrScheme name="Simple Light">
      <a:dk1>
        <a:srgbClr val="20124D"/>
      </a:dk1>
      <a:lt1>
        <a:srgbClr val="4C1130"/>
      </a:lt1>
      <a:dk2>
        <a:srgbClr val="FF5864"/>
      </a:dk2>
      <a:lt2>
        <a:srgbClr val="76A5AF"/>
      </a:lt2>
      <a:accent1>
        <a:srgbClr val="45818E"/>
      </a:accent1>
      <a:accent2>
        <a:srgbClr val="FFD966"/>
      </a:accent2>
      <a:accent3>
        <a:srgbClr val="BF9000"/>
      </a:accent3>
      <a:accent4>
        <a:srgbClr val="E23D3D"/>
      </a:accent4>
      <a:accent5>
        <a:srgbClr val="FBBD99"/>
      </a:accent5>
      <a:accent6>
        <a:srgbClr val="FFDFD9"/>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ing App Pitch Deck by Slidesgo">
  <a:themeElements>
    <a:clrScheme name="Simple Light">
      <a:dk1>
        <a:srgbClr val="20124D"/>
      </a:dk1>
      <a:lt1>
        <a:srgbClr val="4C1130"/>
      </a:lt1>
      <a:dk2>
        <a:srgbClr val="FF5864"/>
      </a:dk2>
      <a:lt2>
        <a:srgbClr val="76A5AF"/>
      </a:lt2>
      <a:accent1>
        <a:srgbClr val="45818E"/>
      </a:accent1>
      <a:accent2>
        <a:srgbClr val="FFD966"/>
      </a:accent2>
      <a:accent3>
        <a:srgbClr val="BF9000"/>
      </a:accent3>
      <a:accent4>
        <a:srgbClr val="E23D3D"/>
      </a:accent4>
      <a:accent5>
        <a:srgbClr val="FBBD99"/>
      </a:accent5>
      <a:accent6>
        <a:srgbClr val="FFDFD9"/>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2204</Words>
  <Application>Microsoft Macintosh PowerPoint</Application>
  <PresentationFormat>On-screen Show (16:9)</PresentationFormat>
  <Paragraphs>150</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Dating App Pitch Deck by Slidesgo</vt:lpstr>
      <vt:lpstr>Dating App Pitch Deck by Slidesgo</vt:lpstr>
      <vt:lpstr>High School Drama Synthesis Prompt</vt:lpstr>
      <vt:lpstr>CONTENTS OF THIS ASSIGNMENT</vt:lpstr>
      <vt:lpstr>PowerPoint Presentation</vt:lpstr>
      <vt:lpstr>Review the PROMPT</vt:lpstr>
      <vt:lpstr>Turn the Prompt into a question:</vt:lpstr>
      <vt:lpstr>Who are My StakEholders?:  This Will be the audience for the statement.  Who would care about this and why? You May revise this after seeing what the sources have to say. </vt:lpstr>
      <vt:lpstr> SUMMARIZE YOUR PROMPT AND DECIDE why the  INFORMATION COULD BE IMPORTANT. How could it help you develop your position?</vt:lpstr>
      <vt:lpstr>At this point, what issues might I consider?  What sorts of things might my stakeholders care about?</vt:lpstr>
      <vt:lpstr>IF I had to Write a Thesis right now, even though I haven’t looked at any sources, what would it be?</vt:lpstr>
      <vt:lpstr>Review the SOURCES</vt:lpstr>
      <vt:lpstr> GETTING INFORMATION FROM THE SOURCES  While reading the sources, mark (+)  for things that may support your argument (–) for things that you may use as a concession. Highlight any SUPER quotes or blurbs.  Your quotes should never be more than about five words long, but if something is said well, USE IT. </vt:lpstr>
      <vt:lpstr>Source A: Schedules</vt:lpstr>
      <vt:lpstr>Source B: Statements</vt:lpstr>
      <vt:lpstr>Source C: Seventeen Magazine</vt:lpstr>
      <vt:lpstr>Source D: Sara’s SnapChat Story</vt:lpstr>
      <vt:lpstr>Source E: Twitter</vt:lpstr>
      <vt:lpstr>Source F: Text Messages on Marc’s Phone</vt:lpstr>
      <vt:lpstr>Source G: Anna’s Instagram</vt:lpstr>
      <vt:lpstr>Source H: Melting Pot Menu</vt:lpstr>
      <vt:lpstr>Planning your ESSAY</vt:lpstr>
      <vt:lpstr> 1. Revise your thesis statement.  Can you think of an anecdote to lead into it? Revise your stakeholders if necessary.  Who will you be thinking about as your writing?  Who would care? What about the $SEEITT?  Any new revelations? 2. Briefly outline your support paragraphs--remember to begin each with a topic sentence that includes a claim reflecting your position.  In a synthesis essay, you should always consider opposing views  *Where will you include each source?  *What additional evidence could you include? 3. Remember that your ability to show a conversation between the sources is evidence of more complex thinking.  *Where could you include two sources that both support a particular position?  *Where could you evaluate two or more sources that address the same issue?  *How could you contrast two sources that show differing views?  Jot down some thoughts on the next slides:</vt:lpstr>
      <vt:lpstr>Consider HEXAGONAL THINKING</vt:lpstr>
      <vt:lpstr>PREWRITING:  What Are your Thoughts?</vt:lpstr>
      <vt:lpstr>Writing your RESPONSE</vt:lpstr>
      <vt:lpstr> Source A (Schedules) Source B (Statements) Source C (Seventeen) Source D (Snapchat) Source E (Twitter) Source F (Text Messages) Source G (Instagram) Source H (Melting Pot Menu)  In your response you should do the following: Respond to the prompt with a thesis that presents a defensible position. Select and use evidence from at least 3 of the provided sources to support your line of reasoning. Indicate clearly the sources used through direct quotation, paraphrase, or summary. Sources may be cited as Source A, Source B, etc., or by using the description in parentheses. Explain how the evidence supports your line of reasoning. Use appropriate grammar and punctuation in communicating your argument. </vt:lpstr>
      <vt:lpstr>PowerPoint Presentation</vt:lpstr>
      <vt:lpstr>Your FINAL advice goes here:</vt:lpstr>
      <vt:lpstr>REVIEW!</vt:lpstr>
      <vt:lpstr>Student produced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Drama Synthesis Prompt</dc:title>
  <cp:lastModifiedBy>Sandra Effinger</cp:lastModifiedBy>
  <cp:revision>4</cp:revision>
  <dcterms:modified xsi:type="dcterms:W3CDTF">2023-04-25T18:52:42Z</dcterms:modified>
</cp:coreProperties>
</file>